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40" r:id="rId2"/>
    <p:sldMasterId id="2147483766" r:id="rId3"/>
    <p:sldMasterId id="2147483778" r:id="rId4"/>
    <p:sldMasterId id="2147483790" r:id="rId5"/>
    <p:sldMasterId id="2147483802" r:id="rId6"/>
  </p:sldMasterIdLst>
  <p:notesMasterIdLst>
    <p:notesMasterId r:id="rId24"/>
  </p:notesMasterIdLst>
  <p:handoutMasterIdLst>
    <p:handoutMasterId r:id="rId25"/>
  </p:handoutMasterIdLst>
  <p:sldIdLst>
    <p:sldId id="257" r:id="rId7"/>
    <p:sldId id="362" r:id="rId8"/>
    <p:sldId id="358" r:id="rId9"/>
    <p:sldId id="355" r:id="rId10"/>
    <p:sldId id="256" r:id="rId11"/>
    <p:sldId id="259" r:id="rId12"/>
    <p:sldId id="264" r:id="rId13"/>
    <p:sldId id="300" r:id="rId14"/>
    <p:sldId id="370" r:id="rId15"/>
    <p:sldId id="266" r:id="rId16"/>
    <p:sldId id="268" r:id="rId17"/>
    <p:sldId id="271" r:id="rId18"/>
    <p:sldId id="353" r:id="rId19"/>
    <p:sldId id="354" r:id="rId20"/>
    <p:sldId id="357" r:id="rId21"/>
    <p:sldId id="367" r:id="rId22"/>
    <p:sldId id="34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8" autoAdjust="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8438C4-E377-4402-9F98-FF5DE9479F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3851A-341F-48E4-8302-53E872B904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B7380-2613-4BF3-BDC8-8F8F0FC8638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BCCFB-67C2-46A8-9B6B-E7FCD56D47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47BA-D01D-49EB-A428-C641A1CED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313CC-1B34-4BD6-A4B0-A880D86B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57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19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964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8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3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14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0051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69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3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76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07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83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15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7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17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50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8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3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9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306B7-6C96-4BB4-AF49-1140B8314F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1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9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79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09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87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152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14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29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50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841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972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4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324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8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6242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70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4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15DFFB-E34A-79A4-3DC0-A5DEF6E64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7576D6-8612-1C56-AE36-11D9162C78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6934" b="-569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CD0AE7-E86E-58C8-C1F2-210DB84C6C75}"/>
              </a:ext>
            </a:extLst>
          </p:cNvPr>
          <p:cNvSpPr/>
          <p:nvPr userDrawn="1"/>
        </p:nvSpPr>
        <p:spPr>
          <a:xfrm>
            <a:off x="298174" y="256031"/>
            <a:ext cx="11628782" cy="6383307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10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5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2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DE0BDE-DC28-C498-1876-1EED55B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D87D5-FD82-34C5-BF75-468BF3553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9C68-FF3F-ED53-43FB-68DA3D8C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06B7-6C96-4BB4-AF49-1140B8314F8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D37AA-44B5-27FB-7288-57FBA1899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41426-04E4-DC7B-168C-82C38E785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5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2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51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5" Type="http://schemas.openxmlformats.org/officeDocument/2006/relationships/slide" Target="slide9.xml"/><Relationship Id="rId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5" Type="http://schemas.openxmlformats.org/officeDocument/2006/relationships/slide" Target="slide9.xml"/><Relationship Id="rId4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8761" y="4574041"/>
            <a:ext cx="2631825" cy="1713976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986277" y="4574041"/>
            <a:ext cx="2631825" cy="1713976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76461" y="-159458"/>
            <a:ext cx="2841356" cy="27432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71011" y="569983"/>
            <a:ext cx="8849978" cy="5718034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263310" y="5465640"/>
            <a:ext cx="14502777" cy="6689406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478171" y="354666"/>
            <a:ext cx="3139931" cy="1244197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4189" y="1323801"/>
            <a:ext cx="2396120" cy="1830037"/>
          </a:xfrm>
          <a:custGeom>
            <a:avLst/>
            <a:gdLst/>
            <a:ahLst/>
            <a:cxnLst/>
            <a:rect l="l" t="t" r="r" b="b"/>
            <a:pathLst>
              <a:path w="3594180" h="2745055">
                <a:moveTo>
                  <a:pt x="0" y="0"/>
                </a:moveTo>
                <a:lnTo>
                  <a:pt x="3594180" y="0"/>
                </a:lnTo>
                <a:lnTo>
                  <a:pt x="3594180" y="2745055"/>
                </a:lnTo>
                <a:lnTo>
                  <a:pt x="0" y="2745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09543" y="4076556"/>
            <a:ext cx="1285412" cy="2211462"/>
          </a:xfrm>
          <a:custGeom>
            <a:avLst/>
            <a:gdLst/>
            <a:ahLst/>
            <a:cxnLst/>
            <a:rect l="l" t="t" r="r" b="b"/>
            <a:pathLst>
              <a:path w="1928118" h="3317193">
                <a:moveTo>
                  <a:pt x="0" y="0"/>
                </a:moveTo>
                <a:lnTo>
                  <a:pt x="1928118" y="0"/>
                </a:lnTo>
                <a:lnTo>
                  <a:pt x="1928118" y="3317193"/>
                </a:lnTo>
                <a:lnTo>
                  <a:pt x="0" y="33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447859" y="4286026"/>
            <a:ext cx="4058341" cy="2571974"/>
          </a:xfrm>
          <a:custGeom>
            <a:avLst/>
            <a:gdLst/>
            <a:ahLst/>
            <a:cxnLst/>
            <a:rect l="l" t="t" r="r" b="b"/>
            <a:pathLst>
              <a:path w="6087512" h="3857961">
                <a:moveTo>
                  <a:pt x="0" y="0"/>
                </a:moveTo>
                <a:lnTo>
                  <a:pt x="6087512" y="0"/>
                </a:lnTo>
                <a:lnTo>
                  <a:pt x="6087512" y="3857961"/>
                </a:lnTo>
                <a:lnTo>
                  <a:pt x="0" y="3857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81030">
            <a:off x="11554822" y="3910036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481030">
            <a:off x="544488" y="3652679"/>
            <a:ext cx="194438" cy="232511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455934" flipH="1">
            <a:off x="9275396" y="271003"/>
            <a:ext cx="2873053" cy="829594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4309580" y="0"/>
                </a:moveTo>
                <a:lnTo>
                  <a:pt x="0" y="0"/>
                </a:lnTo>
                <a:lnTo>
                  <a:pt x="0" y="1244392"/>
                </a:lnTo>
                <a:lnTo>
                  <a:pt x="4309580" y="1244392"/>
                </a:lnTo>
                <a:lnTo>
                  <a:pt x="430958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77029" y="1894463"/>
            <a:ext cx="1571107" cy="2182093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163155" y="2331611"/>
            <a:ext cx="4124106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11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Bài</a:t>
            </a:r>
            <a:r>
              <a:rPr lang="en-US" sz="6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 1: </a:t>
            </a:r>
          </a:p>
          <a:p>
            <a:pPr algn="ctr" defTabSz="609630">
              <a:lnSpc>
                <a:spcPts val="8119"/>
              </a:lnSpc>
              <a:spcBef>
                <a:spcPct val="0"/>
              </a:spcBef>
            </a:pPr>
            <a:r>
              <a:rPr lang="en-US" sz="9600" dirty="0">
                <a:solidFill>
                  <a:srgbClr val="00A8A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A     </a:t>
            </a:r>
            <a:r>
              <a:rPr lang="en-US" sz="9600" dirty="0" err="1">
                <a:solidFill>
                  <a:srgbClr val="00A8A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Lulu Font TH"/>
              </a:rPr>
              <a:t>a</a:t>
            </a:r>
            <a:endParaRPr lang="en-US" sz="9600" dirty="0">
              <a:solidFill>
                <a:srgbClr val="00A8A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Lulu Font TH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686F68-E895-DF31-4D65-A463C3A955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1711" y="557293"/>
            <a:ext cx="3859102" cy="1780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727966" y="2143174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 dirty="0">
                <a:solidFill>
                  <a:srgbClr val="FF0000"/>
                </a:solidFill>
                <a:latin typeface="HP001 4 hàng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22104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767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56" y="4949744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69920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27073" y="129903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84434" y="4949370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24012" y="4948996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34744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2768" r="28695" b="22272"/>
          <a:stretch/>
        </p:blipFill>
        <p:spPr bwMode="auto">
          <a:xfrm>
            <a:off x="1787395" y="503968"/>
            <a:ext cx="8415145" cy="588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087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8E30E9-2FC8-4EF2-867E-C9BC45F0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276" y="364824"/>
            <a:ext cx="4713077" cy="6493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D141D3-BAD7-44C1-9B38-F755EC9EC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22" y="3460921"/>
            <a:ext cx="1808116" cy="3088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C6977-B570-4410-933B-982E50A4C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495" y="4050116"/>
            <a:ext cx="1391900" cy="197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F65BC3-93AE-4ABB-B760-4102E960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978" y="3819823"/>
            <a:ext cx="1108929" cy="225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D11EF6-427C-4F54-B21C-E02D51567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642" y="597799"/>
            <a:ext cx="3053764" cy="3642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06FB77-7DC1-4638-B317-F852A722C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715" y="2248013"/>
            <a:ext cx="1958863" cy="167639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623C8E4-4E3A-448E-BAF9-10A92D713D80}"/>
              </a:ext>
            </a:extLst>
          </p:cNvPr>
          <p:cNvSpPr/>
          <p:nvPr/>
        </p:nvSpPr>
        <p:spPr>
          <a:xfrm>
            <a:off x="508989" y="2775085"/>
            <a:ext cx="4568444" cy="1672655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Nam bay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kìa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5EB1B1-1A0D-B99E-CF11-8952C4F768C5}"/>
              </a:ext>
            </a:extLst>
          </p:cNvPr>
          <p:cNvGrpSpPr/>
          <p:nvPr/>
        </p:nvGrpSpPr>
        <p:grpSpPr>
          <a:xfrm>
            <a:off x="160904" y="0"/>
            <a:ext cx="2294061" cy="941185"/>
            <a:chOff x="63500" y="1429216"/>
            <a:chExt cx="1724812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BDC8E27B-D633-9911-BFBB-16FE976E6235}"/>
                </a:ext>
              </a:extLst>
            </p:cNvPr>
            <p:cNvSpPr/>
            <p:nvPr/>
          </p:nvSpPr>
          <p:spPr>
            <a:xfrm>
              <a:off x="384357" y="1429216"/>
              <a:ext cx="1403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6B1590F-F590-0671-66DC-32F14598EDA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CC1FE0C-82AE-42D1-AB9C-C8A814950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642" y="181894"/>
            <a:ext cx="5675271" cy="6494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52B71C-EAD3-469F-B9B8-54486C3F2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68" y="3429001"/>
            <a:ext cx="3038793" cy="2924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C2E905-751C-4DA9-8879-E933DF57F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806" y="2376284"/>
            <a:ext cx="1957564" cy="16116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4FEB98-967C-425C-AB2F-1650589A28A4}"/>
              </a:ext>
            </a:extLst>
          </p:cNvPr>
          <p:cNvSpPr/>
          <p:nvPr/>
        </p:nvSpPr>
        <p:spPr>
          <a:xfrm>
            <a:off x="700930" y="2727476"/>
            <a:ext cx="3828820" cy="1403048"/>
          </a:xfrm>
          <a:prstGeom prst="roundRect">
            <a:avLst/>
          </a:prstGeom>
          <a:solidFill>
            <a:srgbClr val="72C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</a:t>
            </a:r>
            <a:r>
              <a:rPr lang="en-GB" sz="40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kern="0" dirty="0" err="1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GB" sz="4000" kern="0" dirty="0">
                <a:solidFill>
                  <a:srgbClr val="595959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3;p18">
            <a:extLst>
              <a:ext uri="{FF2B5EF4-FFF2-40B4-BE49-F238E27FC236}">
                <a16:creationId xmlns:a16="http://schemas.microsoft.com/office/drawing/2014/main" id="{82CB3104-59DD-4FE8-B89F-9EF01773206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077" y="1052979"/>
            <a:ext cx="4984138" cy="481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;p18">
            <a:extLst>
              <a:ext uri="{FF2B5EF4-FFF2-40B4-BE49-F238E27FC236}">
                <a16:creationId xmlns:a16="http://schemas.microsoft.com/office/drawing/2014/main" id="{335EFA81-DBE9-4F7B-94D3-9F85BBA144E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1041" y="1071373"/>
            <a:ext cx="5174757" cy="481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BA638C-7281-4682-93A3-783D14343D6A}"/>
              </a:ext>
            </a:extLst>
          </p:cNvPr>
          <p:cNvSpPr/>
          <p:nvPr/>
        </p:nvSpPr>
        <p:spPr>
          <a:xfrm>
            <a:off x="1669312" y="5996763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Con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bố</a:t>
            </a:r>
            <a:r>
              <a:rPr lang="en-US" sz="4000" dirty="0"/>
              <a:t> ạ!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5E9A92-44DE-4FE0-834E-9567978D1E8B}"/>
              </a:ext>
            </a:extLst>
          </p:cNvPr>
          <p:cNvSpPr/>
          <p:nvPr/>
        </p:nvSpPr>
        <p:spPr>
          <a:xfrm>
            <a:off x="7552782" y="5992634"/>
            <a:ext cx="3551274" cy="5881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chào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ạ!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A724ED-CF92-669A-928F-C36483D0108B}"/>
              </a:ext>
            </a:extLst>
          </p:cNvPr>
          <p:cNvGrpSpPr/>
          <p:nvPr/>
        </p:nvGrpSpPr>
        <p:grpSpPr>
          <a:xfrm>
            <a:off x="160904" y="0"/>
            <a:ext cx="2294061" cy="941185"/>
            <a:chOff x="63500" y="1429216"/>
            <a:chExt cx="1724812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563031D2-20C3-D44F-E81C-04F79094FC61}"/>
                </a:ext>
              </a:extLst>
            </p:cNvPr>
            <p:cNvSpPr/>
            <p:nvPr/>
          </p:nvSpPr>
          <p:spPr>
            <a:xfrm>
              <a:off x="384357" y="1429216"/>
              <a:ext cx="1403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6FB51BC-CF54-7D0A-E7F4-7967BF3438F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719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 (1)">
            <a:hlinkClick r:id="" action="ppaction://media"/>
            <a:extLst>
              <a:ext uri="{FF2B5EF4-FFF2-40B4-BE49-F238E27FC236}">
                <a16:creationId xmlns:a16="http://schemas.microsoft.com/office/drawing/2014/main" id="{2804A78E-1DDB-B35F-F868-048B8119D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4078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7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85"/>
                    </a14:imgEffect>
                    <a14:imgEffect>
                      <a14:saturation sat="279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B8A2FDD2-8622-D6E6-E597-20BFCF053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76" y="710325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8E9F4A-6736-EDDB-7C12-3809540F5D13}"/>
              </a:ext>
            </a:extLst>
          </p:cNvPr>
          <p:cNvSpPr txBox="1"/>
          <p:nvPr/>
        </p:nvSpPr>
        <p:spPr>
          <a:xfrm>
            <a:off x="6050442" y="2261993"/>
            <a:ext cx="56296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538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76e68d87-5228-430e-beba-3b0d6a69f98c_seed1041739041">
            <a:hlinkClick r:id="" action="ppaction://media"/>
            <a:extLst>
              <a:ext uri="{FF2B5EF4-FFF2-40B4-BE49-F238E27FC236}">
                <a16:creationId xmlns:a16="http://schemas.microsoft.com/office/drawing/2014/main" id="{C5BF7BD3-86B3-5C4B-F40B-44B2FC53CE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b="296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Hanh trang sô">
            <a:hlinkClick r:id="" action="ppaction://media"/>
            <a:extLst>
              <a:ext uri="{FF2B5EF4-FFF2-40B4-BE49-F238E27FC236}">
                <a16:creationId xmlns:a16="http://schemas.microsoft.com/office/drawing/2014/main" id="{E0660CC6-5212-FDFA-36E8-C646A8DAE9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17940" y="1844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4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6F99B3B-3519-4881-AD79-7679CA74BAB8}"/>
              </a:ext>
            </a:extLst>
          </p:cNvPr>
          <p:cNvSpPr txBox="1"/>
          <p:nvPr/>
        </p:nvSpPr>
        <p:spPr>
          <a:xfrm>
            <a:off x="3973163" y="5919594"/>
            <a:ext cx="5629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6D9BF5-1209-4B77-AAA4-42336B931866}"/>
              </a:ext>
            </a:extLst>
          </p:cNvPr>
          <p:cNvSpPr txBox="1"/>
          <p:nvPr/>
        </p:nvSpPr>
        <p:spPr>
          <a:xfrm>
            <a:off x="3527131" y="5060688"/>
            <a:ext cx="9607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E91DBC-2CC3-4DB7-8036-D23AF18EC3A5}"/>
              </a:ext>
            </a:extLst>
          </p:cNvPr>
          <p:cNvCxnSpPr/>
          <p:nvPr/>
        </p:nvCxnSpPr>
        <p:spPr>
          <a:xfrm>
            <a:off x="4473393" y="6550812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277D89-A462-455C-8F87-9E69F8497185}"/>
              </a:ext>
            </a:extLst>
          </p:cNvPr>
          <p:cNvCxnSpPr/>
          <p:nvPr/>
        </p:nvCxnSpPr>
        <p:spPr>
          <a:xfrm>
            <a:off x="6440416" y="6561444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4054AA-1D7E-412C-9363-668371480163}"/>
              </a:ext>
            </a:extLst>
          </p:cNvPr>
          <p:cNvCxnSpPr/>
          <p:nvPr/>
        </p:nvCxnSpPr>
        <p:spPr>
          <a:xfrm>
            <a:off x="7163430" y="6572077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E1C088-2B09-42A0-9384-A8907FC4EA00}"/>
              </a:ext>
            </a:extLst>
          </p:cNvPr>
          <p:cNvCxnSpPr/>
          <p:nvPr/>
        </p:nvCxnSpPr>
        <p:spPr>
          <a:xfrm>
            <a:off x="7886444" y="6582709"/>
            <a:ext cx="26595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A25DBB6-24D1-4BE0-A047-812F8178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704" y="432436"/>
            <a:ext cx="6233417" cy="49813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843F5E-0996-467D-8743-4E07DA686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066" y="1487450"/>
            <a:ext cx="1359666" cy="24498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EC06F0-97E6-442C-8530-34102F246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011" y="1588627"/>
            <a:ext cx="1257954" cy="25011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515881-A562-7E54-C3FB-6274236EB660}"/>
              </a:ext>
            </a:extLst>
          </p:cNvPr>
          <p:cNvGrpSpPr/>
          <p:nvPr/>
        </p:nvGrpSpPr>
        <p:grpSpPr>
          <a:xfrm>
            <a:off x="125896" y="278295"/>
            <a:ext cx="3448696" cy="941185"/>
            <a:chOff x="63500" y="1429216"/>
            <a:chExt cx="2592937" cy="70588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7DDAD03-6289-E770-9BC4-090C013DE1DB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5A3FB73-7BEC-14A6-D890-AF6BD8F3D6A6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6934" b="-569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D5E280-8B22-2B9D-16F2-A067F27C5AAF}"/>
              </a:ext>
            </a:extLst>
          </p:cNvPr>
          <p:cNvSpPr/>
          <p:nvPr/>
        </p:nvSpPr>
        <p:spPr>
          <a:xfrm>
            <a:off x="298174" y="256031"/>
            <a:ext cx="11628782" cy="6383307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5EB1F860-582B-42F7-51BA-A0294451C2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8A4285-5393-894B-7B32-A4D5E2D3A8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B17B9A-F500-25E2-7ED0-B0B0488C3B75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pic>
        <p:nvPicPr>
          <p:cNvPr id="12" name="a">
            <a:hlinkClick r:id="" action="ppaction://media"/>
            <a:extLst>
              <a:ext uri="{FF2B5EF4-FFF2-40B4-BE49-F238E27FC236}">
                <a16:creationId xmlns:a16="http://schemas.microsoft.com/office/drawing/2014/main" id="{E4317EE1-8441-2947-2D0C-53BFC17BA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1173" y="2049395"/>
            <a:ext cx="415896" cy="4158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1A37B0-26A9-CFB0-9447-D523551A3B61}"/>
              </a:ext>
            </a:extLst>
          </p:cNvPr>
          <p:cNvGrpSpPr/>
          <p:nvPr/>
        </p:nvGrpSpPr>
        <p:grpSpPr>
          <a:xfrm>
            <a:off x="0" y="149087"/>
            <a:ext cx="2325757" cy="941185"/>
            <a:chOff x="63500" y="1429216"/>
            <a:chExt cx="1748644" cy="70588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3944453-D9AF-B6DD-6A9D-86F785AD8289}"/>
                </a:ext>
              </a:extLst>
            </p:cNvPr>
            <p:cNvSpPr/>
            <p:nvPr/>
          </p:nvSpPr>
          <p:spPr>
            <a:xfrm>
              <a:off x="504398" y="1429216"/>
              <a:ext cx="1307746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0B0C1B1-9ECA-5E7F-EDDC-06DE192E203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0C6A6AB1-26BF-8C51-F1EB-CB16DD4C96B6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DB258300-56AF-FDB1-A662-6A463D610A6D}"/>
              </a:ext>
            </a:extLst>
          </p:cNvPr>
          <p:cNvSpPr txBox="1"/>
          <p:nvPr/>
        </p:nvSpPr>
        <p:spPr>
          <a:xfrm>
            <a:off x="2093343" y="481926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sp>
        <p:nvSpPr>
          <p:cNvPr id="34" name="Arrow: Left 33">
            <a:hlinkClick r:id="rId5" action="ppaction://hlinksldjump"/>
            <a:extLst>
              <a:ext uri="{FF2B5EF4-FFF2-40B4-BE49-F238E27FC236}">
                <a16:creationId xmlns:a16="http://schemas.microsoft.com/office/drawing/2014/main" id="{14D184AA-A357-C67E-AB0A-98823607E257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6ADE26C2-A909-2909-001A-5CB7C66B4EA3}"/>
              </a:ext>
            </a:extLst>
          </p:cNvPr>
          <p:cNvSpPr/>
          <p:nvPr/>
        </p:nvSpPr>
        <p:spPr>
          <a:xfrm>
            <a:off x="3906765" y="2672212"/>
            <a:ext cx="5505592" cy="2416623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>
              <a:defRPr/>
            </a:pPr>
            <a:r>
              <a:rPr lang="en-US" sz="16600" b="1" dirty="0">
                <a:solidFill>
                  <a:srgbClr val="0099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:a16="http://schemas.microsoft.com/office/drawing/2014/main" id="{D3160F00-0E25-D80F-7521-74C0E639E778}"/>
              </a:ext>
            </a:extLst>
          </p:cNvPr>
          <p:cNvSpPr/>
          <p:nvPr/>
        </p:nvSpPr>
        <p:spPr>
          <a:xfrm>
            <a:off x="0" y="-12940"/>
            <a:ext cx="12192000" cy="699793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50" y="0"/>
                </a:lnTo>
                <a:lnTo>
                  <a:pt x="55047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ảng câu hỏi">
            <a:extLst>
              <a:ext uri="{FF2B5EF4-FFF2-40B4-BE49-F238E27FC236}">
                <a16:creationId xmlns:a16="http://schemas.microsoft.com/office/drawing/2014/main" id="{A449A0CB-BB7F-4295-F575-14E398266BBA}"/>
              </a:ext>
            </a:extLst>
          </p:cNvPr>
          <p:cNvSpPr/>
          <p:nvPr/>
        </p:nvSpPr>
        <p:spPr>
          <a:xfrm>
            <a:off x="1037027" y="505713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800">
              <a:solidFill>
                <a:prstClr val="black"/>
              </a:solidFill>
              <a:latin typeface="#9Slide05 Fourth Medium" panose="00000600000000000000" pitchFamily="2" charset="0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378F23D3-94AC-ADC1-74F1-39C0F77886B8}"/>
              </a:ext>
            </a:extLst>
          </p:cNvPr>
          <p:cNvSpPr txBox="1"/>
          <p:nvPr/>
        </p:nvSpPr>
        <p:spPr>
          <a:xfrm>
            <a:off x="2401456" y="650891"/>
            <a:ext cx="8105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6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6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</a:p>
        </p:txBody>
      </p:sp>
      <p:sp>
        <p:nvSpPr>
          <p:cNvPr id="21" name="Arrow: Left 20">
            <a:hlinkClick r:id="rId5" action="ppaction://hlinksldjump"/>
            <a:extLst>
              <a:ext uri="{FF2B5EF4-FFF2-40B4-BE49-F238E27FC236}">
                <a16:creationId xmlns:a16="http://schemas.microsoft.com/office/drawing/2014/main" id="{2956CA88-F203-E248-AE5D-BDB920F349CE}"/>
              </a:ext>
            </a:extLst>
          </p:cNvPr>
          <p:cNvSpPr/>
          <p:nvPr/>
        </p:nvSpPr>
        <p:spPr>
          <a:xfrm>
            <a:off x="114301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FB0FBCD-A25D-5841-AFA8-9525F01ED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32" y="2246243"/>
            <a:ext cx="6589873" cy="4123656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DC0F371-518E-F8CA-1AD3-507E24E4074C}"/>
              </a:ext>
            </a:extLst>
          </p:cNvPr>
          <p:cNvSpPr/>
          <p:nvPr/>
        </p:nvSpPr>
        <p:spPr>
          <a:xfrm>
            <a:off x="5218043" y="3776870"/>
            <a:ext cx="447261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4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FD2F9-FBE6-7A07-5E01-6A1D6B6440AE}"/>
              </a:ext>
            </a:extLst>
          </p:cNvPr>
          <p:cNvSpPr txBox="1"/>
          <p:nvPr/>
        </p:nvSpPr>
        <p:spPr>
          <a:xfrm>
            <a:off x="6050442" y="2261993"/>
            <a:ext cx="56296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607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DE8B2E-36D8-C7F2-660B-94F50724E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737" y="801847"/>
            <a:ext cx="5254303" cy="5254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5BDE36-9206-2193-7668-4B90E641B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791" y="2766263"/>
            <a:ext cx="2390739" cy="2365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3E7435-870E-A55C-A56A-D1196E305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791" y="309582"/>
            <a:ext cx="2390739" cy="2323473"/>
          </a:xfrm>
          <a:prstGeom prst="rect">
            <a:avLst/>
          </a:prstGeom>
        </p:spPr>
      </p:pic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72490B44-1020-D1BF-F556-E3C8361C1A76}"/>
              </a:ext>
            </a:extLst>
          </p:cNvPr>
          <p:cNvSpPr/>
          <p:nvPr/>
        </p:nvSpPr>
        <p:spPr>
          <a:xfrm rot="19746780">
            <a:off x="6986252" y="1346587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2020BC26-79AB-90C4-D414-253B4B13E40C}"/>
              </a:ext>
            </a:extLst>
          </p:cNvPr>
          <p:cNvSpPr/>
          <p:nvPr/>
        </p:nvSpPr>
        <p:spPr>
          <a:xfrm rot="2058709">
            <a:off x="6961625" y="3929057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25DD60-3292-C0C8-0606-797CDA3FB7F1}"/>
              </a:ext>
            </a:extLst>
          </p:cNvPr>
          <p:cNvGrpSpPr/>
          <p:nvPr/>
        </p:nvGrpSpPr>
        <p:grpSpPr>
          <a:xfrm>
            <a:off x="160904" y="0"/>
            <a:ext cx="4291827" cy="941185"/>
            <a:chOff x="63500" y="1429216"/>
            <a:chExt cx="3226852" cy="705889"/>
          </a:xfrm>
        </p:grpSpPr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6D97DA9A-1B6E-96CF-31C3-010AB0521FB8}"/>
                </a:ext>
              </a:extLst>
            </p:cNvPr>
            <p:cNvSpPr/>
            <p:nvPr/>
          </p:nvSpPr>
          <p:spPr>
            <a:xfrm>
              <a:off x="384357" y="1429216"/>
              <a:ext cx="290599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C855BFC-5117-B011-64FA-F33926114C4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543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77</Words>
  <Application>Microsoft Office PowerPoint</Application>
  <PresentationFormat>Widescreen</PresentationFormat>
  <Paragraphs>34</Paragraphs>
  <Slides>17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#9Slide05 Fourth Medium</vt:lpstr>
      <vt:lpstr>Arial</vt:lpstr>
      <vt:lpstr>Arial Rounded MT Bold</vt:lpstr>
      <vt:lpstr>Arial-Rounded</vt:lpstr>
      <vt:lpstr>Calibri</vt:lpstr>
      <vt:lpstr>Calibri Light</vt:lpstr>
      <vt:lpstr>HP001 4 hàng</vt:lpstr>
      <vt:lpstr>HP001 TD 4H</vt:lpstr>
      <vt:lpstr>Times New Roman</vt:lpstr>
      <vt:lpstr>方正准圆简体</vt:lpstr>
      <vt:lpstr>2_Office 主题</vt:lpstr>
      <vt:lpstr>4_Office Theme</vt:lpstr>
      <vt:lpstr>1_Office Theme</vt:lpstr>
      <vt:lpstr>Chủ đề Office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101</cp:revision>
  <dcterms:created xsi:type="dcterms:W3CDTF">2020-08-12T16:29:00Z</dcterms:created>
  <dcterms:modified xsi:type="dcterms:W3CDTF">2026-04-28T09:00:07Z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