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9" r:id="rId3"/>
  </p:sldMasterIdLst>
  <p:notesMasterIdLst>
    <p:notesMasterId r:id="rId37"/>
  </p:notesMasterIdLst>
  <p:sldIdLst>
    <p:sldId id="318" r:id="rId4"/>
    <p:sldId id="327" r:id="rId5"/>
    <p:sldId id="2007577523" r:id="rId6"/>
    <p:sldId id="257" r:id="rId7"/>
    <p:sldId id="331" r:id="rId8"/>
    <p:sldId id="439" r:id="rId9"/>
    <p:sldId id="2007577524" r:id="rId10"/>
    <p:sldId id="391" r:id="rId11"/>
    <p:sldId id="440" r:id="rId12"/>
    <p:sldId id="333" r:id="rId13"/>
    <p:sldId id="338" r:id="rId14"/>
    <p:sldId id="441" r:id="rId15"/>
    <p:sldId id="442" r:id="rId16"/>
    <p:sldId id="443" r:id="rId17"/>
    <p:sldId id="444" r:id="rId18"/>
    <p:sldId id="445" r:id="rId19"/>
    <p:sldId id="446" r:id="rId20"/>
    <p:sldId id="447" r:id="rId21"/>
    <p:sldId id="448" r:id="rId22"/>
    <p:sldId id="449" r:id="rId23"/>
    <p:sldId id="450" r:id="rId24"/>
    <p:sldId id="2007577522" r:id="rId25"/>
    <p:sldId id="451" r:id="rId26"/>
    <p:sldId id="452" r:id="rId27"/>
    <p:sldId id="2007577525" r:id="rId28"/>
    <p:sldId id="2007577526" r:id="rId29"/>
    <p:sldId id="453" r:id="rId30"/>
    <p:sldId id="454" r:id="rId31"/>
    <p:sldId id="455" r:id="rId32"/>
    <p:sldId id="2007577519" r:id="rId33"/>
    <p:sldId id="2007577520" r:id="rId34"/>
    <p:sldId id="2007577521" r:id="rId35"/>
    <p:sldId id="3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65" d="100"/>
          <a:sy n="65" d="100"/>
        </p:scale>
        <p:origin x="9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D5D85-34CB-4B35-97D4-77087807BCC1}"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141EC-2D93-4368-998F-FE56F4D08019}" type="slidenum">
              <a:rPr lang="en-US" smtClean="0"/>
              <a:t>‹#›</a:t>
            </a:fld>
            <a:endParaRPr lang="en-US"/>
          </a:p>
        </p:txBody>
      </p:sp>
    </p:spTree>
    <p:extLst>
      <p:ext uri="{BB962C8B-B14F-4D97-AF65-F5344CB8AC3E}">
        <p14:creationId xmlns:p14="http://schemas.microsoft.com/office/powerpoint/2010/main" val="245442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98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Em cần đi cần thận để tránh bị ngã, em cũng cần học cách phòng, tránh thương tích do ngã.</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295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46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722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124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3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465182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49019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91497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414471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885585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108420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6550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48490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1379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11192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3048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18400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7063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74364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11203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50113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9691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606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9697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68374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336484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570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7725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77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521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257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668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201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421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352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236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21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717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51508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205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193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63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12937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075354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96683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951230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384032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4206882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3DFACF-2485-D55D-6950-EE4CBE75ED5C}"/>
              </a:ext>
            </a:extLst>
          </p:cNvPr>
          <p:cNvSpPr/>
          <p:nvPr userDrawn="1"/>
        </p:nvSpPr>
        <p:spPr>
          <a:xfrm>
            <a:off x="300990" y="306070"/>
            <a:ext cx="11631930" cy="618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472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90869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19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1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59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9542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601410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73605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5371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3.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CD40050-389E-7A33-C3E5-0068B59FDAF9}"/>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2034540" y="0"/>
            <a:ext cx="1767542" cy="1767542"/>
          </a:xfrm>
          <a:prstGeom prst="rect">
            <a:avLst/>
          </a:prstGeom>
        </p:spPr>
      </p:pic>
    </p:spTree>
    <p:extLst>
      <p:ext uri="{BB962C8B-B14F-4D97-AF65-F5344CB8AC3E}">
        <p14:creationId xmlns:p14="http://schemas.microsoft.com/office/powerpoint/2010/main" val="2098367538"/>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6" r:id="rId23"/>
    <p:sldLayoutId id="2147483688" r:id="rId24"/>
    <p:sldLayoutId id="2147483689" r:id="rId25"/>
    <p:sldLayoutId id="2147483691" r:id="rId26"/>
    <p:sldLayoutId id="2147483692" r:id="rId27"/>
    <p:sldLayoutId id="2147483693" r:id="rId28"/>
    <p:sldLayoutId id="214748369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27EB49F4-46C8-D138-BE9E-8EAFB3F635F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34540" y="0"/>
            <a:ext cx="1767542" cy="1767542"/>
          </a:xfrm>
          <a:prstGeom prst="rect">
            <a:avLst/>
          </a:prstGeom>
        </p:spPr>
      </p:pic>
    </p:spTree>
    <p:extLst>
      <p:ext uri="{BB962C8B-B14F-4D97-AF65-F5344CB8AC3E}">
        <p14:creationId xmlns:p14="http://schemas.microsoft.com/office/powerpoint/2010/main" val="27609159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6000" r="-6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956AA9B3-FC56-7FE6-46C0-7421316A51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4540" y="0"/>
            <a:ext cx="1767542" cy="1767542"/>
          </a:xfrm>
          <a:prstGeom prst="rect">
            <a:avLst/>
          </a:prstGeom>
        </p:spPr>
      </p:pic>
    </p:spTree>
    <p:extLst>
      <p:ext uri="{BB962C8B-B14F-4D97-AF65-F5344CB8AC3E}">
        <p14:creationId xmlns:p14="http://schemas.microsoft.com/office/powerpoint/2010/main" val="18294650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emf"/><Relationship Id="rId10" Type="http://schemas.openxmlformats.org/officeDocument/2006/relationships/image" Target="../media/image1.png"/><Relationship Id="rId4" Type="http://schemas.openxmlformats.org/officeDocument/2006/relationships/image" Target="../media/image5.emf"/><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emf"/><Relationship Id="rId10" Type="http://schemas.openxmlformats.org/officeDocument/2006/relationships/image" Target="../media/image24.png"/><Relationship Id="rId4" Type="http://schemas.openxmlformats.org/officeDocument/2006/relationships/image" Target="../media/image5.emf"/><Relationship Id="rId9"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emf"/><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emf"/><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emf"/><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emf"/><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emf"/><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emf"/><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emf"/><Relationship Id="rId10" Type="http://schemas.openxmlformats.org/officeDocument/2006/relationships/image" Target="../media/image36.png"/><Relationship Id="rId4" Type="http://schemas.openxmlformats.org/officeDocument/2006/relationships/image" Target="../media/image5.emf"/><Relationship Id="rId9"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emf"/><Relationship Id="rId1" Type="http://schemas.openxmlformats.org/officeDocument/2006/relationships/slideLayout" Target="../slideLayouts/slideLayout5.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emf"/><Relationship Id="rId10" Type="http://schemas.openxmlformats.org/officeDocument/2006/relationships/image" Target="../media/image16.png"/><Relationship Id="rId4" Type="http://schemas.openxmlformats.org/officeDocument/2006/relationships/image" Target="../media/image5.emf"/><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panose="020B0604020202020204"/>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38300"/>
            <a:ext cx="9896475" cy="2070947"/>
          </a:xfrm>
          <a:prstGeom prst="rect">
            <a:avLst/>
          </a:prstGeom>
        </p:spPr>
      </p:pic>
      <p:sp>
        <p:nvSpPr>
          <p:cNvPr id="170" name="Text Box 169"/>
          <p:cNvSpPr txBox="1"/>
          <p:nvPr/>
        </p:nvSpPr>
        <p:spPr>
          <a:xfrm>
            <a:off x="3996714" y="1928918"/>
            <a:ext cx="5325497" cy="1408655"/>
          </a:xfrm>
          <a:prstGeom prst="rect">
            <a:avLst/>
          </a:prstGeom>
          <a:noFill/>
        </p:spPr>
        <p:txBody>
          <a:bodyPr wrap="none" rtlCol="0">
            <a:spAutoFit/>
          </a:bodyPr>
          <a:lstStyle/>
          <a:p>
            <a:pPr algn="ctr" defTabSz="1219170">
              <a:lnSpc>
                <a:spcPct val="120000"/>
              </a:lnSpc>
              <a:buClr>
                <a:srgbClr val="000000"/>
              </a:buClr>
            </a:pPr>
            <a:r>
              <a:rPr lang="en-US" sz="8000" kern="0" dirty="0">
                <a:solidFill>
                  <a:srgbClr val="FF0000"/>
                </a:solidFill>
                <a:latin typeface="iCiel Cadena" panose="02000503000000020004" pitchFamily="50" charset="0"/>
                <a:cs typeface="iCiel Cadena" panose="02000503000000020004" pitchFamily="50" charset="0"/>
                <a:sym typeface="Arial" panose="020B0604020202020204"/>
              </a:rPr>
              <a:t>KHỞI ĐỘNG</a:t>
            </a:r>
          </a:p>
        </p:txBody>
      </p:sp>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pic>
        <p:nvPicPr>
          <p:cNvPr id="2" name="Picture 1" descr="A round pink circle with white text and a black background&#10;&#10;AI-generated content may be incorrect.">
            <a:extLst>
              <a:ext uri="{FF2B5EF4-FFF2-40B4-BE49-F238E27FC236}">
                <a16:creationId xmlns:a16="http://schemas.microsoft.com/office/drawing/2014/main" id="{2FADC374-B496-1753-F80E-5FD31B3ADD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4540" y="0"/>
            <a:ext cx="1767542" cy="1767542"/>
          </a:xfrm>
          <a:prstGeom prst="rect">
            <a:avLst/>
          </a:prstGeom>
        </p:spPr>
      </p:pic>
    </p:spTree>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950D94-4907-2716-63B9-1DD515FBA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19" y="1199360"/>
            <a:ext cx="6153343" cy="6165875"/>
          </a:xfrm>
          <a:prstGeom prst="rect">
            <a:avLst/>
          </a:prstGeom>
        </p:spPr>
      </p:pic>
      <p:grpSp>
        <p:nvGrpSpPr>
          <p:cNvPr id="7" name="Group 6">
            <a:extLst>
              <a:ext uri="{FF2B5EF4-FFF2-40B4-BE49-F238E27FC236}">
                <a16:creationId xmlns:a16="http://schemas.microsoft.com/office/drawing/2014/main" id="{112AE25E-832C-0631-EB9D-0A8A194D25E4}"/>
              </a:ext>
            </a:extLst>
          </p:cNvPr>
          <p:cNvGrpSpPr/>
          <p:nvPr/>
        </p:nvGrpSpPr>
        <p:grpSpPr>
          <a:xfrm>
            <a:off x="3829049" y="631806"/>
            <a:ext cx="7530857" cy="1913313"/>
            <a:chOff x="1546893" y="1544627"/>
            <a:chExt cx="9553073" cy="1140308"/>
          </a:xfrm>
        </p:grpSpPr>
        <p:pic>
          <p:nvPicPr>
            <p:cNvPr id="8" name="图片 6">
              <a:extLst>
                <a:ext uri="{FF2B5EF4-FFF2-40B4-BE49-F238E27FC236}">
                  <a16:creationId xmlns:a16="http://schemas.microsoft.com/office/drawing/2014/main" id="{4E77655E-5EEE-CC01-D367-AB1CFBEDE3DF}"/>
                </a:ext>
              </a:extLst>
            </p:cNvPr>
            <p:cNvPicPr>
              <a:picLocks noChangeAspect="1"/>
            </p:cNvPicPr>
            <p:nvPr/>
          </p:nvPicPr>
          <p:blipFill>
            <a:blip r:embed="rId4"/>
            <a:stretch>
              <a:fillRect/>
            </a:stretch>
          </p:blipFill>
          <p:spPr>
            <a:xfrm>
              <a:off x="1546893" y="1544627"/>
              <a:ext cx="9553073" cy="1140308"/>
            </a:xfrm>
            <a:prstGeom prst="rect">
              <a:avLst/>
            </a:prstGeom>
          </p:spPr>
        </p:pic>
        <p:sp>
          <p:nvSpPr>
            <p:cNvPr id="9" name="文本框 7">
              <a:extLst>
                <a:ext uri="{FF2B5EF4-FFF2-40B4-BE49-F238E27FC236}">
                  <a16:creationId xmlns:a16="http://schemas.microsoft.com/office/drawing/2014/main" id="{ABE364FD-EE02-6A90-3ED8-BE6F93CE1BDB}"/>
                </a:ext>
              </a:extLst>
            </p:cNvPr>
            <p:cNvSpPr txBox="1"/>
            <p:nvPr/>
          </p:nvSpPr>
          <p:spPr>
            <a:xfrm>
              <a:off x="2119393" y="1667602"/>
              <a:ext cx="8627697" cy="82268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R="0" lvl="0" algn="just">
                <a:lnSpc>
                  <a:spcPct val="107000"/>
                </a:lnSpc>
                <a:spcBef>
                  <a:spcPts val="0"/>
                </a:spcBef>
                <a:spcAft>
                  <a:spcPts val="0"/>
                </a:spcAft>
                <a:buClr>
                  <a:srgbClr val="000000"/>
                </a:buClr>
                <a:buSzPts val="900"/>
                <a:tabLst>
                  <a:tab pos="90170" algn="l"/>
                </a:tabLst>
              </a:pPr>
              <a:r>
                <a:rPr lang="vi-VN" sz="4000" u="none" strike="noStrike" spc="0" dirty="0">
                  <a:effectLst/>
                  <a:latin typeface="Calibri" panose="020F0502020204030204" pitchFamily="34" charset="0"/>
                  <a:ea typeface="Times New Roman" panose="02020603050405020304" pitchFamily="18" charset="0"/>
                  <a:cs typeface="Calibri" panose="020F0502020204030204" pitchFamily="34" charset="0"/>
                </a:rPr>
                <a:t>Em cần làm gì để phòng, tránh thương tích do ngã?</a:t>
              </a:r>
              <a:endParaRPr lang="en-US" sz="4000" u="none" strike="noStrike" spc="0" dirty="0">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91397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3539430"/>
          </a:xfrm>
          <a:prstGeom prst="rect">
            <a:avLst/>
          </a:prstGeom>
          <a:noFill/>
        </p:spPr>
        <p:txBody>
          <a:bodyPr wrap="square" rtlCol="0">
            <a:spAutoFit/>
          </a:bodyPr>
          <a:lstStyle/>
          <a:p>
            <a:pPr lvl="0" algn="ctr"/>
            <a:r>
              <a:rPr lang="en-US" altLang="zh-CN" sz="4400" b="1" dirty="0" err="1">
                <a:solidFill>
                  <a:srgbClr val="FF0000"/>
                </a:solidFill>
                <a:latin typeface="Cambria" panose="02040503050406030204" pitchFamily="18" charset="0"/>
                <a:ea typeface="Cambria" panose="02040503050406030204" pitchFamily="18" charset="0"/>
                <a:cs typeface="+mn-ea"/>
                <a:sym typeface="+mn-lt"/>
              </a:rPr>
              <a:t>Kết</a:t>
            </a:r>
            <a:r>
              <a:rPr lang="en-US" altLang="zh-CN" sz="4400" b="1" dirty="0">
                <a:solidFill>
                  <a:srgbClr val="FF0000"/>
                </a:solidFill>
                <a:latin typeface="Cambria" panose="02040503050406030204" pitchFamily="18" charset="0"/>
                <a:ea typeface="Cambria" panose="02040503050406030204" pitchFamily="18" charset="0"/>
                <a:cs typeface="+mn-ea"/>
                <a:sym typeface="+mn-lt"/>
              </a:rPr>
              <a:t> </a:t>
            </a:r>
            <a:r>
              <a:rPr lang="en-US" altLang="zh-CN" sz="4400" b="1" dirty="0" err="1">
                <a:solidFill>
                  <a:srgbClr val="FF0000"/>
                </a:solidFill>
                <a:latin typeface="Cambria" panose="02040503050406030204" pitchFamily="18" charset="0"/>
                <a:ea typeface="Cambria" panose="02040503050406030204" pitchFamily="18" charset="0"/>
                <a:cs typeface="+mn-ea"/>
                <a:sym typeface="+mn-lt"/>
              </a:rPr>
              <a:t>luận</a:t>
            </a:r>
            <a:r>
              <a:rPr lang="en-US" altLang="zh-CN" sz="4400" b="1" dirty="0">
                <a:solidFill>
                  <a:srgbClr val="FF0000"/>
                </a:solidFill>
                <a:latin typeface="Cambria" panose="02040503050406030204" pitchFamily="18" charset="0"/>
                <a:ea typeface="Cambria" panose="02040503050406030204" pitchFamily="18" charset="0"/>
                <a:cs typeface="+mn-ea"/>
                <a:sym typeface="+mn-lt"/>
              </a:rPr>
              <a:t>:</a:t>
            </a:r>
          </a:p>
          <a:p>
            <a:pPr lvl="0" algn="just"/>
            <a:r>
              <a:rPr lang="en-US" altLang="zh-CN" sz="3600" b="1" dirty="0">
                <a:solidFill>
                  <a:srgbClr val="002060"/>
                </a:solidFill>
                <a:latin typeface="Cambria" panose="02040503050406030204" pitchFamily="18" charset="0"/>
                <a:ea typeface="Cambria" panose="02040503050406030204" pitchFamily="18" charset="0"/>
                <a:cs typeface="+mn-ea"/>
                <a:sym typeface="+mn-lt"/>
              </a:rPr>
              <a:t>   </a:t>
            </a:r>
            <a:r>
              <a:rPr lang="vi-VN" altLang="zh-CN" sz="3600" b="1" dirty="0">
                <a:solidFill>
                  <a:srgbClr val="002060"/>
                </a:solidFill>
                <a:latin typeface="Cambria" panose="02040503050406030204" pitchFamily="18" charset="0"/>
                <a:ea typeface="Cambria" panose="02040503050406030204" pitchFamily="18" charset="0"/>
                <a:cs typeface="+mn-ea"/>
                <a:sym typeface="+mn-lt"/>
              </a:rPr>
              <a:t>Không trượt trên tay vịn cầu thang, không đứng, ngồi trên bậu cửa sổ không trèo cây hái quả, cần thận khi đi qua sàn ướt,... để phòng, tránh tai nạn thương tích do ngã.</a:t>
            </a:r>
            <a:endParaRPr kumimoji="0" lang="zh-CN" altLang="en-US" sz="3600" b="1" i="0" strike="noStrike" kern="1200" cap="none" spc="0" normalizeH="0" baseline="0" noProof="0" dirty="0">
              <a:ln>
                <a:noFill/>
              </a:ln>
              <a:solidFill>
                <a:srgbClr val="002060"/>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1785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89100"/>
            <a:ext cx="9896475" cy="2070947"/>
          </a:xfrm>
          <a:prstGeom prst="rect">
            <a:avLst/>
          </a:prstGeom>
        </p:spPr>
      </p:pic>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sp>
        <p:nvSpPr>
          <p:cNvPr id="2" name="TextBox 1">
            <a:extLst>
              <a:ext uri="{FF2B5EF4-FFF2-40B4-BE49-F238E27FC236}">
                <a16:creationId xmlns:a16="http://schemas.microsoft.com/office/drawing/2014/main" id="{9EB4D362-31EA-B22F-F7C5-BCBAB7820971}"/>
              </a:ext>
            </a:extLst>
          </p:cNvPr>
          <p:cNvSpPr txBox="1"/>
          <p:nvPr/>
        </p:nvSpPr>
        <p:spPr>
          <a:xfrm>
            <a:off x="4043680" y="2082800"/>
            <a:ext cx="6126480" cy="112776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43FDF8F2-7B75-4C82-67B1-55EB35515853}"/>
              </a:ext>
            </a:extLst>
          </p:cNvPr>
          <p:cNvPicPr>
            <a:picLocks noChangeAspect="1"/>
          </p:cNvPicPr>
          <p:nvPr/>
        </p:nvPicPr>
        <p:blipFill>
          <a:blip r:embed="rId10"/>
          <a:stretch>
            <a:fillRect/>
          </a:stretch>
        </p:blipFill>
        <p:spPr>
          <a:xfrm>
            <a:off x="3591294" y="1769779"/>
            <a:ext cx="6127011" cy="2139881"/>
          </a:xfrm>
          <a:prstGeom prst="rect">
            <a:avLst/>
          </a:prstGeom>
        </p:spPr>
      </p:pic>
    </p:spTree>
    <p:extLst>
      <p:ext uri="{BB962C8B-B14F-4D97-AF65-F5344CB8AC3E}">
        <p14:creationId xmlns:p14="http://schemas.microsoft.com/office/powerpoint/2010/main" val="5856985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Rounded Rectangle 5"/>
          <p:cNvSpPr/>
          <p:nvPr/>
        </p:nvSpPr>
        <p:spPr>
          <a:xfrm>
            <a:off x="165100" y="132081"/>
            <a:ext cx="11983720" cy="772159"/>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Việc</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làm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nên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làm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Việc</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nào</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không</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nên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làm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Vì</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sao</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a:t>
            </a:r>
          </a:p>
        </p:txBody>
      </p:sp>
      <p:pic>
        <p:nvPicPr>
          <p:cNvPr id="4" name="Picture 3">
            <a:extLst>
              <a:ext uri="{FF2B5EF4-FFF2-40B4-BE49-F238E27FC236}">
                <a16:creationId xmlns:a16="http://schemas.microsoft.com/office/drawing/2014/main" id="{A0F1A9EE-8F63-EFF0-2140-4F5D90A148FD}"/>
              </a:ext>
            </a:extLst>
          </p:cNvPr>
          <p:cNvPicPr>
            <a:picLocks noChangeAspect="1"/>
          </p:cNvPicPr>
          <p:nvPr/>
        </p:nvPicPr>
        <p:blipFill>
          <a:blip r:embed="rId2"/>
          <a:stretch>
            <a:fillRect/>
          </a:stretch>
        </p:blipFill>
        <p:spPr>
          <a:xfrm>
            <a:off x="1723390" y="1236980"/>
            <a:ext cx="8815194" cy="4178300"/>
          </a:xfrm>
          <a:prstGeom prst="rect">
            <a:avLst/>
          </a:prstGeom>
        </p:spPr>
      </p:pic>
    </p:spTree>
    <p:extLst>
      <p:ext uri="{BB962C8B-B14F-4D97-AF65-F5344CB8AC3E}">
        <p14:creationId xmlns:p14="http://schemas.microsoft.com/office/powerpoint/2010/main" val="230536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9" name="Picture 8">
            <a:extLst>
              <a:ext uri="{FF2B5EF4-FFF2-40B4-BE49-F238E27FC236}">
                <a16:creationId xmlns:a16="http://schemas.microsoft.com/office/drawing/2014/main" id="{1A7063DC-F751-8260-D69C-E39587B31CFF}"/>
              </a:ext>
            </a:extLst>
          </p:cNvPr>
          <p:cNvPicPr>
            <a:picLocks noChangeAspect="1"/>
          </p:cNvPicPr>
          <p:nvPr/>
        </p:nvPicPr>
        <p:blipFill>
          <a:blip r:embed="rId3"/>
          <a:stretch>
            <a:fillRect/>
          </a:stretch>
        </p:blipFill>
        <p:spPr>
          <a:xfrm>
            <a:off x="1021714" y="2428240"/>
            <a:ext cx="3880485" cy="3141345"/>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2B327B25-1637-313F-4332-CC4F987CE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11" name="Speech Bubble: Rectangle with Corners Rounded 4">
            <a:extLst>
              <a:ext uri="{FF2B5EF4-FFF2-40B4-BE49-F238E27FC236}">
                <a16:creationId xmlns:a16="http://schemas.microsoft.com/office/drawing/2014/main" id="{0CBAF60C-7259-A1C2-1973-7B72C8F4A7D0}"/>
              </a:ext>
            </a:extLst>
          </p:cNvPr>
          <p:cNvSpPr/>
          <p:nvPr/>
        </p:nvSpPr>
        <p:spPr>
          <a:xfrm flipH="1">
            <a:off x="5867399" y="244582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đuổi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nhau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trong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vực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dựng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nhiều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cát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sỏi</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4021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3" name="Picture 2">
            <a:extLst>
              <a:ext uri="{FF2B5EF4-FFF2-40B4-BE49-F238E27FC236}">
                <a16:creationId xmlns:a16="http://schemas.microsoft.com/office/drawing/2014/main" id="{8694050D-C4B1-E693-D504-98CB4032CEB0}"/>
              </a:ext>
            </a:extLst>
          </p:cNvPr>
          <p:cNvPicPr>
            <a:picLocks noChangeAspect="1"/>
          </p:cNvPicPr>
          <p:nvPr/>
        </p:nvPicPr>
        <p:blipFill>
          <a:blip r:embed="rId3"/>
          <a:stretch>
            <a:fillRect/>
          </a:stretch>
        </p:blipFill>
        <p:spPr>
          <a:xfrm>
            <a:off x="1101724" y="2499360"/>
            <a:ext cx="3950065" cy="2970847"/>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CDE06187-70DB-5010-54C4-7B7B21E1D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6" name="Speech Bubble: Rectangle with Corners Rounded 4">
            <a:extLst>
              <a:ext uri="{FF2B5EF4-FFF2-40B4-BE49-F238E27FC236}">
                <a16:creationId xmlns:a16="http://schemas.microsoft.com/office/drawing/2014/main" id="{84F3DD4B-D887-8DDF-4284-1A4197411CA9}"/>
              </a:ext>
            </a:extLst>
          </p:cNvPr>
          <p:cNvSpPr/>
          <p:nvPr/>
        </p:nvSpPr>
        <p:spPr>
          <a:xfrm flipH="1">
            <a:off x="5867399" y="2445823"/>
            <a:ext cx="5831837"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err="1">
                <a:solidFill>
                  <a:srgbClr val="FF0000"/>
                </a:solidFill>
                <a:latin typeface="Calibri" panose="020F0502020204030204" pitchFamily="34" charset="0"/>
                <a:cs typeface="Calibri" panose="020F0502020204030204" pitchFamily="34" charset="0"/>
              </a:rPr>
              <a:t>Không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đùa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nghịch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đi</a:t>
            </a:r>
            <a:r>
              <a:rPr lang="en-US" sz="4400" b="1" dirty="0">
                <a:solidFill>
                  <a:srgbClr val="FF0000"/>
                </a:solidFill>
                <a:latin typeface="Calibri" panose="020F0502020204030204" pitchFamily="34" charset="0"/>
                <a:cs typeface="Calibri" panose="020F0502020204030204" pitchFamily="34" charset="0"/>
              </a:rPr>
              <a:t> thang </a:t>
            </a:r>
            <a:r>
              <a:rPr lang="en-US" sz="4400" b="1" dirty="0" err="1">
                <a:solidFill>
                  <a:srgbClr val="FF0000"/>
                </a:solidFill>
                <a:latin typeface="Calibri" panose="020F0502020204030204" pitchFamily="34" charset="0"/>
                <a:cs typeface="Calibri" panose="020F0502020204030204" pitchFamily="34" charset="0"/>
              </a:rPr>
              <a:t>cuốn</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4727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9" name="Picture 8">
            <a:extLst>
              <a:ext uri="{FF2B5EF4-FFF2-40B4-BE49-F238E27FC236}">
                <a16:creationId xmlns:a16="http://schemas.microsoft.com/office/drawing/2014/main" id="{0A898D41-0B02-D8A7-6B5E-E713957CE3E3}"/>
              </a:ext>
            </a:extLst>
          </p:cNvPr>
          <p:cNvPicPr>
            <a:picLocks noChangeAspect="1"/>
          </p:cNvPicPr>
          <p:nvPr/>
        </p:nvPicPr>
        <p:blipFill>
          <a:blip r:embed="rId3"/>
          <a:stretch>
            <a:fillRect/>
          </a:stretch>
        </p:blipFill>
        <p:spPr>
          <a:xfrm>
            <a:off x="1107757" y="2865120"/>
            <a:ext cx="4331515" cy="2101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3E091891-68D8-AF1D-54B5-B90080C6E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202" y="2571749"/>
            <a:ext cx="1066109" cy="1085852"/>
          </a:xfrm>
          <a:prstGeom prst="rect">
            <a:avLst/>
          </a:prstGeom>
        </p:spPr>
      </p:pic>
      <p:sp>
        <p:nvSpPr>
          <p:cNvPr id="11" name="Speech Bubble: Rectangle with Corners Rounded 4">
            <a:extLst>
              <a:ext uri="{FF2B5EF4-FFF2-40B4-BE49-F238E27FC236}">
                <a16:creationId xmlns:a16="http://schemas.microsoft.com/office/drawing/2014/main" id="{93ADA4A0-17FD-861B-DCF7-A21134A19905}"/>
              </a:ext>
            </a:extLst>
          </p:cNvPr>
          <p:cNvSpPr/>
          <p:nvPr/>
        </p:nvSpPr>
        <p:spPr>
          <a:xfrm flipH="1">
            <a:off x="5867397" y="2445822"/>
            <a:ext cx="5948682" cy="295929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n</a:t>
            </a:r>
            <a:r>
              <a:rPr lang="vi-VN" sz="4000" b="1" dirty="0">
                <a:solidFill>
                  <a:srgbClr val="FF0000"/>
                </a:solidFill>
                <a:latin typeface="Calibri" panose="020F0502020204030204" pitchFamily="34" charset="0"/>
                <a:cs typeface="Calibri" panose="020F0502020204030204" pitchFamily="34" charset="0"/>
              </a:rPr>
              <a:t>gồi trên lưng trâu giục trâu chạ</a:t>
            </a:r>
            <a:r>
              <a:rPr lang="en-US" sz="4000" b="1" dirty="0">
                <a:solidFill>
                  <a:srgbClr val="FF0000"/>
                </a:solidFill>
                <a:latin typeface="Calibri" panose="020F0502020204030204" pitchFamily="34" charset="0"/>
                <a:cs typeface="Calibri" panose="020F0502020204030204" pitchFamily="34" charset="0"/>
              </a:rPr>
              <a:t>y.</a:t>
            </a:r>
          </a:p>
          <a:p>
            <a:pPr lvl="0" algn="just">
              <a:defRPr/>
            </a:pP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m</a:t>
            </a:r>
            <a:r>
              <a:rPr lang="vi-VN" sz="4000" b="1" dirty="0">
                <a:solidFill>
                  <a:srgbClr val="FF0000"/>
                </a:solidFill>
                <a:latin typeface="Calibri" panose="020F0502020204030204" pitchFamily="34" charset="0"/>
                <a:cs typeface="Calibri" panose="020F0502020204030204" pitchFamily="34" charset="0"/>
              </a:rPr>
              <a:t>uốn được lên lưng trâu như anh lớn hơn.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8034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3" name="Picture 2">
            <a:extLst>
              <a:ext uri="{FF2B5EF4-FFF2-40B4-BE49-F238E27FC236}">
                <a16:creationId xmlns:a16="http://schemas.microsoft.com/office/drawing/2014/main" id="{DF8D77A0-39D6-EAEC-B54B-76A3E050E47E}"/>
              </a:ext>
            </a:extLst>
          </p:cNvPr>
          <p:cNvPicPr>
            <a:picLocks noChangeAspect="1"/>
          </p:cNvPicPr>
          <p:nvPr/>
        </p:nvPicPr>
        <p:blipFill>
          <a:blip r:embed="rId3"/>
          <a:stretch>
            <a:fillRect/>
          </a:stretch>
        </p:blipFill>
        <p:spPr>
          <a:xfrm>
            <a:off x="1603375" y="2692400"/>
            <a:ext cx="3000282" cy="2645410"/>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5C2D81BE-925F-6EA4-7C36-76CF6608E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283" y="2310765"/>
            <a:ext cx="1664974" cy="1409700"/>
          </a:xfrm>
          <a:prstGeom prst="rect">
            <a:avLst/>
          </a:prstGeom>
        </p:spPr>
      </p:pic>
      <p:sp>
        <p:nvSpPr>
          <p:cNvPr id="6" name="Speech Bubble: Rectangle with Corners Rounded 4">
            <a:extLst>
              <a:ext uri="{FF2B5EF4-FFF2-40B4-BE49-F238E27FC236}">
                <a16:creationId xmlns:a16="http://schemas.microsoft.com/office/drawing/2014/main" id="{DC19570E-E7EC-9240-9B10-C399843CB387}"/>
              </a:ext>
            </a:extLst>
          </p:cNvPr>
          <p:cNvSpPr/>
          <p:nvPr/>
        </p:nvSpPr>
        <p:spPr>
          <a:xfrm flipH="1">
            <a:off x="5847078" y="2679503"/>
            <a:ext cx="5831837" cy="1486097"/>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Dắt trâu sát l</a:t>
            </a:r>
            <a:r>
              <a:rPr lang="en-US" sz="4400" b="1" dirty="0">
                <a:solidFill>
                  <a:srgbClr val="FF0000"/>
                </a:solidFill>
                <a:latin typeface="Calibri" panose="020F0502020204030204" pitchFamily="34" charset="0"/>
                <a:cs typeface="Calibri" panose="020F0502020204030204" pitchFamily="34" charset="0"/>
              </a:rPr>
              <a:t>ề</a:t>
            </a:r>
            <a:r>
              <a:rPr lang="vi-VN" sz="4400" b="1" dirty="0">
                <a:solidFill>
                  <a:srgbClr val="FF0000"/>
                </a:solidFill>
                <a:latin typeface="Calibri" panose="020F0502020204030204" pitchFamily="34" charset="0"/>
                <a:cs typeface="Calibri" panose="020F0502020204030204" pitchFamily="34" charset="0"/>
              </a:rPr>
              <a:t> đường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5281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7" name="Picture 6">
            <a:extLst>
              <a:ext uri="{FF2B5EF4-FFF2-40B4-BE49-F238E27FC236}">
                <a16:creationId xmlns:a16="http://schemas.microsoft.com/office/drawing/2014/main" id="{3A1354E2-C651-5B71-2952-FFBE3A1487A7}"/>
              </a:ext>
            </a:extLst>
          </p:cNvPr>
          <p:cNvPicPr>
            <a:picLocks noChangeAspect="1"/>
          </p:cNvPicPr>
          <p:nvPr/>
        </p:nvPicPr>
        <p:blipFill>
          <a:blip r:embed="rId3"/>
          <a:stretch>
            <a:fillRect/>
          </a:stretch>
        </p:blipFill>
        <p:spPr>
          <a:xfrm>
            <a:off x="1384617" y="2499361"/>
            <a:ext cx="3037713" cy="2840672"/>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EBBEEC3E-BB41-10FF-52CB-92216DB02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363" y="2270125"/>
            <a:ext cx="1664974" cy="1409700"/>
          </a:xfrm>
          <a:prstGeom prst="rect">
            <a:avLst/>
          </a:prstGeom>
        </p:spPr>
      </p:pic>
      <p:sp>
        <p:nvSpPr>
          <p:cNvPr id="9" name="Speech Bubble: Rectangle with Corners Rounded 4">
            <a:extLst>
              <a:ext uri="{FF2B5EF4-FFF2-40B4-BE49-F238E27FC236}">
                <a16:creationId xmlns:a16="http://schemas.microsoft.com/office/drawing/2014/main" id="{3B819C10-0E1C-8B01-34B9-F803D1C2D443}"/>
              </a:ext>
            </a:extLst>
          </p:cNvPr>
          <p:cNvSpPr/>
          <p:nvPr/>
        </p:nvSpPr>
        <p:spPr>
          <a:xfrm flipH="1">
            <a:off x="5130800" y="2783841"/>
            <a:ext cx="6776720" cy="19812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Mặc đồ bảo hộ, đội mũ bảo hiểm khi chơi thể thao</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3359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pic>
        <p:nvPicPr>
          <p:cNvPr id="3" name="Picture 2">
            <a:extLst>
              <a:ext uri="{FF2B5EF4-FFF2-40B4-BE49-F238E27FC236}">
                <a16:creationId xmlns:a16="http://schemas.microsoft.com/office/drawing/2014/main" id="{F1260550-DAB7-12EB-F8FE-9504C4D3A82F}"/>
              </a:ext>
            </a:extLst>
          </p:cNvPr>
          <p:cNvPicPr>
            <a:picLocks noChangeAspect="1"/>
          </p:cNvPicPr>
          <p:nvPr/>
        </p:nvPicPr>
        <p:blipFill>
          <a:blip r:embed="rId3"/>
          <a:stretch>
            <a:fillRect/>
          </a:stretch>
        </p:blipFill>
        <p:spPr>
          <a:xfrm>
            <a:off x="1395412" y="2418081"/>
            <a:ext cx="3223329" cy="29130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9E29E62D-287D-8497-E6D3-F7FD8C4EE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363" y="2270125"/>
            <a:ext cx="1664974" cy="1409700"/>
          </a:xfrm>
          <a:prstGeom prst="rect">
            <a:avLst/>
          </a:prstGeom>
        </p:spPr>
      </p:pic>
      <p:sp>
        <p:nvSpPr>
          <p:cNvPr id="6" name="Speech Bubble: Rectangle with Corners Rounded 4">
            <a:extLst>
              <a:ext uri="{FF2B5EF4-FFF2-40B4-BE49-F238E27FC236}">
                <a16:creationId xmlns:a16="http://schemas.microsoft.com/office/drawing/2014/main" id="{6994BBDF-45AC-97DA-EBDD-6A06E304A433}"/>
              </a:ext>
            </a:extLst>
          </p:cNvPr>
          <p:cNvSpPr/>
          <p:nvPr/>
        </p:nvSpPr>
        <p:spPr>
          <a:xfrm flipH="1">
            <a:off x="5130800" y="2783841"/>
            <a:ext cx="6776720" cy="19812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libri" panose="020F0502020204030204" pitchFamily="34" charset="0"/>
                <a:cs typeface="Calibri" panose="020F0502020204030204" pitchFamily="34" charset="0"/>
              </a:rPr>
              <a:t>Đứng ngay ngắn, không đùa nghịch khi đi thang cuốn.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716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2" name="Đi Tới Trường">
            <a:hlinkClick r:id="" action="ppaction://media"/>
            <a:extLst>
              <a:ext uri="{FF2B5EF4-FFF2-40B4-BE49-F238E27FC236}">
                <a16:creationId xmlns:a16="http://schemas.microsoft.com/office/drawing/2014/main" id="{87D17BD3-6F51-25E4-6D0E-E7471E4332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Kết</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luận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p>
          <a:p>
            <a:pPr algn="just"/>
            <a:r>
              <a:rPr lang="vi-VN" sz="3600" b="1" dirty="0">
                <a:solidFill>
                  <a:srgbClr val="002060"/>
                </a:solidFill>
                <a:latin typeface="Cambria" panose="02040503050406030204" pitchFamily="18" charset="0"/>
                <a:ea typeface="Cambria" panose="02040503050406030204" pitchFamily="18" charset="0"/>
              </a:rPr>
              <a:t>Để phòng, tránh thương tích do ngã, chúng ta cần làm theo các bạn trong tranh 4, 5 và 6; không nên làm theo các bạn trong tranh 1, 2 và 3.</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70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08B5B1-EDBF-F153-A145-5624AA498E3E}"/>
              </a:ext>
            </a:extLst>
          </p:cNvPr>
          <p:cNvGrpSpPr/>
          <p:nvPr/>
        </p:nvGrpSpPr>
        <p:grpSpPr>
          <a:xfrm>
            <a:off x="2085975" y="1398438"/>
            <a:ext cx="7877176" cy="1466682"/>
            <a:chOff x="2519646" y="2453148"/>
            <a:chExt cx="3551639" cy="906018"/>
          </a:xfrm>
        </p:grpSpPr>
        <p:sp>
          <p:nvSpPr>
            <p:cNvPr id="3" name="Rectangle: Rounded Corners 2">
              <a:extLst>
                <a:ext uri="{FF2B5EF4-FFF2-40B4-BE49-F238E27FC236}">
                  <a16:creationId xmlns:a16="http://schemas.microsoft.com/office/drawing/2014/main" id="{FDCA6B37-17DE-CABC-0544-AC43DED32D77}"/>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C7A2CE5A-885E-4337-C7C2-31D5D645E060}"/>
                </a:ext>
              </a:extLst>
            </p:cNvPr>
            <p:cNvSpPr txBox="1"/>
            <p:nvPr/>
          </p:nvSpPr>
          <p:spPr>
            <a:xfrm>
              <a:off x="2637367" y="2480205"/>
              <a:ext cx="3408150" cy="762753"/>
            </a:xfrm>
            <a:prstGeom prst="rect">
              <a:avLst/>
            </a:prstGeom>
            <a:noFill/>
          </p:spPr>
          <p:txBody>
            <a:bodyPr wrap="square" rtlCol="0">
              <a:spAutoFit/>
            </a:bodyPr>
            <a:lstStyle/>
            <a:p>
              <a:pPr marR="0" lvl="0" algn="ctr">
                <a:lnSpc>
                  <a:spcPct val="107000"/>
                </a:lnSpc>
                <a:spcBef>
                  <a:spcPts val="0"/>
                </a:spcBef>
                <a:spcAft>
                  <a:spcPts val="0"/>
                </a:spcAft>
                <a:buClr>
                  <a:srgbClr val="000000"/>
                </a:buClr>
                <a:buSzPts val="900"/>
                <a:tabLst>
                  <a:tab pos="180340" algn="l"/>
                </a:tabLst>
              </a:pPr>
              <a:r>
                <a:rPr lang="vi-VN" sz="3600" b="1" u="none" strike="noStrike" spc="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Em hãy chia sẻ với các bạn cách em phòng, tránh thương tích do ngã.</a:t>
              </a:r>
              <a:endParaRPr lang="en-US" sz="3600" b="1" u="none" strike="noStrike" spc="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9843EB0-0587-7124-B4D6-2C2EC7A1A9B3}"/>
              </a:ext>
            </a:extLst>
          </p:cNvPr>
          <p:cNvPicPr>
            <a:picLocks noChangeAspect="1"/>
          </p:cNvPicPr>
          <p:nvPr/>
        </p:nvPicPr>
        <p:blipFill rotWithShape="1">
          <a:blip r:embed="rId4">
            <a:extLst>
              <a:ext uri="{28A0092B-C50C-407E-A947-70E740481C1C}">
                <a14:useLocalDpi xmlns:a14="http://schemas.microsoft.com/office/drawing/2010/main" val="0"/>
              </a:ext>
            </a:extLst>
          </a:blip>
          <a:srcRect l="68011" t="33561" r="15753" b="1"/>
          <a:stretch/>
        </p:blipFill>
        <p:spPr>
          <a:xfrm>
            <a:off x="8868774" y="1772162"/>
            <a:ext cx="3654958" cy="4615644"/>
          </a:xfrm>
          <a:prstGeom prst="rect">
            <a:avLst/>
          </a:prstGeom>
        </p:spPr>
      </p:pic>
      <p:pic>
        <p:nvPicPr>
          <p:cNvPr id="10" name="Picture 9">
            <a:extLst>
              <a:ext uri="{FF2B5EF4-FFF2-40B4-BE49-F238E27FC236}">
                <a16:creationId xmlns:a16="http://schemas.microsoft.com/office/drawing/2014/main" id="{376CF726-4AB8-95A3-B0F4-5F24598AC90B}"/>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343535" y="2502265"/>
            <a:ext cx="2874774" cy="4078766"/>
          </a:xfrm>
          <a:prstGeom prst="rect">
            <a:avLst/>
          </a:prstGeom>
        </p:spPr>
      </p:pic>
    </p:spTree>
    <p:extLst>
      <p:ext uri="{BB962C8B-B14F-4D97-AF65-F5344CB8AC3E}">
        <p14:creationId xmlns:p14="http://schemas.microsoft.com/office/powerpoint/2010/main" val="34396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òng tránh bị ngã_720p">
            <a:hlinkClick r:id="" action="ppaction://media"/>
            <a:extLst>
              <a:ext uri="{FF2B5EF4-FFF2-40B4-BE49-F238E27FC236}">
                <a16:creationId xmlns:a16="http://schemas.microsoft.com/office/drawing/2014/main" id="{74A96348-C53A-C558-205D-E85F1C1004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015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38300"/>
            <a:ext cx="9896475" cy="2070947"/>
          </a:xfrm>
          <a:prstGeom prst="rect">
            <a:avLst/>
          </a:prstGeom>
        </p:spPr>
      </p:pic>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pic>
        <p:nvPicPr>
          <p:cNvPr id="2" name="Picture 1">
            <a:extLst>
              <a:ext uri="{FF2B5EF4-FFF2-40B4-BE49-F238E27FC236}">
                <a16:creationId xmlns:a16="http://schemas.microsoft.com/office/drawing/2014/main" id="{353270DF-8859-4D96-D2C6-3BBA0137DF38}"/>
              </a:ext>
            </a:extLst>
          </p:cNvPr>
          <p:cNvPicPr>
            <a:picLocks noChangeAspect="1"/>
          </p:cNvPicPr>
          <p:nvPr/>
        </p:nvPicPr>
        <p:blipFill>
          <a:blip r:embed="rId10"/>
          <a:stretch>
            <a:fillRect/>
          </a:stretch>
        </p:blipFill>
        <p:spPr>
          <a:xfrm>
            <a:off x="3630927" y="1668179"/>
            <a:ext cx="5925826" cy="2139881"/>
          </a:xfrm>
          <a:prstGeom prst="rect">
            <a:avLst/>
          </a:prstGeom>
        </p:spPr>
      </p:pic>
    </p:spTree>
    <p:extLst>
      <p:ext uri="{BB962C8B-B14F-4D97-AF65-F5344CB8AC3E}">
        <p14:creationId xmlns:p14="http://schemas.microsoft.com/office/powerpoint/2010/main" val="37221553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Rounded Rectangle 5"/>
          <p:cNvSpPr/>
          <p:nvPr/>
        </p:nvSpPr>
        <p:spPr>
          <a:xfrm>
            <a:off x="165100" y="132081"/>
            <a:ext cx="11983720" cy="772159"/>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Em</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hãy</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đưa</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ra</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lời</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khuyên</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a:t>
            </a:r>
            <a:r>
              <a:rPr kumimoji="0" lang="en-US" sz="36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bạn</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57A0F134-5AA6-DAB6-1CA5-0AFD086A268E}"/>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768792" y="1509712"/>
            <a:ext cx="9151066" cy="3245168"/>
          </a:xfrm>
          <a:prstGeom prst="rect">
            <a:avLst/>
          </a:prstGeom>
        </p:spPr>
      </p:pic>
    </p:spTree>
    <p:extLst>
      <p:ext uri="{BB962C8B-B14F-4D97-AF65-F5344CB8AC3E}">
        <p14:creationId xmlns:p14="http://schemas.microsoft.com/office/powerpoint/2010/main" val="313373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hong_cch_hot_hnh_2d_thiu_nhi_mu_sc_ti_sng_nt_v_mm_95a47265cc">
            <a:hlinkClick r:id="" action="ppaction://media"/>
            <a:extLst>
              <a:ext uri="{FF2B5EF4-FFF2-40B4-BE49-F238E27FC236}">
                <a16:creationId xmlns:a16="http://schemas.microsoft.com/office/drawing/2014/main" id="{38C6E3A7-0C83-2D15-6583-265D0D4790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4613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E8E2-399A-4F3F-A402-ACAB6BB63EEF}"/>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5A1A3BDB-9212-DEC7-BD83-C239FE30D92A}"/>
              </a:ext>
            </a:extLst>
          </p:cNvPr>
          <p:cNvSpPr>
            <a:spLocks noGrp="1"/>
          </p:cNvSpPr>
          <p:nvPr>
            <p:ph type="title" idx="2"/>
          </p:nvPr>
        </p:nvSpPr>
        <p:spPr/>
        <p:txBody>
          <a:bodyPr/>
          <a:lstStyle/>
          <a:p>
            <a:endParaRPr lang="en-US"/>
          </a:p>
        </p:txBody>
      </p:sp>
      <p:pic>
        <p:nvPicPr>
          <p:cNvPr id="4" name="Girl_climbing_tree_with_kite_d4db7c51cf">
            <a:hlinkClick r:id="" action="ppaction://media"/>
            <a:extLst>
              <a:ext uri="{FF2B5EF4-FFF2-40B4-BE49-F238E27FC236}">
                <a16:creationId xmlns:a16="http://schemas.microsoft.com/office/drawing/2014/main" id="{5C3DADDD-86B0-E59C-1B9A-5310346EC4BA}"/>
              </a:ext>
            </a:extLst>
          </p:cNvPr>
          <p:cNvPicPr>
            <a:picLocks noChangeAspect="1"/>
          </p:cNvPicPr>
          <p:nvPr>
            <a:videoFile r:link="rId1"/>
            <p:extLst>
              <p:ext uri="{DAA4B4D4-6D71-4841-9C94-3DE7FCFB9230}">
                <p14:media xmlns:p14="http://schemas.microsoft.com/office/powerpoint/2010/main" r:embed="rId2">
                  <p14:trim st="249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1162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sp>
        <p:nvSpPr>
          <p:cNvPr id="9" name="Speech Bubble: Rectangle with Corners Rounded 4">
            <a:extLst>
              <a:ext uri="{FF2B5EF4-FFF2-40B4-BE49-F238E27FC236}">
                <a16:creationId xmlns:a16="http://schemas.microsoft.com/office/drawing/2014/main" id="{3B819C10-0E1C-8B01-34B9-F803D1C2D443}"/>
              </a:ext>
            </a:extLst>
          </p:cNvPr>
          <p:cNvSpPr/>
          <p:nvPr/>
        </p:nvSpPr>
        <p:spPr>
          <a:xfrm flipH="1">
            <a:off x="5130800" y="2153920"/>
            <a:ext cx="6776720" cy="261112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ơi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đừng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đang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xây</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dựng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mình</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nơi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chơi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an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toàn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hơn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nhé</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58BC81C-AA91-09C9-F4B5-C7810B335A7C}"/>
              </a:ext>
            </a:extLst>
          </p:cNvPr>
          <p:cNvPicPr>
            <a:picLocks noChangeAspect="1"/>
          </p:cNvPicPr>
          <p:nvPr/>
        </p:nvPicPr>
        <p:blipFill>
          <a:blip r:embed="rId3"/>
          <a:stretch>
            <a:fillRect/>
          </a:stretch>
        </p:blipFill>
        <p:spPr>
          <a:xfrm>
            <a:off x="570865" y="2590800"/>
            <a:ext cx="4465076" cy="3204527"/>
          </a:xfrm>
          <a:prstGeom prst="rect">
            <a:avLst/>
          </a:prstGeom>
        </p:spPr>
      </p:pic>
    </p:spTree>
    <p:extLst>
      <p:ext uri="{BB962C8B-B14F-4D97-AF65-F5344CB8AC3E}">
        <p14:creationId xmlns:p14="http://schemas.microsoft.com/office/powerpoint/2010/main" val="3786423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132F9E-EC89-C4BD-0FA4-109F93B0200B}"/>
              </a:ext>
            </a:extLst>
          </p:cNvPr>
          <p:cNvPicPr>
            <a:picLocks noChangeAspect="1"/>
          </p:cNvPicPr>
          <p:nvPr/>
        </p:nvPicPr>
        <p:blipFill>
          <a:blip r:embed="rId2"/>
          <a:stretch>
            <a:fillRect/>
          </a:stretch>
        </p:blipFill>
        <p:spPr>
          <a:xfrm>
            <a:off x="2234132" y="714551"/>
            <a:ext cx="7010400" cy="943704"/>
          </a:xfrm>
          <a:prstGeom prst="rect">
            <a:avLst/>
          </a:prstGeom>
        </p:spPr>
      </p:pic>
      <p:sp>
        <p:nvSpPr>
          <p:cNvPr id="9" name="Speech Bubble: Rectangle with Corners Rounded 4">
            <a:extLst>
              <a:ext uri="{FF2B5EF4-FFF2-40B4-BE49-F238E27FC236}">
                <a16:creationId xmlns:a16="http://schemas.microsoft.com/office/drawing/2014/main" id="{3B819C10-0E1C-8B01-34B9-F803D1C2D443}"/>
              </a:ext>
            </a:extLst>
          </p:cNvPr>
          <p:cNvSpPr/>
          <p:nvPr/>
        </p:nvSpPr>
        <p:spPr>
          <a:xfrm flipH="1">
            <a:off x="5130800" y="2153920"/>
            <a:ext cx="6776720" cy="261112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đừng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trèo</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nguy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hiểm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lắm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nhờ</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người</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lớn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lấy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88B4902-CD75-3096-9DE8-104D549DC33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79767" y="2468880"/>
            <a:ext cx="4069062" cy="2690177"/>
          </a:xfrm>
          <a:prstGeom prst="rect">
            <a:avLst/>
          </a:prstGeom>
        </p:spPr>
      </p:pic>
    </p:spTree>
    <p:extLst>
      <p:ext uri="{BB962C8B-B14F-4D97-AF65-F5344CB8AC3E}">
        <p14:creationId xmlns:p14="http://schemas.microsoft.com/office/powerpoint/2010/main" val="2360231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Kết</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luận</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p>
          <a:p>
            <a:pPr lvl="0" algn="just"/>
            <a:r>
              <a:rPr lang="en-US" sz="4800" b="1" dirty="0">
                <a:solidFill>
                  <a:srgbClr val="002060"/>
                </a:solidFill>
                <a:latin typeface="Cambria" panose="02040503050406030204" pitchFamily="18" charset="0"/>
                <a:ea typeface="Cambria" panose="02040503050406030204" pitchFamily="18" charset="0"/>
              </a:rPr>
              <a:t>   </a:t>
            </a:r>
            <a:r>
              <a:rPr lang="vi-VN" sz="4800" b="1" dirty="0">
                <a:solidFill>
                  <a:srgbClr val="002060"/>
                </a:solidFill>
                <a:latin typeface="Cambria" panose="02040503050406030204" pitchFamily="18" charset="0"/>
                <a:ea typeface="Cambria" panose="02040503050406030204" pitchFamily="18" charset="0"/>
              </a:rPr>
              <a:t>Chúng ta không nên leo trèo, không chơi ở những nơi nguy hiểm.</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6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710" name="Google Shape;1710;p59"/>
          <p:cNvGrpSpPr/>
          <p:nvPr/>
        </p:nvGrpSpPr>
        <p:grpSpPr>
          <a:xfrm>
            <a:off x="223507" y="5313118"/>
            <a:ext cx="836367" cy="1272433"/>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719" name="Google Shape;1719;p59"/>
          <p:cNvSpPr/>
          <p:nvPr/>
        </p:nvSpPr>
        <p:spPr>
          <a:xfrm>
            <a:off x="3490906" y="1117981"/>
            <a:ext cx="7983220" cy="1789128"/>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en-GB" sz="4267" b="1" i="0" u="none" strike="noStrike" kern="0" cap="none" spc="0" normalizeH="0" baseline="0" noProof="0" dirty="0">
                <a:ln>
                  <a:noFill/>
                </a:ln>
                <a:solidFill>
                  <a:srgbClr val="000000"/>
                </a:solidFill>
                <a:effectLst/>
                <a:uLnTx/>
                <a:uFillTx/>
                <a:latin typeface="Calibri" panose="020F0502020204030204" pitchFamily="34" charset="0"/>
                <a:ea typeface="Patrick Hand" panose="00000500000000000000"/>
                <a:cs typeface="Calibri" panose="020F0502020204030204" pitchFamily="34" charset="0"/>
                <a:sym typeface="Patrick Hand" panose="00000500000000000000"/>
              </a:rPr>
              <a:t>Hằng ngày, các em đi tới trường như thế nào?</a:t>
            </a:r>
            <a:endParaRPr kumimoji="0" lang="en-US" altLang="en-GB" sz="4267" b="1" i="0" u="none" strike="noStrike" kern="0" cap="none" spc="0" normalizeH="0" baseline="0" noProof="0" dirty="0">
              <a:ln>
                <a:noFill/>
              </a:ln>
              <a:solidFill>
                <a:srgbClr val="000000"/>
              </a:solidFill>
              <a:effectLst/>
              <a:uLnTx/>
              <a:uFillTx/>
              <a:latin typeface="Calibri" panose="020F0502020204030204" pitchFamily="34" charset="0"/>
              <a:ea typeface="Patrick Hand" panose="00000500000000000000"/>
              <a:cs typeface="Calibri" panose="020F0502020204030204" pitchFamily="34" charset="0"/>
              <a:sym typeface="Patrick Hand" panose="00000500000000000000"/>
            </a:endParaRPr>
          </a:p>
        </p:txBody>
      </p:sp>
      <p:grpSp>
        <p:nvGrpSpPr>
          <p:cNvPr id="27" name="Google Shape;1710;p59"/>
          <p:cNvGrpSpPr/>
          <p:nvPr/>
        </p:nvGrpSpPr>
        <p:grpSpPr>
          <a:xfrm>
            <a:off x="11093861" y="5435038"/>
            <a:ext cx="836367" cy="1272433"/>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6" name="Google Shape;3896;p80">
            <a:extLst>
              <a:ext uri="{FF2B5EF4-FFF2-40B4-BE49-F238E27FC236}">
                <a16:creationId xmlns:a16="http://schemas.microsoft.com/office/drawing/2014/main" id="{80F0817C-446D-41B9-84B3-40B6BFB74562}"/>
              </a:ext>
            </a:extLst>
          </p:cNvPr>
          <p:cNvGrpSpPr/>
          <p:nvPr/>
        </p:nvGrpSpPr>
        <p:grpSpPr>
          <a:xfrm>
            <a:off x="140461" y="2535097"/>
            <a:ext cx="1827953" cy="3246120"/>
            <a:chOff x="-1254075" y="6362388"/>
            <a:chExt cx="982525" cy="1754400"/>
          </a:xfrm>
        </p:grpSpPr>
        <p:sp>
          <p:nvSpPr>
            <p:cNvPr id="47" name="Google Shape;3897;p80">
              <a:extLst>
                <a:ext uri="{FF2B5EF4-FFF2-40B4-BE49-F238E27FC236}">
                  <a16:creationId xmlns:a16="http://schemas.microsoft.com/office/drawing/2014/main"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3898;p80">
              <a:extLst>
                <a:ext uri="{FF2B5EF4-FFF2-40B4-BE49-F238E27FC236}">
                  <a16:creationId xmlns:a16="http://schemas.microsoft.com/office/drawing/2014/main"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3899;p80">
              <a:extLst>
                <a:ext uri="{FF2B5EF4-FFF2-40B4-BE49-F238E27FC236}">
                  <a16:creationId xmlns:a16="http://schemas.microsoft.com/office/drawing/2014/main"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3900;p80">
              <a:extLst>
                <a:ext uri="{FF2B5EF4-FFF2-40B4-BE49-F238E27FC236}">
                  <a16:creationId xmlns:a16="http://schemas.microsoft.com/office/drawing/2014/main"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3901;p80">
              <a:extLst>
                <a:ext uri="{FF2B5EF4-FFF2-40B4-BE49-F238E27FC236}">
                  <a16:creationId xmlns:a16="http://schemas.microsoft.com/office/drawing/2014/main"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3902;p80">
              <a:extLst>
                <a:ext uri="{FF2B5EF4-FFF2-40B4-BE49-F238E27FC236}">
                  <a16:creationId xmlns:a16="http://schemas.microsoft.com/office/drawing/2014/main"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3903;p80">
              <a:extLst>
                <a:ext uri="{FF2B5EF4-FFF2-40B4-BE49-F238E27FC236}">
                  <a16:creationId xmlns:a16="http://schemas.microsoft.com/office/drawing/2014/main"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3904;p80">
              <a:extLst>
                <a:ext uri="{FF2B5EF4-FFF2-40B4-BE49-F238E27FC236}">
                  <a16:creationId xmlns:a16="http://schemas.microsoft.com/office/drawing/2014/main"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3905;p80">
              <a:extLst>
                <a:ext uri="{FF2B5EF4-FFF2-40B4-BE49-F238E27FC236}">
                  <a16:creationId xmlns:a16="http://schemas.microsoft.com/office/drawing/2014/main"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3906;p80">
              <a:extLst>
                <a:ext uri="{FF2B5EF4-FFF2-40B4-BE49-F238E27FC236}">
                  <a16:creationId xmlns:a16="http://schemas.microsoft.com/office/drawing/2014/main"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3907;p80">
              <a:extLst>
                <a:ext uri="{FF2B5EF4-FFF2-40B4-BE49-F238E27FC236}">
                  <a16:creationId xmlns:a16="http://schemas.microsoft.com/office/drawing/2014/main"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3908;p80">
              <a:extLst>
                <a:ext uri="{FF2B5EF4-FFF2-40B4-BE49-F238E27FC236}">
                  <a16:creationId xmlns:a16="http://schemas.microsoft.com/office/drawing/2014/main"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3909;p80">
              <a:extLst>
                <a:ext uri="{FF2B5EF4-FFF2-40B4-BE49-F238E27FC236}">
                  <a16:creationId xmlns:a16="http://schemas.microsoft.com/office/drawing/2014/main"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3910;p80">
              <a:extLst>
                <a:ext uri="{FF2B5EF4-FFF2-40B4-BE49-F238E27FC236}">
                  <a16:creationId xmlns:a16="http://schemas.microsoft.com/office/drawing/2014/main"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3911;p80">
              <a:extLst>
                <a:ext uri="{FF2B5EF4-FFF2-40B4-BE49-F238E27FC236}">
                  <a16:creationId xmlns:a16="http://schemas.microsoft.com/office/drawing/2014/main"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3912;p80">
              <a:extLst>
                <a:ext uri="{FF2B5EF4-FFF2-40B4-BE49-F238E27FC236}">
                  <a16:creationId xmlns:a16="http://schemas.microsoft.com/office/drawing/2014/main"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3913;p80">
              <a:extLst>
                <a:ext uri="{FF2B5EF4-FFF2-40B4-BE49-F238E27FC236}">
                  <a16:creationId xmlns:a16="http://schemas.microsoft.com/office/drawing/2014/main"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3914;p80">
              <a:extLst>
                <a:ext uri="{FF2B5EF4-FFF2-40B4-BE49-F238E27FC236}">
                  <a16:creationId xmlns:a16="http://schemas.microsoft.com/office/drawing/2014/main"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3915;p80">
              <a:extLst>
                <a:ext uri="{FF2B5EF4-FFF2-40B4-BE49-F238E27FC236}">
                  <a16:creationId xmlns:a16="http://schemas.microsoft.com/office/drawing/2014/main"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3916;p80">
              <a:extLst>
                <a:ext uri="{FF2B5EF4-FFF2-40B4-BE49-F238E27FC236}">
                  <a16:creationId xmlns:a16="http://schemas.microsoft.com/office/drawing/2014/main"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3917;p80">
              <a:extLst>
                <a:ext uri="{FF2B5EF4-FFF2-40B4-BE49-F238E27FC236}">
                  <a16:creationId xmlns:a16="http://schemas.microsoft.com/office/drawing/2014/main"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3918;p80">
              <a:extLst>
                <a:ext uri="{FF2B5EF4-FFF2-40B4-BE49-F238E27FC236}">
                  <a16:creationId xmlns:a16="http://schemas.microsoft.com/office/drawing/2014/main"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3919;p80">
              <a:extLst>
                <a:ext uri="{FF2B5EF4-FFF2-40B4-BE49-F238E27FC236}">
                  <a16:creationId xmlns:a16="http://schemas.microsoft.com/office/drawing/2014/main"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3920;p80">
              <a:extLst>
                <a:ext uri="{FF2B5EF4-FFF2-40B4-BE49-F238E27FC236}">
                  <a16:creationId xmlns:a16="http://schemas.microsoft.com/office/drawing/2014/main"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3921;p80">
              <a:extLst>
                <a:ext uri="{FF2B5EF4-FFF2-40B4-BE49-F238E27FC236}">
                  <a16:creationId xmlns:a16="http://schemas.microsoft.com/office/drawing/2014/main"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3922;p80">
              <a:extLst>
                <a:ext uri="{FF2B5EF4-FFF2-40B4-BE49-F238E27FC236}">
                  <a16:creationId xmlns:a16="http://schemas.microsoft.com/office/drawing/2014/main"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3923;p80">
              <a:extLst>
                <a:ext uri="{FF2B5EF4-FFF2-40B4-BE49-F238E27FC236}">
                  <a16:creationId xmlns:a16="http://schemas.microsoft.com/office/drawing/2014/main"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3924;p80">
              <a:extLst>
                <a:ext uri="{FF2B5EF4-FFF2-40B4-BE49-F238E27FC236}">
                  <a16:creationId xmlns:a16="http://schemas.microsoft.com/office/drawing/2014/main"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3925;p80">
              <a:extLst>
                <a:ext uri="{FF2B5EF4-FFF2-40B4-BE49-F238E27FC236}">
                  <a16:creationId xmlns:a16="http://schemas.microsoft.com/office/drawing/2014/main"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3926;p80">
              <a:extLst>
                <a:ext uri="{FF2B5EF4-FFF2-40B4-BE49-F238E27FC236}">
                  <a16:creationId xmlns:a16="http://schemas.microsoft.com/office/drawing/2014/main"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3927;p80">
              <a:extLst>
                <a:ext uri="{FF2B5EF4-FFF2-40B4-BE49-F238E27FC236}">
                  <a16:creationId xmlns:a16="http://schemas.microsoft.com/office/drawing/2014/main"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3928;p80">
              <a:extLst>
                <a:ext uri="{FF2B5EF4-FFF2-40B4-BE49-F238E27FC236}">
                  <a16:creationId xmlns:a16="http://schemas.microsoft.com/office/drawing/2014/main"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3929;p80">
              <a:extLst>
                <a:ext uri="{FF2B5EF4-FFF2-40B4-BE49-F238E27FC236}">
                  <a16:creationId xmlns:a16="http://schemas.microsoft.com/office/drawing/2014/main"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3930;p80">
              <a:extLst>
                <a:ext uri="{FF2B5EF4-FFF2-40B4-BE49-F238E27FC236}">
                  <a16:creationId xmlns:a16="http://schemas.microsoft.com/office/drawing/2014/main"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3931;p80">
              <a:extLst>
                <a:ext uri="{FF2B5EF4-FFF2-40B4-BE49-F238E27FC236}">
                  <a16:creationId xmlns:a16="http://schemas.microsoft.com/office/drawing/2014/main"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3932;p80">
              <a:extLst>
                <a:ext uri="{FF2B5EF4-FFF2-40B4-BE49-F238E27FC236}">
                  <a16:creationId xmlns:a16="http://schemas.microsoft.com/office/drawing/2014/main"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3933;p80">
              <a:extLst>
                <a:ext uri="{FF2B5EF4-FFF2-40B4-BE49-F238E27FC236}">
                  <a16:creationId xmlns:a16="http://schemas.microsoft.com/office/drawing/2014/main"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3934;p80">
              <a:extLst>
                <a:ext uri="{FF2B5EF4-FFF2-40B4-BE49-F238E27FC236}">
                  <a16:creationId xmlns:a16="http://schemas.microsoft.com/office/drawing/2014/main"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3935;p80">
              <a:extLst>
                <a:ext uri="{FF2B5EF4-FFF2-40B4-BE49-F238E27FC236}">
                  <a16:creationId xmlns:a16="http://schemas.microsoft.com/office/drawing/2014/main"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3936;p80">
              <a:extLst>
                <a:ext uri="{FF2B5EF4-FFF2-40B4-BE49-F238E27FC236}">
                  <a16:creationId xmlns:a16="http://schemas.microsoft.com/office/drawing/2014/main"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3937;p80">
              <a:extLst>
                <a:ext uri="{FF2B5EF4-FFF2-40B4-BE49-F238E27FC236}">
                  <a16:creationId xmlns:a16="http://schemas.microsoft.com/office/drawing/2014/main"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3938;p80">
              <a:extLst>
                <a:ext uri="{FF2B5EF4-FFF2-40B4-BE49-F238E27FC236}">
                  <a16:creationId xmlns:a16="http://schemas.microsoft.com/office/drawing/2014/main"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3939;p80">
              <a:extLst>
                <a:ext uri="{FF2B5EF4-FFF2-40B4-BE49-F238E27FC236}">
                  <a16:creationId xmlns:a16="http://schemas.microsoft.com/office/drawing/2014/main"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3940;p80">
              <a:extLst>
                <a:ext uri="{FF2B5EF4-FFF2-40B4-BE49-F238E27FC236}">
                  <a16:creationId xmlns:a16="http://schemas.microsoft.com/office/drawing/2014/main"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3941;p80">
              <a:extLst>
                <a:ext uri="{FF2B5EF4-FFF2-40B4-BE49-F238E27FC236}">
                  <a16:creationId xmlns:a16="http://schemas.microsoft.com/office/drawing/2014/main"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3942;p80">
              <a:extLst>
                <a:ext uri="{FF2B5EF4-FFF2-40B4-BE49-F238E27FC236}">
                  <a16:creationId xmlns:a16="http://schemas.microsoft.com/office/drawing/2014/main"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3943;p80">
              <a:extLst>
                <a:ext uri="{FF2B5EF4-FFF2-40B4-BE49-F238E27FC236}">
                  <a16:creationId xmlns:a16="http://schemas.microsoft.com/office/drawing/2014/main"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3944;p80">
              <a:extLst>
                <a:ext uri="{FF2B5EF4-FFF2-40B4-BE49-F238E27FC236}">
                  <a16:creationId xmlns:a16="http://schemas.microsoft.com/office/drawing/2014/main"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3945;p80">
              <a:extLst>
                <a:ext uri="{FF2B5EF4-FFF2-40B4-BE49-F238E27FC236}">
                  <a16:creationId xmlns:a16="http://schemas.microsoft.com/office/drawing/2014/main"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3946;p80">
              <a:extLst>
                <a:ext uri="{FF2B5EF4-FFF2-40B4-BE49-F238E27FC236}">
                  <a16:creationId xmlns:a16="http://schemas.microsoft.com/office/drawing/2014/main"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3947;p80">
              <a:extLst>
                <a:ext uri="{FF2B5EF4-FFF2-40B4-BE49-F238E27FC236}">
                  <a16:creationId xmlns:a16="http://schemas.microsoft.com/office/drawing/2014/main"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3948;p80">
              <a:extLst>
                <a:ext uri="{FF2B5EF4-FFF2-40B4-BE49-F238E27FC236}">
                  <a16:creationId xmlns:a16="http://schemas.microsoft.com/office/drawing/2014/main"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3949;p80">
              <a:extLst>
                <a:ext uri="{FF2B5EF4-FFF2-40B4-BE49-F238E27FC236}">
                  <a16:creationId xmlns:a16="http://schemas.microsoft.com/office/drawing/2014/main"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3950;p80">
              <a:extLst>
                <a:ext uri="{FF2B5EF4-FFF2-40B4-BE49-F238E27FC236}">
                  <a16:creationId xmlns:a16="http://schemas.microsoft.com/office/drawing/2014/main"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3951;p80">
              <a:extLst>
                <a:ext uri="{FF2B5EF4-FFF2-40B4-BE49-F238E27FC236}">
                  <a16:creationId xmlns:a16="http://schemas.microsoft.com/office/drawing/2014/main"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3952;p80">
              <a:extLst>
                <a:ext uri="{FF2B5EF4-FFF2-40B4-BE49-F238E27FC236}">
                  <a16:creationId xmlns:a16="http://schemas.microsoft.com/office/drawing/2014/main"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3953;p80">
              <a:extLst>
                <a:ext uri="{FF2B5EF4-FFF2-40B4-BE49-F238E27FC236}">
                  <a16:creationId xmlns:a16="http://schemas.microsoft.com/office/drawing/2014/main"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3954;p80">
              <a:extLst>
                <a:ext uri="{FF2B5EF4-FFF2-40B4-BE49-F238E27FC236}">
                  <a16:creationId xmlns:a16="http://schemas.microsoft.com/office/drawing/2014/main"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3955;p80">
              <a:extLst>
                <a:ext uri="{FF2B5EF4-FFF2-40B4-BE49-F238E27FC236}">
                  <a16:creationId xmlns:a16="http://schemas.microsoft.com/office/drawing/2014/main"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3956;p80">
              <a:extLst>
                <a:ext uri="{FF2B5EF4-FFF2-40B4-BE49-F238E27FC236}">
                  <a16:creationId xmlns:a16="http://schemas.microsoft.com/office/drawing/2014/main"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3957;p80">
              <a:extLst>
                <a:ext uri="{FF2B5EF4-FFF2-40B4-BE49-F238E27FC236}">
                  <a16:creationId xmlns:a16="http://schemas.microsoft.com/office/drawing/2014/main"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3958;p80">
              <a:extLst>
                <a:ext uri="{FF2B5EF4-FFF2-40B4-BE49-F238E27FC236}">
                  <a16:creationId xmlns:a16="http://schemas.microsoft.com/office/drawing/2014/main"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3959;p80">
              <a:extLst>
                <a:ext uri="{FF2B5EF4-FFF2-40B4-BE49-F238E27FC236}">
                  <a16:creationId xmlns:a16="http://schemas.microsoft.com/office/drawing/2014/main"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3960;p80">
              <a:extLst>
                <a:ext uri="{FF2B5EF4-FFF2-40B4-BE49-F238E27FC236}">
                  <a16:creationId xmlns:a16="http://schemas.microsoft.com/office/drawing/2014/main"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3961;p80">
              <a:extLst>
                <a:ext uri="{FF2B5EF4-FFF2-40B4-BE49-F238E27FC236}">
                  <a16:creationId xmlns:a16="http://schemas.microsoft.com/office/drawing/2014/main"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3962;p80">
              <a:extLst>
                <a:ext uri="{FF2B5EF4-FFF2-40B4-BE49-F238E27FC236}">
                  <a16:creationId xmlns:a16="http://schemas.microsoft.com/office/drawing/2014/main"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3963;p80">
              <a:extLst>
                <a:ext uri="{FF2B5EF4-FFF2-40B4-BE49-F238E27FC236}">
                  <a16:creationId xmlns:a16="http://schemas.microsoft.com/office/drawing/2014/main"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3964;p80">
              <a:extLst>
                <a:ext uri="{FF2B5EF4-FFF2-40B4-BE49-F238E27FC236}">
                  <a16:creationId xmlns:a16="http://schemas.microsoft.com/office/drawing/2014/main"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3965;p80">
              <a:extLst>
                <a:ext uri="{FF2B5EF4-FFF2-40B4-BE49-F238E27FC236}">
                  <a16:creationId xmlns:a16="http://schemas.microsoft.com/office/drawing/2014/main"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16" name="Google Shape;3966;p80">
            <a:extLst>
              <a:ext uri="{FF2B5EF4-FFF2-40B4-BE49-F238E27FC236}">
                <a16:creationId xmlns:a16="http://schemas.microsoft.com/office/drawing/2014/main" id="{F8AEC94B-F924-42AE-8F40-7C7632E2D4F5}"/>
              </a:ext>
            </a:extLst>
          </p:cNvPr>
          <p:cNvGrpSpPr/>
          <p:nvPr/>
        </p:nvGrpSpPr>
        <p:grpSpPr>
          <a:xfrm>
            <a:off x="1835574" y="2363289"/>
            <a:ext cx="1595967" cy="3436620"/>
            <a:chOff x="1608450" y="6283988"/>
            <a:chExt cx="857950" cy="1857075"/>
          </a:xfrm>
        </p:grpSpPr>
        <p:sp>
          <p:nvSpPr>
            <p:cNvPr id="117" name="Google Shape;3967;p80">
              <a:extLst>
                <a:ext uri="{FF2B5EF4-FFF2-40B4-BE49-F238E27FC236}">
                  <a16:creationId xmlns:a16="http://schemas.microsoft.com/office/drawing/2014/main"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3968;p80">
              <a:extLst>
                <a:ext uri="{FF2B5EF4-FFF2-40B4-BE49-F238E27FC236}">
                  <a16:creationId xmlns:a16="http://schemas.microsoft.com/office/drawing/2014/main"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3969;p80">
              <a:extLst>
                <a:ext uri="{FF2B5EF4-FFF2-40B4-BE49-F238E27FC236}">
                  <a16:creationId xmlns:a16="http://schemas.microsoft.com/office/drawing/2014/main"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3970;p80">
              <a:extLst>
                <a:ext uri="{FF2B5EF4-FFF2-40B4-BE49-F238E27FC236}">
                  <a16:creationId xmlns:a16="http://schemas.microsoft.com/office/drawing/2014/main"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3971;p80">
              <a:extLst>
                <a:ext uri="{FF2B5EF4-FFF2-40B4-BE49-F238E27FC236}">
                  <a16:creationId xmlns:a16="http://schemas.microsoft.com/office/drawing/2014/main"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3972;p80">
              <a:extLst>
                <a:ext uri="{FF2B5EF4-FFF2-40B4-BE49-F238E27FC236}">
                  <a16:creationId xmlns:a16="http://schemas.microsoft.com/office/drawing/2014/main"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3973;p80">
              <a:extLst>
                <a:ext uri="{FF2B5EF4-FFF2-40B4-BE49-F238E27FC236}">
                  <a16:creationId xmlns:a16="http://schemas.microsoft.com/office/drawing/2014/main"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3974;p80">
              <a:extLst>
                <a:ext uri="{FF2B5EF4-FFF2-40B4-BE49-F238E27FC236}">
                  <a16:creationId xmlns:a16="http://schemas.microsoft.com/office/drawing/2014/main"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3975;p80">
              <a:extLst>
                <a:ext uri="{FF2B5EF4-FFF2-40B4-BE49-F238E27FC236}">
                  <a16:creationId xmlns:a16="http://schemas.microsoft.com/office/drawing/2014/main"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3976;p80">
              <a:extLst>
                <a:ext uri="{FF2B5EF4-FFF2-40B4-BE49-F238E27FC236}">
                  <a16:creationId xmlns:a16="http://schemas.microsoft.com/office/drawing/2014/main"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3977;p80">
              <a:extLst>
                <a:ext uri="{FF2B5EF4-FFF2-40B4-BE49-F238E27FC236}">
                  <a16:creationId xmlns:a16="http://schemas.microsoft.com/office/drawing/2014/main"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3978;p80">
              <a:extLst>
                <a:ext uri="{FF2B5EF4-FFF2-40B4-BE49-F238E27FC236}">
                  <a16:creationId xmlns:a16="http://schemas.microsoft.com/office/drawing/2014/main"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3979;p80">
              <a:extLst>
                <a:ext uri="{FF2B5EF4-FFF2-40B4-BE49-F238E27FC236}">
                  <a16:creationId xmlns:a16="http://schemas.microsoft.com/office/drawing/2014/main"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3980;p80">
              <a:extLst>
                <a:ext uri="{FF2B5EF4-FFF2-40B4-BE49-F238E27FC236}">
                  <a16:creationId xmlns:a16="http://schemas.microsoft.com/office/drawing/2014/main"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3981;p80">
              <a:extLst>
                <a:ext uri="{FF2B5EF4-FFF2-40B4-BE49-F238E27FC236}">
                  <a16:creationId xmlns:a16="http://schemas.microsoft.com/office/drawing/2014/main"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3982;p80">
              <a:extLst>
                <a:ext uri="{FF2B5EF4-FFF2-40B4-BE49-F238E27FC236}">
                  <a16:creationId xmlns:a16="http://schemas.microsoft.com/office/drawing/2014/main"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3983;p80">
              <a:extLst>
                <a:ext uri="{FF2B5EF4-FFF2-40B4-BE49-F238E27FC236}">
                  <a16:creationId xmlns:a16="http://schemas.microsoft.com/office/drawing/2014/main"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3984;p80">
              <a:extLst>
                <a:ext uri="{FF2B5EF4-FFF2-40B4-BE49-F238E27FC236}">
                  <a16:creationId xmlns:a16="http://schemas.microsoft.com/office/drawing/2014/main"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3985;p80">
              <a:extLst>
                <a:ext uri="{FF2B5EF4-FFF2-40B4-BE49-F238E27FC236}">
                  <a16:creationId xmlns:a16="http://schemas.microsoft.com/office/drawing/2014/main"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3986;p80">
              <a:extLst>
                <a:ext uri="{FF2B5EF4-FFF2-40B4-BE49-F238E27FC236}">
                  <a16:creationId xmlns:a16="http://schemas.microsoft.com/office/drawing/2014/main"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3987;p80">
              <a:extLst>
                <a:ext uri="{FF2B5EF4-FFF2-40B4-BE49-F238E27FC236}">
                  <a16:creationId xmlns:a16="http://schemas.microsoft.com/office/drawing/2014/main"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3988;p80">
              <a:extLst>
                <a:ext uri="{FF2B5EF4-FFF2-40B4-BE49-F238E27FC236}">
                  <a16:creationId xmlns:a16="http://schemas.microsoft.com/office/drawing/2014/main"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 name="Google Shape;3989;p80">
              <a:extLst>
                <a:ext uri="{FF2B5EF4-FFF2-40B4-BE49-F238E27FC236}">
                  <a16:creationId xmlns:a16="http://schemas.microsoft.com/office/drawing/2014/main"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 name="Google Shape;3990;p80">
              <a:extLst>
                <a:ext uri="{FF2B5EF4-FFF2-40B4-BE49-F238E27FC236}">
                  <a16:creationId xmlns:a16="http://schemas.microsoft.com/office/drawing/2014/main"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3991;p80">
              <a:extLst>
                <a:ext uri="{FF2B5EF4-FFF2-40B4-BE49-F238E27FC236}">
                  <a16:creationId xmlns:a16="http://schemas.microsoft.com/office/drawing/2014/main"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3992;p80">
              <a:extLst>
                <a:ext uri="{FF2B5EF4-FFF2-40B4-BE49-F238E27FC236}">
                  <a16:creationId xmlns:a16="http://schemas.microsoft.com/office/drawing/2014/main"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3993;p80">
              <a:extLst>
                <a:ext uri="{FF2B5EF4-FFF2-40B4-BE49-F238E27FC236}">
                  <a16:creationId xmlns:a16="http://schemas.microsoft.com/office/drawing/2014/main"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3994;p80">
              <a:extLst>
                <a:ext uri="{FF2B5EF4-FFF2-40B4-BE49-F238E27FC236}">
                  <a16:creationId xmlns:a16="http://schemas.microsoft.com/office/drawing/2014/main"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3995;p80">
              <a:extLst>
                <a:ext uri="{FF2B5EF4-FFF2-40B4-BE49-F238E27FC236}">
                  <a16:creationId xmlns:a16="http://schemas.microsoft.com/office/drawing/2014/main"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3996;p80">
              <a:extLst>
                <a:ext uri="{FF2B5EF4-FFF2-40B4-BE49-F238E27FC236}">
                  <a16:creationId xmlns:a16="http://schemas.microsoft.com/office/drawing/2014/main"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3997;p80">
              <a:extLst>
                <a:ext uri="{FF2B5EF4-FFF2-40B4-BE49-F238E27FC236}">
                  <a16:creationId xmlns:a16="http://schemas.microsoft.com/office/drawing/2014/main"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3998;p80">
              <a:extLst>
                <a:ext uri="{FF2B5EF4-FFF2-40B4-BE49-F238E27FC236}">
                  <a16:creationId xmlns:a16="http://schemas.microsoft.com/office/drawing/2014/main"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3999;p80">
              <a:extLst>
                <a:ext uri="{FF2B5EF4-FFF2-40B4-BE49-F238E27FC236}">
                  <a16:creationId xmlns:a16="http://schemas.microsoft.com/office/drawing/2014/main"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4000;p80">
              <a:extLst>
                <a:ext uri="{FF2B5EF4-FFF2-40B4-BE49-F238E27FC236}">
                  <a16:creationId xmlns:a16="http://schemas.microsoft.com/office/drawing/2014/main"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4001;p80">
              <a:extLst>
                <a:ext uri="{FF2B5EF4-FFF2-40B4-BE49-F238E27FC236}">
                  <a16:creationId xmlns:a16="http://schemas.microsoft.com/office/drawing/2014/main"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 name="Google Shape;4002;p80">
              <a:extLst>
                <a:ext uri="{FF2B5EF4-FFF2-40B4-BE49-F238E27FC236}">
                  <a16:creationId xmlns:a16="http://schemas.microsoft.com/office/drawing/2014/main"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 name="Google Shape;4003;p80">
              <a:extLst>
                <a:ext uri="{FF2B5EF4-FFF2-40B4-BE49-F238E27FC236}">
                  <a16:creationId xmlns:a16="http://schemas.microsoft.com/office/drawing/2014/main"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4004;p80">
              <a:extLst>
                <a:ext uri="{FF2B5EF4-FFF2-40B4-BE49-F238E27FC236}">
                  <a16:creationId xmlns:a16="http://schemas.microsoft.com/office/drawing/2014/main"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 name="Google Shape;4005;p80">
              <a:extLst>
                <a:ext uri="{FF2B5EF4-FFF2-40B4-BE49-F238E27FC236}">
                  <a16:creationId xmlns:a16="http://schemas.microsoft.com/office/drawing/2014/main"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 name="Google Shape;4006;p80">
              <a:extLst>
                <a:ext uri="{FF2B5EF4-FFF2-40B4-BE49-F238E27FC236}">
                  <a16:creationId xmlns:a16="http://schemas.microsoft.com/office/drawing/2014/main"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 name="Google Shape;4007;p80">
              <a:extLst>
                <a:ext uri="{FF2B5EF4-FFF2-40B4-BE49-F238E27FC236}">
                  <a16:creationId xmlns:a16="http://schemas.microsoft.com/office/drawing/2014/main"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 name="Google Shape;4008;p80">
              <a:extLst>
                <a:ext uri="{FF2B5EF4-FFF2-40B4-BE49-F238E27FC236}">
                  <a16:creationId xmlns:a16="http://schemas.microsoft.com/office/drawing/2014/main"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 name="Google Shape;4009;p80">
              <a:extLst>
                <a:ext uri="{FF2B5EF4-FFF2-40B4-BE49-F238E27FC236}">
                  <a16:creationId xmlns:a16="http://schemas.microsoft.com/office/drawing/2014/main"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 name="Google Shape;4010;p80">
              <a:extLst>
                <a:ext uri="{FF2B5EF4-FFF2-40B4-BE49-F238E27FC236}">
                  <a16:creationId xmlns:a16="http://schemas.microsoft.com/office/drawing/2014/main"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 name="Google Shape;4011;p80">
              <a:extLst>
                <a:ext uri="{FF2B5EF4-FFF2-40B4-BE49-F238E27FC236}">
                  <a16:creationId xmlns:a16="http://schemas.microsoft.com/office/drawing/2014/main"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 name="Google Shape;4012;p80">
              <a:extLst>
                <a:ext uri="{FF2B5EF4-FFF2-40B4-BE49-F238E27FC236}">
                  <a16:creationId xmlns:a16="http://schemas.microsoft.com/office/drawing/2014/main"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 name="Google Shape;4013;p80">
              <a:extLst>
                <a:ext uri="{FF2B5EF4-FFF2-40B4-BE49-F238E27FC236}">
                  <a16:creationId xmlns:a16="http://schemas.microsoft.com/office/drawing/2014/main"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 name="Google Shape;4014;p80">
              <a:extLst>
                <a:ext uri="{FF2B5EF4-FFF2-40B4-BE49-F238E27FC236}">
                  <a16:creationId xmlns:a16="http://schemas.microsoft.com/office/drawing/2014/main"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 name="Google Shape;4015;p80">
              <a:extLst>
                <a:ext uri="{FF2B5EF4-FFF2-40B4-BE49-F238E27FC236}">
                  <a16:creationId xmlns:a16="http://schemas.microsoft.com/office/drawing/2014/main"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 name="Google Shape;4016;p80">
              <a:extLst>
                <a:ext uri="{FF2B5EF4-FFF2-40B4-BE49-F238E27FC236}">
                  <a16:creationId xmlns:a16="http://schemas.microsoft.com/office/drawing/2014/main"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 name="Google Shape;4017;p80">
              <a:extLst>
                <a:ext uri="{FF2B5EF4-FFF2-40B4-BE49-F238E27FC236}">
                  <a16:creationId xmlns:a16="http://schemas.microsoft.com/office/drawing/2014/main"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 name="Google Shape;4018;p80">
              <a:extLst>
                <a:ext uri="{FF2B5EF4-FFF2-40B4-BE49-F238E27FC236}">
                  <a16:creationId xmlns:a16="http://schemas.microsoft.com/office/drawing/2014/main"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 name="Google Shape;4019;p80">
              <a:extLst>
                <a:ext uri="{FF2B5EF4-FFF2-40B4-BE49-F238E27FC236}">
                  <a16:creationId xmlns:a16="http://schemas.microsoft.com/office/drawing/2014/main"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 name="Google Shape;4020;p80">
              <a:extLst>
                <a:ext uri="{FF2B5EF4-FFF2-40B4-BE49-F238E27FC236}">
                  <a16:creationId xmlns:a16="http://schemas.microsoft.com/office/drawing/2014/main"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 name="Google Shape;4021;p80">
              <a:extLst>
                <a:ext uri="{FF2B5EF4-FFF2-40B4-BE49-F238E27FC236}">
                  <a16:creationId xmlns:a16="http://schemas.microsoft.com/office/drawing/2014/main"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 name="Google Shape;4022;p80">
              <a:extLst>
                <a:ext uri="{FF2B5EF4-FFF2-40B4-BE49-F238E27FC236}">
                  <a16:creationId xmlns:a16="http://schemas.microsoft.com/office/drawing/2014/main"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 name="Google Shape;4023;p80">
              <a:extLst>
                <a:ext uri="{FF2B5EF4-FFF2-40B4-BE49-F238E27FC236}">
                  <a16:creationId xmlns:a16="http://schemas.microsoft.com/office/drawing/2014/main"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 name="Google Shape;4024;p80">
              <a:extLst>
                <a:ext uri="{FF2B5EF4-FFF2-40B4-BE49-F238E27FC236}">
                  <a16:creationId xmlns:a16="http://schemas.microsoft.com/office/drawing/2014/main"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 name="Google Shape;4025;p80">
              <a:extLst>
                <a:ext uri="{FF2B5EF4-FFF2-40B4-BE49-F238E27FC236}">
                  <a16:creationId xmlns:a16="http://schemas.microsoft.com/office/drawing/2014/main"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 name="Google Shape;4026;p80">
              <a:extLst>
                <a:ext uri="{FF2B5EF4-FFF2-40B4-BE49-F238E27FC236}">
                  <a16:creationId xmlns:a16="http://schemas.microsoft.com/office/drawing/2014/main"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 name="Google Shape;4027;p80">
              <a:extLst>
                <a:ext uri="{FF2B5EF4-FFF2-40B4-BE49-F238E27FC236}">
                  <a16:creationId xmlns:a16="http://schemas.microsoft.com/office/drawing/2014/main"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 name="Google Shape;4028;p80">
              <a:extLst>
                <a:ext uri="{FF2B5EF4-FFF2-40B4-BE49-F238E27FC236}">
                  <a16:creationId xmlns:a16="http://schemas.microsoft.com/office/drawing/2014/main"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 name="Google Shape;4029;p80">
              <a:extLst>
                <a:ext uri="{FF2B5EF4-FFF2-40B4-BE49-F238E27FC236}">
                  <a16:creationId xmlns:a16="http://schemas.microsoft.com/office/drawing/2014/main"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 name="Google Shape;4030;p80">
              <a:extLst>
                <a:ext uri="{FF2B5EF4-FFF2-40B4-BE49-F238E27FC236}">
                  <a16:creationId xmlns:a16="http://schemas.microsoft.com/office/drawing/2014/main"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 name="Google Shape;4031;p80">
              <a:extLst>
                <a:ext uri="{FF2B5EF4-FFF2-40B4-BE49-F238E27FC236}">
                  <a16:creationId xmlns:a16="http://schemas.microsoft.com/office/drawing/2014/main"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 name="Google Shape;4032;p80">
              <a:extLst>
                <a:ext uri="{FF2B5EF4-FFF2-40B4-BE49-F238E27FC236}">
                  <a16:creationId xmlns:a16="http://schemas.microsoft.com/office/drawing/2014/main"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 name="Google Shape;4033;p80">
              <a:extLst>
                <a:ext uri="{FF2B5EF4-FFF2-40B4-BE49-F238E27FC236}">
                  <a16:creationId xmlns:a16="http://schemas.microsoft.com/office/drawing/2014/main"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4" name="Google Shape;4034;p80">
              <a:extLst>
                <a:ext uri="{FF2B5EF4-FFF2-40B4-BE49-F238E27FC236}">
                  <a16:creationId xmlns:a16="http://schemas.microsoft.com/office/drawing/2014/main"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 name="Google Shape;4035;p80">
              <a:extLst>
                <a:ext uri="{FF2B5EF4-FFF2-40B4-BE49-F238E27FC236}">
                  <a16:creationId xmlns:a16="http://schemas.microsoft.com/office/drawing/2014/main"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 name="Google Shape;4036;p80">
              <a:extLst>
                <a:ext uri="{FF2B5EF4-FFF2-40B4-BE49-F238E27FC236}">
                  <a16:creationId xmlns:a16="http://schemas.microsoft.com/office/drawing/2014/main"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7" name="Google Shape;4037;p80">
              <a:extLst>
                <a:ext uri="{FF2B5EF4-FFF2-40B4-BE49-F238E27FC236}">
                  <a16:creationId xmlns:a16="http://schemas.microsoft.com/office/drawing/2014/main"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8" name="Google Shape;4038;p80">
              <a:extLst>
                <a:ext uri="{FF2B5EF4-FFF2-40B4-BE49-F238E27FC236}">
                  <a16:creationId xmlns:a16="http://schemas.microsoft.com/office/drawing/2014/main"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9" name="Google Shape;4039;p80">
              <a:extLst>
                <a:ext uri="{FF2B5EF4-FFF2-40B4-BE49-F238E27FC236}">
                  <a16:creationId xmlns:a16="http://schemas.microsoft.com/office/drawing/2014/main"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0" name="Google Shape;4040;p80">
              <a:extLst>
                <a:ext uri="{FF2B5EF4-FFF2-40B4-BE49-F238E27FC236}">
                  <a16:creationId xmlns:a16="http://schemas.microsoft.com/office/drawing/2014/main"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1" name="Google Shape;4041;p80">
              <a:extLst>
                <a:ext uri="{FF2B5EF4-FFF2-40B4-BE49-F238E27FC236}">
                  <a16:creationId xmlns:a16="http://schemas.microsoft.com/office/drawing/2014/main"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 name="Google Shape;4042;p80">
              <a:extLst>
                <a:ext uri="{FF2B5EF4-FFF2-40B4-BE49-F238E27FC236}">
                  <a16:creationId xmlns:a16="http://schemas.microsoft.com/office/drawing/2014/main"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 name="Google Shape;4043;p80">
              <a:extLst>
                <a:ext uri="{FF2B5EF4-FFF2-40B4-BE49-F238E27FC236}">
                  <a16:creationId xmlns:a16="http://schemas.microsoft.com/office/drawing/2014/main"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4" name="Google Shape;4044;p80">
              <a:extLst>
                <a:ext uri="{FF2B5EF4-FFF2-40B4-BE49-F238E27FC236}">
                  <a16:creationId xmlns:a16="http://schemas.microsoft.com/office/drawing/2014/main"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5" name="Google Shape;4045;p80">
              <a:extLst>
                <a:ext uri="{FF2B5EF4-FFF2-40B4-BE49-F238E27FC236}">
                  <a16:creationId xmlns:a16="http://schemas.microsoft.com/office/drawing/2014/main"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6" name="Google Shape;4046;p80">
              <a:extLst>
                <a:ext uri="{FF2B5EF4-FFF2-40B4-BE49-F238E27FC236}">
                  <a16:creationId xmlns:a16="http://schemas.microsoft.com/office/drawing/2014/main"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7" name="Google Shape;4047;p80">
              <a:extLst>
                <a:ext uri="{FF2B5EF4-FFF2-40B4-BE49-F238E27FC236}">
                  <a16:creationId xmlns:a16="http://schemas.microsoft.com/office/drawing/2014/main"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8" name="Google Shape;3541;p80">
            <a:extLst>
              <a:ext uri="{FF2B5EF4-FFF2-40B4-BE49-F238E27FC236}">
                <a16:creationId xmlns:a16="http://schemas.microsoft.com/office/drawing/2014/main" id="{6DC006B6-ACB2-487A-A682-0133A680D894}"/>
              </a:ext>
            </a:extLst>
          </p:cNvPr>
          <p:cNvGrpSpPr/>
          <p:nvPr/>
        </p:nvGrpSpPr>
        <p:grpSpPr>
          <a:xfrm>
            <a:off x="474776" y="409950"/>
            <a:ext cx="2546773" cy="845820"/>
            <a:chOff x="2700100" y="4201800"/>
            <a:chExt cx="1951425" cy="616500"/>
          </a:xfrm>
        </p:grpSpPr>
        <p:sp>
          <p:nvSpPr>
            <p:cNvPr id="199" name="Google Shape;3542;p80">
              <a:extLst>
                <a:ext uri="{FF2B5EF4-FFF2-40B4-BE49-F238E27FC236}">
                  <a16:creationId xmlns:a16="http://schemas.microsoft.com/office/drawing/2014/main"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 name="Google Shape;3543;p80">
              <a:extLst>
                <a:ext uri="{FF2B5EF4-FFF2-40B4-BE49-F238E27FC236}">
                  <a16:creationId xmlns:a16="http://schemas.microsoft.com/office/drawing/2014/main"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 name="Google Shape;3544;p80">
              <a:extLst>
                <a:ext uri="{FF2B5EF4-FFF2-40B4-BE49-F238E27FC236}">
                  <a16:creationId xmlns:a16="http://schemas.microsoft.com/office/drawing/2014/main"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 name="Google Shape;3545;p80">
              <a:extLst>
                <a:ext uri="{FF2B5EF4-FFF2-40B4-BE49-F238E27FC236}">
                  <a16:creationId xmlns:a16="http://schemas.microsoft.com/office/drawing/2014/main"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 name="Google Shape;3546;p80">
              <a:extLst>
                <a:ext uri="{FF2B5EF4-FFF2-40B4-BE49-F238E27FC236}">
                  <a16:creationId xmlns:a16="http://schemas.microsoft.com/office/drawing/2014/main"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 name="Google Shape;3547;p80">
              <a:extLst>
                <a:ext uri="{FF2B5EF4-FFF2-40B4-BE49-F238E27FC236}">
                  <a16:creationId xmlns:a16="http://schemas.microsoft.com/office/drawing/2014/main"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 name="Google Shape;3548;p80">
              <a:extLst>
                <a:ext uri="{FF2B5EF4-FFF2-40B4-BE49-F238E27FC236}">
                  <a16:creationId xmlns:a16="http://schemas.microsoft.com/office/drawing/2014/main"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 name="Google Shape;3549;p80">
              <a:extLst>
                <a:ext uri="{FF2B5EF4-FFF2-40B4-BE49-F238E27FC236}">
                  <a16:creationId xmlns:a16="http://schemas.microsoft.com/office/drawing/2014/main"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 name="Google Shape;3550;p80">
              <a:extLst>
                <a:ext uri="{FF2B5EF4-FFF2-40B4-BE49-F238E27FC236}">
                  <a16:creationId xmlns:a16="http://schemas.microsoft.com/office/drawing/2014/main"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 name="Google Shape;3551;p80">
              <a:extLst>
                <a:ext uri="{FF2B5EF4-FFF2-40B4-BE49-F238E27FC236}">
                  <a16:creationId xmlns:a16="http://schemas.microsoft.com/office/drawing/2014/main"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 name="Google Shape;3552;p80">
              <a:extLst>
                <a:ext uri="{FF2B5EF4-FFF2-40B4-BE49-F238E27FC236}">
                  <a16:creationId xmlns:a16="http://schemas.microsoft.com/office/drawing/2014/main"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 name="Google Shape;3553;p80">
              <a:extLst>
                <a:ext uri="{FF2B5EF4-FFF2-40B4-BE49-F238E27FC236}">
                  <a16:creationId xmlns:a16="http://schemas.microsoft.com/office/drawing/2014/main"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1" name="Google Shape;3554;p80">
              <a:extLst>
                <a:ext uri="{FF2B5EF4-FFF2-40B4-BE49-F238E27FC236}">
                  <a16:creationId xmlns:a16="http://schemas.microsoft.com/office/drawing/2014/main"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2" name="Google Shape;3555;p80">
              <a:extLst>
                <a:ext uri="{FF2B5EF4-FFF2-40B4-BE49-F238E27FC236}">
                  <a16:creationId xmlns:a16="http://schemas.microsoft.com/office/drawing/2014/main"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3" name="Google Shape;3556;p80">
              <a:extLst>
                <a:ext uri="{FF2B5EF4-FFF2-40B4-BE49-F238E27FC236}">
                  <a16:creationId xmlns:a16="http://schemas.microsoft.com/office/drawing/2014/main"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4" name="Google Shape;3557;p80">
              <a:extLst>
                <a:ext uri="{FF2B5EF4-FFF2-40B4-BE49-F238E27FC236}">
                  <a16:creationId xmlns:a16="http://schemas.microsoft.com/office/drawing/2014/main"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 name="Google Shape;3558;p80">
              <a:extLst>
                <a:ext uri="{FF2B5EF4-FFF2-40B4-BE49-F238E27FC236}">
                  <a16:creationId xmlns:a16="http://schemas.microsoft.com/office/drawing/2014/main"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 name="Google Shape;3559;p80">
              <a:extLst>
                <a:ext uri="{FF2B5EF4-FFF2-40B4-BE49-F238E27FC236}">
                  <a16:creationId xmlns:a16="http://schemas.microsoft.com/office/drawing/2014/main"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 name="Google Shape;3560;p80">
              <a:extLst>
                <a:ext uri="{FF2B5EF4-FFF2-40B4-BE49-F238E27FC236}">
                  <a16:creationId xmlns:a16="http://schemas.microsoft.com/office/drawing/2014/main"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 name="Google Shape;3561;p80">
              <a:extLst>
                <a:ext uri="{FF2B5EF4-FFF2-40B4-BE49-F238E27FC236}">
                  <a16:creationId xmlns:a16="http://schemas.microsoft.com/office/drawing/2014/main"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 name="Google Shape;3562;p80">
              <a:extLst>
                <a:ext uri="{FF2B5EF4-FFF2-40B4-BE49-F238E27FC236}">
                  <a16:creationId xmlns:a16="http://schemas.microsoft.com/office/drawing/2014/main"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 name="Google Shape;3563;p80">
              <a:extLst>
                <a:ext uri="{FF2B5EF4-FFF2-40B4-BE49-F238E27FC236}">
                  <a16:creationId xmlns:a16="http://schemas.microsoft.com/office/drawing/2014/main"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 name="Google Shape;3564;p80">
              <a:extLst>
                <a:ext uri="{FF2B5EF4-FFF2-40B4-BE49-F238E27FC236}">
                  <a16:creationId xmlns:a16="http://schemas.microsoft.com/office/drawing/2014/main"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 name="Google Shape;3565;p80">
              <a:extLst>
                <a:ext uri="{FF2B5EF4-FFF2-40B4-BE49-F238E27FC236}">
                  <a16:creationId xmlns:a16="http://schemas.microsoft.com/office/drawing/2014/main"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 name="Google Shape;3566;p80">
              <a:extLst>
                <a:ext uri="{FF2B5EF4-FFF2-40B4-BE49-F238E27FC236}">
                  <a16:creationId xmlns:a16="http://schemas.microsoft.com/office/drawing/2014/main"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 name="Google Shape;3567;p80">
              <a:extLst>
                <a:ext uri="{FF2B5EF4-FFF2-40B4-BE49-F238E27FC236}">
                  <a16:creationId xmlns:a16="http://schemas.microsoft.com/office/drawing/2014/main"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 name="Google Shape;3568;p80">
              <a:extLst>
                <a:ext uri="{FF2B5EF4-FFF2-40B4-BE49-F238E27FC236}">
                  <a16:creationId xmlns:a16="http://schemas.microsoft.com/office/drawing/2014/main"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 name="Google Shape;3569;p80">
              <a:extLst>
                <a:ext uri="{FF2B5EF4-FFF2-40B4-BE49-F238E27FC236}">
                  <a16:creationId xmlns:a16="http://schemas.microsoft.com/office/drawing/2014/main"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 name="Google Shape;3570;p80">
              <a:extLst>
                <a:ext uri="{FF2B5EF4-FFF2-40B4-BE49-F238E27FC236}">
                  <a16:creationId xmlns:a16="http://schemas.microsoft.com/office/drawing/2014/main"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 name="Google Shape;3571;p80">
              <a:extLst>
                <a:ext uri="{FF2B5EF4-FFF2-40B4-BE49-F238E27FC236}">
                  <a16:creationId xmlns:a16="http://schemas.microsoft.com/office/drawing/2014/main"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 name="Google Shape;3572;p80">
              <a:extLst>
                <a:ext uri="{FF2B5EF4-FFF2-40B4-BE49-F238E27FC236}">
                  <a16:creationId xmlns:a16="http://schemas.microsoft.com/office/drawing/2014/main"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 name="Google Shape;3573;p80">
              <a:extLst>
                <a:ext uri="{FF2B5EF4-FFF2-40B4-BE49-F238E27FC236}">
                  <a16:creationId xmlns:a16="http://schemas.microsoft.com/office/drawing/2014/main"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 name="Google Shape;3574;p80">
              <a:extLst>
                <a:ext uri="{FF2B5EF4-FFF2-40B4-BE49-F238E27FC236}">
                  <a16:creationId xmlns:a16="http://schemas.microsoft.com/office/drawing/2014/main"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 name="Google Shape;3575;p80">
              <a:extLst>
                <a:ext uri="{FF2B5EF4-FFF2-40B4-BE49-F238E27FC236}">
                  <a16:creationId xmlns:a16="http://schemas.microsoft.com/office/drawing/2014/main"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 name="Google Shape;3576;p80">
              <a:extLst>
                <a:ext uri="{FF2B5EF4-FFF2-40B4-BE49-F238E27FC236}">
                  <a16:creationId xmlns:a16="http://schemas.microsoft.com/office/drawing/2014/main"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4" name="Google Shape;3577;p80">
              <a:extLst>
                <a:ext uri="{FF2B5EF4-FFF2-40B4-BE49-F238E27FC236}">
                  <a16:creationId xmlns:a16="http://schemas.microsoft.com/office/drawing/2014/main"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5" name="Google Shape;3578;p80">
              <a:extLst>
                <a:ext uri="{FF2B5EF4-FFF2-40B4-BE49-F238E27FC236}">
                  <a16:creationId xmlns:a16="http://schemas.microsoft.com/office/drawing/2014/main"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6" name="Google Shape;3579;p80">
              <a:extLst>
                <a:ext uri="{FF2B5EF4-FFF2-40B4-BE49-F238E27FC236}">
                  <a16:creationId xmlns:a16="http://schemas.microsoft.com/office/drawing/2014/main"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7" name="Google Shape;3580;p80">
              <a:extLst>
                <a:ext uri="{FF2B5EF4-FFF2-40B4-BE49-F238E27FC236}">
                  <a16:creationId xmlns:a16="http://schemas.microsoft.com/office/drawing/2014/main"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8" name="Google Shape;3581;p80">
              <a:extLst>
                <a:ext uri="{FF2B5EF4-FFF2-40B4-BE49-F238E27FC236}">
                  <a16:creationId xmlns:a16="http://schemas.microsoft.com/office/drawing/2014/main"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9" name="Google Shape;3582;p80">
              <a:extLst>
                <a:ext uri="{FF2B5EF4-FFF2-40B4-BE49-F238E27FC236}">
                  <a16:creationId xmlns:a16="http://schemas.microsoft.com/office/drawing/2014/main"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0" name="Google Shape;3583;p80">
              <a:extLst>
                <a:ext uri="{FF2B5EF4-FFF2-40B4-BE49-F238E27FC236}">
                  <a16:creationId xmlns:a16="http://schemas.microsoft.com/office/drawing/2014/main"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1" name="Google Shape;3584;p80">
              <a:extLst>
                <a:ext uri="{FF2B5EF4-FFF2-40B4-BE49-F238E27FC236}">
                  <a16:creationId xmlns:a16="http://schemas.microsoft.com/office/drawing/2014/main"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2" name="Google Shape;3585;p80">
              <a:extLst>
                <a:ext uri="{FF2B5EF4-FFF2-40B4-BE49-F238E27FC236}">
                  <a16:creationId xmlns:a16="http://schemas.microsoft.com/office/drawing/2014/main"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3" name="Google Shape;3586;p80">
              <a:extLst>
                <a:ext uri="{FF2B5EF4-FFF2-40B4-BE49-F238E27FC236}">
                  <a16:creationId xmlns:a16="http://schemas.microsoft.com/office/drawing/2014/main"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4" name="Google Shape;3587;p80">
              <a:extLst>
                <a:ext uri="{FF2B5EF4-FFF2-40B4-BE49-F238E27FC236}">
                  <a16:creationId xmlns:a16="http://schemas.microsoft.com/office/drawing/2014/main"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5" name="Google Shape;3588;p80">
              <a:extLst>
                <a:ext uri="{FF2B5EF4-FFF2-40B4-BE49-F238E27FC236}">
                  <a16:creationId xmlns:a16="http://schemas.microsoft.com/office/drawing/2014/main"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6" name="Google Shape;3589;p80">
              <a:extLst>
                <a:ext uri="{FF2B5EF4-FFF2-40B4-BE49-F238E27FC236}">
                  <a16:creationId xmlns:a16="http://schemas.microsoft.com/office/drawing/2014/main"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7" name="Google Shape;3590;p80">
              <a:extLst>
                <a:ext uri="{FF2B5EF4-FFF2-40B4-BE49-F238E27FC236}">
                  <a16:creationId xmlns:a16="http://schemas.microsoft.com/office/drawing/2014/main"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8" name="Google Shape;3591;p80">
              <a:extLst>
                <a:ext uri="{FF2B5EF4-FFF2-40B4-BE49-F238E27FC236}">
                  <a16:creationId xmlns:a16="http://schemas.microsoft.com/office/drawing/2014/main"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9" name="Google Shape;3592;p80">
              <a:extLst>
                <a:ext uri="{FF2B5EF4-FFF2-40B4-BE49-F238E27FC236}">
                  <a16:creationId xmlns:a16="http://schemas.microsoft.com/office/drawing/2014/main"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0" name="Google Shape;3593;p80">
              <a:extLst>
                <a:ext uri="{FF2B5EF4-FFF2-40B4-BE49-F238E27FC236}">
                  <a16:creationId xmlns:a16="http://schemas.microsoft.com/office/drawing/2014/main"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1" name="Google Shape;3594;p80">
              <a:extLst>
                <a:ext uri="{FF2B5EF4-FFF2-40B4-BE49-F238E27FC236}">
                  <a16:creationId xmlns:a16="http://schemas.microsoft.com/office/drawing/2014/main"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2" name="Google Shape;3595;p80">
              <a:extLst>
                <a:ext uri="{FF2B5EF4-FFF2-40B4-BE49-F238E27FC236}">
                  <a16:creationId xmlns:a16="http://schemas.microsoft.com/office/drawing/2014/main"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3" name="Google Shape;3596;p80">
              <a:extLst>
                <a:ext uri="{FF2B5EF4-FFF2-40B4-BE49-F238E27FC236}">
                  <a16:creationId xmlns:a16="http://schemas.microsoft.com/office/drawing/2014/main"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21426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5683B5-D1B2-0453-32D2-C59A41712799}"/>
              </a:ext>
            </a:extLst>
          </p:cNvPr>
          <p:cNvGrpSpPr/>
          <p:nvPr/>
        </p:nvGrpSpPr>
        <p:grpSpPr>
          <a:xfrm>
            <a:off x="2114550" y="733427"/>
            <a:ext cx="7877176" cy="1974912"/>
            <a:chOff x="2519646" y="2453148"/>
            <a:chExt cx="3551639" cy="906018"/>
          </a:xfrm>
        </p:grpSpPr>
        <p:sp>
          <p:nvSpPr>
            <p:cNvPr id="9" name="Rectangle: Rounded Corners 8">
              <a:extLst>
                <a:ext uri="{FF2B5EF4-FFF2-40B4-BE49-F238E27FC236}">
                  <a16:creationId xmlns:a16="http://schemas.microsoft.com/office/drawing/2014/main" id="{753BEE34-D5B2-CAAC-15CC-E5224534FFCA}"/>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33123D05-8CDB-7BF1-B47D-5F8EFC007D85}"/>
                </a:ext>
              </a:extLst>
            </p:cNvPr>
            <p:cNvSpPr txBox="1"/>
            <p:nvPr/>
          </p:nvSpPr>
          <p:spPr>
            <a:xfrm>
              <a:off x="2658840" y="2571096"/>
              <a:ext cx="3302697" cy="624649"/>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
                  <a:srgbClr val="000000"/>
                </a:buClr>
                <a:buSzPts val="900"/>
                <a:buFontTx/>
                <a:buNone/>
                <a:tabLst>
                  <a:tab pos="90170" algn="l"/>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óng vai nhắc nhau phòng, tránh thương tích do ngã.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20B4E7BF-704C-826A-D659-64FB824AE40B}"/>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878299" y="1819787"/>
            <a:ext cx="3654958" cy="4615644"/>
          </a:xfrm>
          <a:prstGeom prst="rect">
            <a:avLst/>
          </a:prstGeom>
        </p:spPr>
      </p:pic>
      <p:pic>
        <p:nvPicPr>
          <p:cNvPr id="16" name="Picture 15">
            <a:extLst>
              <a:ext uri="{FF2B5EF4-FFF2-40B4-BE49-F238E27FC236}">
                <a16:creationId xmlns:a16="http://schemas.microsoft.com/office/drawing/2014/main" id="{B1BF1D27-E1A1-5B05-A959-A16793C57751}"/>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343535" y="2502265"/>
            <a:ext cx="2874774" cy="4078766"/>
          </a:xfrm>
          <a:prstGeom prst="rect">
            <a:avLst/>
          </a:prstGeom>
        </p:spPr>
      </p:pic>
    </p:spTree>
    <p:extLst>
      <p:ext uri="{BB962C8B-B14F-4D97-AF65-F5344CB8AC3E}">
        <p14:creationId xmlns:p14="http://schemas.microsoft.com/office/powerpoint/2010/main" val="399911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045" r="15276"/>
          <a:stretch/>
        </p:blipFill>
        <p:spPr>
          <a:xfrm>
            <a:off x="8114238" y="3339551"/>
            <a:ext cx="4077762" cy="2883089"/>
          </a:xfrm>
          <a:prstGeom prst="rect">
            <a:avLst/>
          </a:prstGeom>
        </p:spPr>
      </p:pic>
      <p:sp>
        <p:nvSpPr>
          <p:cNvPr id="5" name="TextBox 4">
            <a:extLst>
              <a:ext uri="{FF2B5EF4-FFF2-40B4-BE49-F238E27FC236}">
                <a16:creationId xmlns:a16="http://schemas.microsoft.com/office/drawing/2014/main" id="{B1DF25E1-BF85-AECA-677F-1B3290B3B690}"/>
              </a:ext>
            </a:extLst>
          </p:cNvPr>
          <p:cNvSpPr txBox="1"/>
          <p:nvPr/>
        </p:nvSpPr>
        <p:spPr>
          <a:xfrm>
            <a:off x="1554480" y="1680889"/>
            <a:ext cx="8036560"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Kết</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luận</a:t>
            </a:r>
            <a:r>
              <a:rPr kumimoji="0" lang="en-US" altLang="zh-C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p>
          <a:p>
            <a:pPr lvl="0" algn="just"/>
            <a:r>
              <a:rPr lang="vi-VN" sz="4800" b="1" dirty="0">
                <a:solidFill>
                  <a:srgbClr val="002060"/>
                </a:solidFill>
                <a:latin typeface="Cambria" panose="02040503050406030204" pitchFamily="18" charset="0"/>
                <a:ea typeface="Cambria" panose="02040503050406030204" pitchFamily="18" charset="0"/>
              </a:rPr>
              <a:t>Em thực hiện phòng, tránh thương tích do ngã để đảm bảo an toàn cho bản thân.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2678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A29E2-8D95-4822-5081-9CD9BC5A48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431354" y="1781003"/>
            <a:ext cx="3262238" cy="4629151"/>
          </a:xfrm>
          <a:prstGeom prst="rect">
            <a:avLst/>
          </a:prstGeom>
        </p:spPr>
      </p:pic>
      <p:sp>
        <p:nvSpPr>
          <p:cNvPr id="3" name="TextBox 2">
            <a:extLst>
              <a:ext uri="{FF2B5EF4-FFF2-40B4-BE49-F238E27FC236}">
                <a16:creationId xmlns:a16="http://schemas.microsoft.com/office/drawing/2014/main" id="{8DD86448-9D31-3E20-C8BE-6843A8DA77CE}"/>
              </a:ext>
            </a:extLst>
          </p:cNvPr>
          <p:cNvSpPr txBox="1"/>
          <p:nvPr/>
        </p:nvSpPr>
        <p:spPr>
          <a:xfrm>
            <a:off x="3358515" y="2170693"/>
            <a:ext cx="831532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Để</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phòng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bị</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ngã</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bạn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ơi</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cs typeface="iCiel Cucho Bold" pitchFamily="50" charset="0"/>
              </a:rPr>
              <a:t>Đừng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nên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chạy</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nhảy</a:t>
            </a:r>
            <a:r>
              <a:rPr lang="en-US" sz="4000" b="1" dirty="0">
                <a:solidFill>
                  <a:srgbClr val="002060"/>
                </a:solidFill>
                <a:latin typeface="Calibri" panose="020F0502020204030204"/>
                <a:cs typeface="iCiel Cucho Bold" pitchFamily="50" charset="0"/>
              </a:rPr>
              <a:t> ở </a:t>
            </a:r>
            <a:r>
              <a:rPr lang="en-US" sz="4000" b="1" dirty="0" err="1">
                <a:solidFill>
                  <a:srgbClr val="002060"/>
                </a:solidFill>
                <a:latin typeface="Calibri" panose="020F0502020204030204"/>
                <a:cs typeface="iCiel Cucho Bold" pitchFamily="50" charset="0"/>
              </a:rPr>
              <a:t>nơi</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trơn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nào</a:t>
            </a:r>
            <a:endParaRPr lang="en-US" sz="4000" b="1" dirty="0">
              <a:solidFill>
                <a:srgbClr val="002060"/>
              </a:solidFill>
              <a:latin typeface="Calibri" panose="020F0502020204030204"/>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iCiel Cucho Bold" pitchFamily="50" charset="0"/>
              </a:rPr>
              <a:t>Trèo</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leo</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thương</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tích</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rất</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iCiel Cucho Bold" pitchFamily="50" charset="0"/>
              </a:rPr>
              <a:t>cao</a:t>
            </a:r>
            <a:endParaRPr kumimoji="0" lang="en-US" sz="4000" b="1" i="0" u="none" strike="noStrike" kern="1200" cap="none" spc="0" normalizeH="0" noProof="0" dirty="0">
              <a:ln>
                <a:noFill/>
              </a:ln>
              <a:solidFill>
                <a:srgbClr val="002060"/>
              </a:solidFill>
              <a:effectLst/>
              <a:uLnTx/>
              <a:uFillTx/>
              <a:latin typeface="Calibri" panose="020F0502020204030204"/>
              <a:ea typeface="+mn-ea"/>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err="1">
                <a:solidFill>
                  <a:srgbClr val="002060"/>
                </a:solidFill>
                <a:latin typeface="Calibri" panose="020F0502020204030204"/>
                <a:cs typeface="iCiel Cucho Bold" pitchFamily="50" charset="0"/>
              </a:rPr>
              <a:t>Có</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đồ</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bảo</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vệ</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mang</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vào</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yên</a:t>
            </a:r>
            <a:r>
              <a:rPr lang="en-US" sz="4000" b="1" dirty="0">
                <a:solidFill>
                  <a:srgbClr val="002060"/>
                </a:solidFill>
                <a:latin typeface="Calibri" panose="020F0502020204030204"/>
                <a:cs typeface="iCiel Cucho Bold" pitchFamily="50" charset="0"/>
              </a:rPr>
              <a:t> </a:t>
            </a:r>
            <a:r>
              <a:rPr lang="en-US" sz="4000" b="1" dirty="0" err="1">
                <a:solidFill>
                  <a:srgbClr val="002060"/>
                </a:solidFill>
                <a:latin typeface="Calibri" panose="020F0502020204030204"/>
                <a:cs typeface="iCiel Cucho Bold" pitchFamily="50" charset="0"/>
              </a:rPr>
              <a:t>tâm</a:t>
            </a:r>
            <a:r>
              <a:rPr lang="en-US" sz="4000" b="1" dirty="0">
                <a:solidFill>
                  <a:srgbClr val="002060"/>
                </a:solidFill>
                <a:latin typeface="Calibri" panose="020F0502020204030204"/>
                <a:cs typeface="iCiel Cucho Bold" pitchFamily="50" charset="0"/>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iCiel Cucho Bold" pitchFamily="50" charset="0"/>
            </a:endParaRPr>
          </a:p>
        </p:txBody>
      </p:sp>
    </p:spTree>
    <p:extLst>
      <p:ext uri="{BB962C8B-B14F-4D97-AF65-F5344CB8AC3E}">
        <p14:creationId xmlns:p14="http://schemas.microsoft.com/office/powerpoint/2010/main" val="3346015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500"/>
                                        <p:tgtEl>
                                          <p:spTgt spid="3">
                                            <p:txEl>
                                              <p:pRg st="1" end="1"/>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708747" y="1340334"/>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27" name="Google Shape;227;p40"/>
          <p:cNvGrpSpPr/>
          <p:nvPr/>
        </p:nvGrpSpPr>
        <p:grpSpPr>
          <a:xfrm>
            <a:off x="134974" y="1870515"/>
            <a:ext cx="2589180" cy="299834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36" name="Google Shape;336;p40"/>
          <p:cNvGrpSpPr/>
          <p:nvPr/>
        </p:nvGrpSpPr>
        <p:grpSpPr>
          <a:xfrm>
            <a:off x="9349465" y="1612096"/>
            <a:ext cx="2683295" cy="3188617"/>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5" name="Google Shape;445;p40"/>
          <p:cNvSpPr/>
          <p:nvPr/>
        </p:nvSpPr>
        <p:spPr>
          <a:xfrm>
            <a:off x="130393" y="64799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46" name="Google Shape;446;p4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52" name="Google Shape;452;p40"/>
          <p:cNvGrpSpPr/>
          <p:nvPr/>
        </p:nvGrpSpPr>
        <p:grpSpPr>
          <a:xfrm>
            <a:off x="4710008" y="4278208"/>
            <a:ext cx="2666153" cy="146727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90" name="Google Shape;490;p4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1" name="Google Shape;491;p4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92" name="Google Shape;492;p40"/>
          <p:cNvGrpSpPr/>
          <p:nvPr/>
        </p:nvGrpSpPr>
        <p:grpSpPr>
          <a:xfrm>
            <a:off x="10298997" y="3677713"/>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56" name="Google Shape;556;p40"/>
          <p:cNvGrpSpPr/>
          <p:nvPr/>
        </p:nvGrpSpPr>
        <p:grpSpPr>
          <a:xfrm>
            <a:off x="756471" y="3555885"/>
            <a:ext cx="1485367" cy="296790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5" name="TextBox 14"/>
          <p:cNvSpPr txBox="1"/>
          <p:nvPr/>
        </p:nvSpPr>
        <p:spPr>
          <a:xfrm>
            <a:off x="3390900" y="1800861"/>
            <a:ext cx="5496560" cy="2214068"/>
          </a:xfrm>
          <a:prstGeom prst="rect">
            <a:avLst/>
          </a:prstGeom>
          <a:noFill/>
        </p:spPr>
        <p:txBody>
          <a:bodyPr wrap="square" rtlCol="0">
            <a:spAutoFit/>
          </a:bodyPr>
          <a:lstStyle/>
          <a:p>
            <a:pPr algn="ctr" defTabSz="1219170">
              <a:lnSpc>
                <a:spcPct val="120000"/>
              </a:lnSpc>
              <a:buClr>
                <a:srgbClr val="000000"/>
              </a:buClr>
            </a:pPr>
            <a:r>
              <a:rPr lang="en-US" sz="5867" kern="0" dirty="0">
                <a:ln w="13462">
                  <a:solidFill>
                    <a:srgbClr val="FFFFFF"/>
                  </a:solidFill>
                  <a:prstDash val="solid"/>
                </a:ln>
                <a:solidFill>
                  <a:srgbClr val="000000">
                    <a:lumMod val="85000"/>
                    <a:lumOff val="15000"/>
                  </a:srgbClr>
                </a:solidFill>
                <a:effectLst>
                  <a:outerShdw dist="38100" dir="2700000" algn="bl" rotWithShape="0">
                    <a:srgbClr val="B3AAD3"/>
                  </a:outerShdw>
                </a:effectLst>
                <a:latin typeface="Coiny" panose="02000903060500060000" charset="0"/>
                <a:cs typeface="Coiny" panose="02000903060500060000" charset="0"/>
                <a:sym typeface="Arial" panose="020B0604020202020204"/>
              </a:rPr>
              <a:t>TẠM BIỆT VÀ </a:t>
            </a:r>
          </a:p>
          <a:p>
            <a:pPr algn="ctr" defTabSz="1219170">
              <a:lnSpc>
                <a:spcPct val="120000"/>
              </a:lnSpc>
              <a:buClr>
                <a:srgbClr val="000000"/>
              </a:buClr>
            </a:pPr>
            <a:r>
              <a:rPr lang="en-US" sz="5867" kern="0" dirty="0">
                <a:ln w="13462">
                  <a:solidFill>
                    <a:srgbClr val="FFFFFF"/>
                  </a:solidFill>
                  <a:prstDash val="solid"/>
                </a:ln>
                <a:solidFill>
                  <a:srgbClr val="000000">
                    <a:lumMod val="85000"/>
                    <a:lumOff val="15000"/>
                  </a:srgbClr>
                </a:solidFill>
                <a:effectLst>
                  <a:outerShdw dist="38100" dir="2700000" algn="bl" rotWithShape="0">
                    <a:srgbClr val="B3AAD3"/>
                  </a:outerShdw>
                </a:effectLst>
                <a:latin typeface="Coiny" panose="02000903060500060000" charset="0"/>
                <a:cs typeface="Coiny" panose="02000903060500060000" charset="0"/>
                <a:sym typeface="Arial" panose="020B0604020202020204"/>
              </a:rPr>
              <a:t>HẸN GẶP LẠI</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708747" y="1340334"/>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27" name="Google Shape;227;p40"/>
          <p:cNvGrpSpPr/>
          <p:nvPr/>
        </p:nvGrpSpPr>
        <p:grpSpPr>
          <a:xfrm>
            <a:off x="134974" y="1870515"/>
            <a:ext cx="2589180" cy="299834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36" name="Google Shape;336;p40"/>
          <p:cNvGrpSpPr/>
          <p:nvPr/>
        </p:nvGrpSpPr>
        <p:grpSpPr>
          <a:xfrm>
            <a:off x="9349465" y="1612096"/>
            <a:ext cx="2683295" cy="3188617"/>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5" name="Google Shape;445;p40"/>
          <p:cNvSpPr/>
          <p:nvPr/>
        </p:nvSpPr>
        <p:spPr>
          <a:xfrm>
            <a:off x="130393" y="64799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46" name="Google Shape;446;p4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52" name="Google Shape;452;p40"/>
          <p:cNvGrpSpPr/>
          <p:nvPr/>
        </p:nvGrpSpPr>
        <p:grpSpPr>
          <a:xfrm>
            <a:off x="4710008" y="4278208"/>
            <a:ext cx="2666153" cy="146727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90" name="Google Shape;490;p4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1" name="Google Shape;491;p4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92" name="Google Shape;492;p40"/>
          <p:cNvGrpSpPr/>
          <p:nvPr/>
        </p:nvGrpSpPr>
        <p:grpSpPr>
          <a:xfrm>
            <a:off x="10298997" y="3677713"/>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56" name="Google Shape;556;p40"/>
          <p:cNvGrpSpPr/>
          <p:nvPr/>
        </p:nvGrpSpPr>
        <p:grpSpPr>
          <a:xfrm>
            <a:off x="756471" y="3555885"/>
            <a:ext cx="1485367" cy="296790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45A8A0B3-EC2D-B0B5-3F4F-8EA77370C060}"/>
              </a:ext>
            </a:extLst>
          </p:cNvPr>
          <p:cNvPicPr>
            <a:picLocks noChangeAspect="1"/>
          </p:cNvPicPr>
          <p:nvPr/>
        </p:nvPicPr>
        <p:blipFill>
          <a:blip r:embed="rId3"/>
          <a:stretch>
            <a:fillRect/>
          </a:stretch>
        </p:blipFill>
        <p:spPr>
          <a:xfrm>
            <a:off x="4965848" y="849586"/>
            <a:ext cx="2450804" cy="1005927"/>
          </a:xfrm>
          <a:prstGeom prst="rect">
            <a:avLst/>
          </a:prstGeom>
        </p:spPr>
      </p:pic>
      <p:pic>
        <p:nvPicPr>
          <p:cNvPr id="8" name="Picture 7">
            <a:extLst>
              <a:ext uri="{FF2B5EF4-FFF2-40B4-BE49-F238E27FC236}">
                <a16:creationId xmlns:a16="http://schemas.microsoft.com/office/drawing/2014/main" id="{39FEA8ED-A167-EC67-E27E-91FB0A4A8B4E}"/>
              </a:ext>
            </a:extLst>
          </p:cNvPr>
          <p:cNvPicPr>
            <a:picLocks noChangeAspect="1"/>
          </p:cNvPicPr>
          <p:nvPr/>
        </p:nvPicPr>
        <p:blipFill>
          <a:blip r:embed="rId4"/>
          <a:stretch>
            <a:fillRect/>
          </a:stretch>
        </p:blipFill>
        <p:spPr>
          <a:xfrm>
            <a:off x="-909886" y="695397"/>
            <a:ext cx="4200508" cy="969348"/>
          </a:xfrm>
          <a:prstGeom prst="rect">
            <a:avLst/>
          </a:prstGeom>
        </p:spPr>
      </p:pic>
      <p:pic>
        <p:nvPicPr>
          <p:cNvPr id="9" name="Picture 8">
            <a:extLst>
              <a:ext uri="{FF2B5EF4-FFF2-40B4-BE49-F238E27FC236}">
                <a16:creationId xmlns:a16="http://schemas.microsoft.com/office/drawing/2014/main" id="{35299890-0BC1-88B6-1574-B1439317A324}"/>
              </a:ext>
            </a:extLst>
          </p:cNvPr>
          <p:cNvPicPr>
            <a:picLocks noChangeAspect="1"/>
          </p:cNvPicPr>
          <p:nvPr/>
        </p:nvPicPr>
        <p:blipFill>
          <a:blip r:embed="rId5"/>
          <a:stretch>
            <a:fillRect/>
          </a:stretch>
        </p:blipFill>
        <p:spPr>
          <a:xfrm>
            <a:off x="1915298" y="1995795"/>
            <a:ext cx="8597513" cy="28908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710" name="Google Shape;1710;p59"/>
          <p:cNvGrpSpPr/>
          <p:nvPr/>
        </p:nvGrpSpPr>
        <p:grpSpPr>
          <a:xfrm>
            <a:off x="223507" y="5313118"/>
            <a:ext cx="836367" cy="1272433"/>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7" name="Google Shape;1710;p59"/>
          <p:cNvGrpSpPr/>
          <p:nvPr/>
        </p:nvGrpSpPr>
        <p:grpSpPr>
          <a:xfrm>
            <a:off x="11093861" y="5435038"/>
            <a:ext cx="836367" cy="1272433"/>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a:extLst>
              <a:ext uri="{FF2B5EF4-FFF2-40B4-BE49-F238E27FC236}">
                <a16:creationId xmlns:a16="http://schemas.microsoft.com/office/drawing/2014/main" id="{E4575A78-B44E-F39B-A325-0D88158F2D12}"/>
              </a:ext>
            </a:extLst>
          </p:cNvPr>
          <p:cNvPicPr>
            <a:picLocks noChangeAspect="1"/>
          </p:cNvPicPr>
          <p:nvPr/>
        </p:nvPicPr>
        <p:blipFill>
          <a:blip r:embed="rId3"/>
          <a:stretch>
            <a:fillRect/>
          </a:stretch>
        </p:blipFill>
        <p:spPr>
          <a:xfrm>
            <a:off x="3089448" y="0"/>
            <a:ext cx="7026400" cy="1881434"/>
          </a:xfrm>
          <a:prstGeom prst="rect">
            <a:avLst/>
          </a:prstGeom>
        </p:spPr>
      </p:pic>
      <p:sp>
        <p:nvSpPr>
          <p:cNvPr id="3" name="TextBox 2">
            <a:extLst>
              <a:ext uri="{FF2B5EF4-FFF2-40B4-BE49-F238E27FC236}">
                <a16:creationId xmlns:a16="http://schemas.microsoft.com/office/drawing/2014/main" id="{79D817F5-A18E-E44A-F838-0228CEE362B7}"/>
              </a:ext>
            </a:extLst>
          </p:cNvPr>
          <p:cNvSpPr txBox="1"/>
          <p:nvPr/>
        </p:nvSpPr>
        <p:spPr>
          <a:xfrm>
            <a:off x="944880" y="1610995"/>
            <a:ext cx="10772775" cy="4198714"/>
          </a:xfrm>
          <a:prstGeom prst="rect">
            <a:avLst/>
          </a:prstGeom>
          <a:noFill/>
        </p:spPr>
        <p:txBody>
          <a:bodyPr wrap="square" rtlCol="0">
            <a:spAutoFit/>
          </a:bodyPr>
          <a:lstStyle/>
          <a:p>
            <a:pPr marL="285750" marR="0" indent="-285750" algn="just">
              <a:lnSpc>
                <a:spcPct val="107000"/>
              </a:lnSpc>
              <a:spcBef>
                <a:spcPts val="0"/>
              </a:spcBef>
              <a:spcAft>
                <a:spcPts val="0"/>
              </a:spcAft>
              <a:buFont typeface="Wingdings" panose="05000000000000000000" pitchFamily="2" charset="2"/>
              <a:buChar char="q"/>
              <a:tabLst>
                <a:tab pos="90170" algn="l"/>
              </a:tabLst>
            </a:pPr>
            <a:r>
              <a:rPr lang="vi-VN" sz="3600" dirty="0">
                <a:latin typeface="Cambria" panose="02040503050406030204" pitchFamily="18" charset="0"/>
                <a:ea typeface="Cambria" panose="02040503050406030204" pitchFamily="18" charset="0"/>
                <a:cs typeface="Times New Roman" panose="02020603050405020304" pitchFamily="18" charset="0"/>
              </a:rPr>
              <a:t>Nhận biết được nguyên nhân và hậu quả của điện giật. Nêu được các tình huống nguy hiểm dẫn đến bị điện giật.</a:t>
            </a:r>
          </a:p>
          <a:p>
            <a:pPr marL="285750" marR="0" indent="-285750" algn="just">
              <a:lnSpc>
                <a:spcPct val="107000"/>
              </a:lnSpc>
              <a:spcBef>
                <a:spcPts val="0"/>
              </a:spcBef>
              <a:spcAft>
                <a:spcPts val="0"/>
              </a:spcAft>
              <a:buFont typeface="Wingdings" panose="05000000000000000000" pitchFamily="2" charset="2"/>
              <a:buChar char="q"/>
              <a:tabLst>
                <a:tab pos="90170" algn="l"/>
              </a:tabLst>
            </a:pPr>
            <a:r>
              <a:rPr lang="vi-VN" sz="3600" dirty="0">
                <a:latin typeface="Cambria" panose="02040503050406030204" pitchFamily="18" charset="0"/>
                <a:ea typeface="Cambria" panose="02040503050406030204" pitchFamily="18" charset="0"/>
                <a:cs typeface="Times New Roman" panose="02020603050405020304" pitchFamily="18" charset="0"/>
              </a:rPr>
              <a:t>Thực hiện được một số cách đơn giản và phù hợp để phòng, tránh điện giật</a:t>
            </a:r>
          </a:p>
          <a:p>
            <a:pPr marL="285750" marR="0" indent="-285750" algn="just">
              <a:lnSpc>
                <a:spcPct val="107000"/>
              </a:lnSpc>
              <a:spcBef>
                <a:spcPts val="0"/>
              </a:spcBef>
              <a:spcAft>
                <a:spcPts val="0"/>
              </a:spcAft>
              <a:buFont typeface="Wingdings" panose="05000000000000000000" pitchFamily="2" charset="2"/>
              <a:buChar char="q"/>
              <a:tabLst>
                <a:tab pos="90170" algn="l"/>
              </a:tabLst>
            </a:pPr>
            <a:r>
              <a:rPr lang="vi-VN" sz="3600" dirty="0">
                <a:latin typeface="Cambria" panose="02040503050406030204" pitchFamily="18" charset="0"/>
                <a:ea typeface="Cambria" panose="02040503050406030204" pitchFamily="18" charset="0"/>
                <a:cs typeface="Times New Roman" panose="02020603050405020304" pitchFamily="18" charset="0"/>
              </a:rPr>
              <a:t>Chủ động thực hiện được một số cách đơn giản và phù hợp để phòng, tránh điện giật.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433" y="-278553"/>
            <a:ext cx="12400280" cy="7137400"/>
          </a:xfrm>
          <a:prstGeom prst="rect">
            <a:avLst/>
          </a:prstGeom>
        </p:spPr>
      </p:pic>
      <p:pic>
        <p:nvPicPr>
          <p:cNvPr id="121" name="Picture 120"/>
          <p:cNvPicPr>
            <a:picLocks noChangeAspect="1"/>
          </p:cNvPicPr>
          <p:nvPr/>
        </p:nvPicPr>
        <p:blipFill>
          <a:blip r:embed="rId4"/>
          <a:stretch>
            <a:fillRect/>
          </a:stretch>
        </p:blipFill>
        <p:spPr>
          <a:xfrm>
            <a:off x="-1196823" y="5308172"/>
            <a:ext cx="14587339" cy="1904581"/>
          </a:xfrm>
          <a:prstGeom prst="rect">
            <a:avLst/>
          </a:prstGeom>
        </p:spPr>
      </p:pic>
      <p:sp>
        <p:nvSpPr>
          <p:cNvPr id="136" name="TextBox 135"/>
          <p:cNvSpPr txBox="1"/>
          <p:nvPr/>
        </p:nvSpPr>
        <p:spPr>
          <a:xfrm>
            <a:off x="4673601" y="-1117600"/>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8" name="Picture 7"/>
          <p:cNvPicPr>
            <a:picLocks noChangeAspect="1"/>
          </p:cNvPicPr>
          <p:nvPr/>
        </p:nvPicPr>
        <p:blipFill>
          <a:blip r:embed="rId5"/>
          <a:stretch>
            <a:fillRect/>
          </a:stretch>
        </p:blipFill>
        <p:spPr>
          <a:xfrm>
            <a:off x="-319193" y="-31326"/>
            <a:ext cx="2277533" cy="6642100"/>
          </a:xfrm>
          <a:prstGeom prst="rect">
            <a:avLst/>
          </a:prstGeom>
        </p:spPr>
      </p:pic>
      <p:pic>
        <p:nvPicPr>
          <p:cNvPr id="9" name="Picture 8"/>
          <p:cNvPicPr>
            <a:picLocks noChangeAspect="1"/>
          </p:cNvPicPr>
          <p:nvPr/>
        </p:nvPicPr>
        <p:blipFill>
          <a:blip r:embed="rId5"/>
          <a:stretch>
            <a:fillRect/>
          </a:stretch>
        </p:blipFill>
        <p:spPr>
          <a:xfrm flipH="1">
            <a:off x="10131214" y="-75354"/>
            <a:ext cx="2403687" cy="7008707"/>
          </a:xfrm>
          <a:prstGeom prst="rect">
            <a:avLst/>
          </a:prstGeom>
        </p:spPr>
      </p:pic>
      <p:pic>
        <p:nvPicPr>
          <p:cNvPr id="10" name="Graphic 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 y="-81280"/>
            <a:ext cx="12320693" cy="976207"/>
          </a:xfrm>
          <a:prstGeom prst="rect">
            <a:avLst/>
          </a:prstGeom>
        </p:spPr>
      </p:pic>
      <p:pic>
        <p:nvPicPr>
          <p:cNvPr id="169" name="Picture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38275" y="1638300"/>
            <a:ext cx="9896475" cy="2070947"/>
          </a:xfrm>
          <a:prstGeom prst="rect">
            <a:avLst/>
          </a:prstGeom>
        </p:spPr>
      </p:pic>
      <p:pic>
        <p:nvPicPr>
          <p:cNvPr id="158" name="Picture 157">
            <a:extLst>
              <a:ext uri="{FF2B5EF4-FFF2-40B4-BE49-F238E27FC236}">
                <a16:creationId xmlns:a16="http://schemas.microsoft.com/office/drawing/2014/main" id="{65322E70-1172-5BAA-2FF8-92BFFE17CD96}"/>
              </a:ext>
            </a:extLst>
          </p:cNvPr>
          <p:cNvPicPr/>
          <p:nvPr/>
        </p:nvPicPr>
        <p:blipFill>
          <a:blip r:embed="rId9">
            <a:clrChange>
              <a:clrFrom>
                <a:srgbClr val="FFFFFF">
                  <a:alpha val="100000"/>
                </a:srgbClr>
              </a:clrFrom>
              <a:clrTo>
                <a:srgbClr val="FFFFFF">
                  <a:alpha val="100000"/>
                  <a:alpha val="0"/>
                </a:srgbClr>
              </a:clrTo>
            </a:clrChange>
          </a:blip>
          <a:srcRect l="4547" t="11852" r="49800" b="18012"/>
          <a:stretch>
            <a:fillRect/>
          </a:stretch>
        </p:blipFill>
        <p:spPr>
          <a:xfrm>
            <a:off x="1081617" y="1843405"/>
            <a:ext cx="2597573" cy="4670213"/>
          </a:xfrm>
          <a:prstGeom prst="rect">
            <a:avLst/>
          </a:prstGeom>
          <a:noFill/>
          <a:ln w="9525">
            <a:noFill/>
          </a:ln>
        </p:spPr>
      </p:pic>
      <p:pic>
        <p:nvPicPr>
          <p:cNvPr id="2" name="Picture 1">
            <a:extLst>
              <a:ext uri="{FF2B5EF4-FFF2-40B4-BE49-F238E27FC236}">
                <a16:creationId xmlns:a16="http://schemas.microsoft.com/office/drawing/2014/main" id="{304F9220-99F7-B719-BB72-E688FD47963F}"/>
              </a:ext>
            </a:extLst>
          </p:cNvPr>
          <p:cNvPicPr>
            <a:picLocks noChangeAspect="1"/>
          </p:cNvPicPr>
          <p:nvPr/>
        </p:nvPicPr>
        <p:blipFill>
          <a:blip r:embed="rId10"/>
          <a:stretch>
            <a:fillRect/>
          </a:stretch>
        </p:blipFill>
        <p:spPr>
          <a:xfrm>
            <a:off x="3488676" y="1566579"/>
            <a:ext cx="6169687" cy="2139881"/>
          </a:xfrm>
          <a:prstGeom prst="rect">
            <a:avLst/>
          </a:prstGeom>
        </p:spPr>
      </p:pic>
    </p:spTree>
    <p:extLst>
      <p:ext uri="{BB962C8B-B14F-4D97-AF65-F5344CB8AC3E}">
        <p14:creationId xmlns:p14="http://schemas.microsoft.com/office/powerpoint/2010/main" val="133400165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EACF-4ED7-DBEC-2053-81C4EDBC21C4}"/>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90B3B02E-834D-1847-75DC-8A7FD5110731}"/>
              </a:ext>
            </a:extLst>
          </p:cNvPr>
          <p:cNvSpPr>
            <a:spLocks noGrp="1"/>
          </p:cNvSpPr>
          <p:nvPr>
            <p:ph type="subTitle" idx="1"/>
          </p:nvPr>
        </p:nvSpPr>
        <p:spPr/>
        <p:txBody>
          <a:bodyPr/>
          <a:lstStyle/>
          <a:p>
            <a:endParaRPr lang="en-US"/>
          </a:p>
        </p:txBody>
      </p:sp>
      <p:pic>
        <p:nvPicPr>
          <p:cNvPr id="4" name="Li_thoi_em_hy_cho_bit_nguyn_nhn_gy_ng_v_hu_qu_ca_n_44c289236b">
            <a:hlinkClick r:id="" action="ppaction://media"/>
            <a:extLst>
              <a:ext uri="{FF2B5EF4-FFF2-40B4-BE49-F238E27FC236}">
                <a16:creationId xmlns:a16="http://schemas.microsoft.com/office/drawing/2014/main" id="{41911C48-07AE-DE5F-A232-D7E8CF832747}"/>
              </a:ext>
            </a:extLst>
          </p:cNvPr>
          <p:cNvPicPr>
            <a:picLocks noChangeAspect="1"/>
          </p:cNvPicPr>
          <p:nvPr>
            <a:videoFile r:link="rId1"/>
            <p:extLst>
              <p:ext uri="{DAA4B4D4-6D71-4841-9C94-3DE7FCFB9230}">
                <p14:media xmlns:p14="http://schemas.microsoft.com/office/powerpoint/2010/main" r:embed="rId2">
                  <p14:trim end="462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1883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Rounded Rectangle 5"/>
          <p:cNvSpPr/>
          <p:nvPr/>
        </p:nvSpPr>
        <p:spPr>
          <a:xfrm>
            <a:off x="165100" y="132081"/>
            <a:ext cx="11983720" cy="772159"/>
          </a:xfrm>
          <a:prstGeom prst="roundRect">
            <a:avLst>
              <a:gd name="adj" fmla="val 32770"/>
            </a:avLst>
          </a:prstGeom>
          <a:solidFill>
            <a:schemeClr val="bg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Em</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hãy</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cho</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biết</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nguyên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nhân</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gây</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ngã</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và</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hậu</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quả</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của</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b="1" kern="0" dirty="0" err="1">
                <a:solidFill>
                  <a:srgbClr val="000000"/>
                </a:solidFill>
                <a:latin typeface="Calibri" panose="020F0502020204030204" pitchFamily="34" charset="0"/>
                <a:cs typeface="Calibri" panose="020F0502020204030204" pitchFamily="34" charset="0"/>
                <a:sym typeface="Arial" panose="020B0604020202020204"/>
              </a:rPr>
              <a:t>nó</a:t>
            </a:r>
            <a:r>
              <a:rPr lang="en-US" sz="3600" b="1" kern="0" dirty="0">
                <a:solidFill>
                  <a:srgbClr val="000000"/>
                </a:solidFill>
                <a:latin typeface="Calibri" panose="020F0502020204030204" pitchFamily="34" charset="0"/>
                <a:cs typeface="Calibri" panose="020F0502020204030204" pitchFamily="34" charset="0"/>
                <a:sym typeface="Arial" panose="020B0604020202020204"/>
              </a:rPr>
              <a:t>.</a:t>
            </a:r>
          </a:p>
        </p:txBody>
      </p:sp>
      <p:pic>
        <p:nvPicPr>
          <p:cNvPr id="3" name="Picture 2">
            <a:extLst>
              <a:ext uri="{FF2B5EF4-FFF2-40B4-BE49-F238E27FC236}">
                <a16:creationId xmlns:a16="http://schemas.microsoft.com/office/drawing/2014/main" id="{67ACA1EB-1575-62E0-FB94-A2C77D3DAFE6}"/>
              </a:ext>
            </a:extLst>
          </p:cNvPr>
          <p:cNvPicPr>
            <a:picLocks noChangeAspect="1"/>
          </p:cNvPicPr>
          <p:nvPr/>
        </p:nvPicPr>
        <p:blipFill>
          <a:blip r:embed="rId2"/>
          <a:stretch>
            <a:fillRect/>
          </a:stretch>
        </p:blipFill>
        <p:spPr>
          <a:xfrm>
            <a:off x="2621280" y="1073468"/>
            <a:ext cx="6634480" cy="4691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3" name="Picture 2">
            <a:extLst>
              <a:ext uri="{FF2B5EF4-FFF2-40B4-BE49-F238E27FC236}">
                <a16:creationId xmlns:a16="http://schemas.microsoft.com/office/drawing/2014/main" id="{67ACA1EB-1575-62E0-FB94-A2C77D3DAFE6}"/>
              </a:ext>
            </a:extLst>
          </p:cNvPr>
          <p:cNvPicPr>
            <a:picLocks noChangeAspect="1"/>
          </p:cNvPicPr>
          <p:nvPr/>
        </p:nvPicPr>
        <p:blipFill>
          <a:blip r:embed="rId2"/>
          <a:stretch>
            <a:fillRect/>
          </a:stretch>
        </p:blipFill>
        <p:spPr>
          <a:xfrm>
            <a:off x="91440" y="1706880"/>
            <a:ext cx="4511764" cy="3190240"/>
          </a:xfrm>
          <a:prstGeom prst="rect">
            <a:avLst/>
          </a:prstGeom>
        </p:spPr>
      </p:pic>
      <p:pic>
        <p:nvPicPr>
          <p:cNvPr id="4" name="Picture 3">
            <a:extLst>
              <a:ext uri="{FF2B5EF4-FFF2-40B4-BE49-F238E27FC236}">
                <a16:creationId xmlns:a16="http://schemas.microsoft.com/office/drawing/2014/main" id="{5773EC32-478B-2166-EF87-B0093FB638BF}"/>
              </a:ext>
            </a:extLst>
          </p:cNvPr>
          <p:cNvPicPr>
            <a:picLocks noChangeAspect="1"/>
          </p:cNvPicPr>
          <p:nvPr/>
        </p:nvPicPr>
        <p:blipFill>
          <a:blip r:embed="rId3"/>
          <a:stretch>
            <a:fillRect/>
          </a:stretch>
        </p:blipFill>
        <p:spPr>
          <a:xfrm>
            <a:off x="1863514" y="0"/>
            <a:ext cx="7128086" cy="959617"/>
          </a:xfrm>
          <a:prstGeom prst="rect">
            <a:avLst/>
          </a:prstGeom>
        </p:spPr>
      </p:pic>
      <p:sp>
        <p:nvSpPr>
          <p:cNvPr id="7" name="Rounded Rectangle 7">
            <a:extLst>
              <a:ext uri="{FF2B5EF4-FFF2-40B4-BE49-F238E27FC236}">
                <a16:creationId xmlns:a16="http://schemas.microsoft.com/office/drawing/2014/main" id="{CF581BF1-B808-2BC8-55A8-DFDEB4952620}"/>
              </a:ext>
            </a:extLst>
          </p:cNvPr>
          <p:cNvSpPr/>
          <p:nvPr/>
        </p:nvSpPr>
        <p:spPr>
          <a:xfrm>
            <a:off x="5080000" y="1203961"/>
            <a:ext cx="6583680" cy="2169159"/>
          </a:xfrm>
          <a:prstGeom prst="roundRect">
            <a:avLst/>
          </a:prstGeom>
          <a:solidFill>
            <a:schemeClr val="accent6">
              <a:lumMod val="20000"/>
              <a:lumOff val="80000"/>
            </a:schemeClr>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600" b="1" kern="0" dirty="0" err="1">
                <a:solidFill>
                  <a:srgbClr val="000000"/>
                </a:solidFill>
                <a:latin typeface="Calibri" panose="020F0502020204030204" charset="0"/>
                <a:cs typeface="Calibri" panose="020F0502020204030204" charset="0"/>
                <a:sym typeface="Arial" panose="020B0604020202020204"/>
              </a:rPr>
              <a:t>Cá</a:t>
            </a:r>
            <a:r>
              <a:rPr lang="vi-VN" sz="3600" b="1" kern="0" dirty="0">
                <a:solidFill>
                  <a:srgbClr val="000000"/>
                </a:solidFill>
                <a:latin typeface="Calibri" panose="020F0502020204030204" charset="0"/>
                <a:cs typeface="Calibri" panose="020F0502020204030204" charset="0"/>
                <a:sym typeface="Arial" panose="020B0604020202020204"/>
              </a:rPr>
              <a:t>c nguyên nhân gây ngã: </a:t>
            </a:r>
            <a:r>
              <a:rPr lang="vi-VN" sz="3600" kern="0" dirty="0">
                <a:solidFill>
                  <a:srgbClr val="000000"/>
                </a:solidFill>
                <a:latin typeface="Calibri" panose="020F0502020204030204" charset="0"/>
                <a:cs typeface="Calibri" panose="020F0502020204030204" charset="0"/>
                <a:sym typeface="Arial" panose="020B0604020202020204"/>
              </a:rPr>
              <a:t>trèo cây, đùa nghịch khi đi cầu thang, leo trèo trên bậu cửa, chạy đùa dưới sân ướt,...</a:t>
            </a:r>
            <a:endParaRPr lang="en-US" sz="3600" kern="0" dirty="0">
              <a:solidFill>
                <a:srgbClr val="000000"/>
              </a:solidFill>
              <a:latin typeface="Calibri" panose="020F0502020204030204" charset="0"/>
              <a:cs typeface="Calibri" panose="020F0502020204030204" charset="0"/>
              <a:sym typeface="Arial" panose="020B0604020202020204"/>
            </a:endParaRPr>
          </a:p>
        </p:txBody>
      </p:sp>
      <p:sp>
        <p:nvSpPr>
          <p:cNvPr id="8" name="Oval 7">
            <a:extLst>
              <a:ext uri="{FF2B5EF4-FFF2-40B4-BE49-F238E27FC236}">
                <a16:creationId xmlns:a16="http://schemas.microsoft.com/office/drawing/2014/main" id="{1D742507-DDCC-62FA-0CBD-6C6D395004AE}"/>
              </a:ext>
            </a:extLst>
          </p:cNvPr>
          <p:cNvSpPr/>
          <p:nvPr/>
        </p:nvSpPr>
        <p:spPr>
          <a:xfrm>
            <a:off x="193040" y="2448560"/>
            <a:ext cx="975360" cy="134112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5FB33A-7B54-92E9-FAFC-4990A31E01AB}"/>
              </a:ext>
            </a:extLst>
          </p:cNvPr>
          <p:cNvSpPr/>
          <p:nvPr/>
        </p:nvSpPr>
        <p:spPr>
          <a:xfrm>
            <a:off x="741680" y="3972560"/>
            <a:ext cx="2164080" cy="10668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997188-C0B7-E2D7-0215-0F6F9B7496A1}"/>
              </a:ext>
            </a:extLst>
          </p:cNvPr>
          <p:cNvSpPr/>
          <p:nvPr/>
        </p:nvSpPr>
        <p:spPr>
          <a:xfrm>
            <a:off x="2377440" y="2885440"/>
            <a:ext cx="883920" cy="10668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807A120-F941-FBA6-7B53-1EC4D3E2B62B}"/>
              </a:ext>
            </a:extLst>
          </p:cNvPr>
          <p:cNvSpPr/>
          <p:nvPr/>
        </p:nvSpPr>
        <p:spPr>
          <a:xfrm>
            <a:off x="3474720" y="2926080"/>
            <a:ext cx="883920" cy="106680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7">
            <a:extLst>
              <a:ext uri="{FF2B5EF4-FFF2-40B4-BE49-F238E27FC236}">
                <a16:creationId xmlns:a16="http://schemas.microsoft.com/office/drawing/2014/main" id="{DAEAFDB5-8065-8BEB-856D-C96F57B1EDA6}"/>
              </a:ext>
            </a:extLst>
          </p:cNvPr>
          <p:cNvSpPr/>
          <p:nvPr/>
        </p:nvSpPr>
        <p:spPr>
          <a:xfrm>
            <a:off x="5110480" y="3606801"/>
            <a:ext cx="6695440" cy="2692400"/>
          </a:xfrm>
          <a:prstGeom prst="roundRect">
            <a:avLst/>
          </a:prstGeom>
          <a:solidFill>
            <a:schemeClr val="accent6">
              <a:lumMod val="20000"/>
              <a:lumOff val="80000"/>
            </a:schemeClr>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0000"/>
                </a:solidFill>
                <a:latin typeface="Calibri" panose="020F0502020204030204" charset="0"/>
                <a:cs typeface="Calibri" panose="020F0502020204030204" charset="0"/>
                <a:sym typeface="Arial" panose="020B0604020202020204"/>
              </a:rPr>
              <a:t>Việc bị ngã sẽ khiến em có thể bị tổn thương</a:t>
            </a:r>
            <a:r>
              <a:rPr lang="vi-VN" sz="3600" kern="0" dirty="0">
                <a:solidFill>
                  <a:srgbClr val="000000"/>
                </a:solidFill>
                <a:latin typeface="Calibri" panose="020F0502020204030204" charset="0"/>
                <a:cs typeface="Calibri" panose="020F0502020204030204" charset="0"/>
                <a:sym typeface="Arial" panose="020B0604020202020204"/>
              </a:rPr>
              <a:t>: xước tay, chân; chảy máu; gãy tay, chân,... chấn thương các bộ phận cơ thể gây tổn hại đến sức khoẻ.</a:t>
            </a:r>
            <a:endParaRPr lang="en-US" sz="3600" kern="0" dirty="0">
              <a:solidFill>
                <a:srgbClr val="000000"/>
              </a:solidFill>
              <a:latin typeface="Calibri" panose="020F0502020204030204" charset="0"/>
              <a:cs typeface="Calibri" panose="020F0502020204030204" charset="0"/>
              <a:sym typeface="Arial" panose="020B0604020202020204"/>
            </a:endParaRPr>
          </a:p>
        </p:txBody>
      </p:sp>
    </p:spTree>
    <p:extLst>
      <p:ext uri="{BB962C8B-B14F-4D97-AF65-F5344CB8AC3E}">
        <p14:creationId xmlns:p14="http://schemas.microsoft.com/office/powerpoint/2010/main" val="1306949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2"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1"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P spid="8" grpId="0" animBg="1"/>
      <p:bldP spid="9" grpId="0" animBg="1"/>
      <p:bldP spid="10" grpId="0" animBg="1"/>
      <p:bldP spid="11" grpId="0" animBg="1"/>
      <p:bldP spid="12" grpId="0" animBg="1"/>
      <p:bldP spid="12" grpId="1"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534</Words>
  <Application>Microsoft Office PowerPoint</Application>
  <PresentationFormat>Widescreen</PresentationFormat>
  <Paragraphs>39</Paragraphs>
  <Slides>33</Slides>
  <Notes>11</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等线</vt:lpstr>
      <vt:lpstr>Arial</vt:lpstr>
      <vt:lpstr>Calibri</vt:lpstr>
      <vt:lpstr>Cambria</vt:lpstr>
      <vt:lpstr>Coiny</vt:lpstr>
      <vt:lpstr>iCiel Cadena</vt:lpstr>
      <vt:lpstr>Lato</vt:lpstr>
      <vt:lpstr>Roboto Condensed Light</vt:lpstr>
      <vt:lpstr>Times New Roman</vt:lpstr>
      <vt:lpstr>Wingdings</vt:lpstr>
      <vt:lpstr>End of Course Jeopardy by Slidesgo</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47</cp:revision>
  <dcterms:created xsi:type="dcterms:W3CDTF">2023-11-19T05:35:39Z</dcterms:created>
  <dcterms:modified xsi:type="dcterms:W3CDTF">2026-04-28T08:44:19Z</dcterms:modified>
</cp:coreProperties>
</file>