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5" r:id="rId2"/>
    <p:sldMasterId id="2147483777" r:id="rId3"/>
    <p:sldMasterId id="2147483789" r:id="rId4"/>
    <p:sldMasterId id="2147483811" r:id="rId5"/>
    <p:sldMasterId id="2147483833" r:id="rId6"/>
    <p:sldMasterId id="2147483845" r:id="rId7"/>
    <p:sldMasterId id="2147483876" r:id="rId8"/>
  </p:sldMasterIdLst>
  <p:notesMasterIdLst>
    <p:notesMasterId r:id="rId53"/>
  </p:notesMasterIdLst>
  <p:sldIdLst>
    <p:sldId id="290" r:id="rId9"/>
    <p:sldId id="256" r:id="rId10"/>
    <p:sldId id="409" r:id="rId11"/>
    <p:sldId id="261" r:id="rId12"/>
    <p:sldId id="410" r:id="rId13"/>
    <p:sldId id="258" r:id="rId14"/>
    <p:sldId id="257" r:id="rId15"/>
    <p:sldId id="412" r:id="rId16"/>
    <p:sldId id="413" r:id="rId17"/>
    <p:sldId id="414" r:id="rId18"/>
    <p:sldId id="416" r:id="rId19"/>
    <p:sldId id="259" r:id="rId20"/>
    <p:sldId id="260" r:id="rId21"/>
    <p:sldId id="324" r:id="rId22"/>
    <p:sldId id="336" r:id="rId23"/>
    <p:sldId id="263" r:id="rId24"/>
    <p:sldId id="282" r:id="rId25"/>
    <p:sldId id="283" r:id="rId26"/>
    <p:sldId id="284" r:id="rId27"/>
    <p:sldId id="264" r:id="rId28"/>
    <p:sldId id="265" r:id="rId29"/>
    <p:sldId id="415" r:id="rId30"/>
    <p:sldId id="266" r:id="rId31"/>
    <p:sldId id="267" r:id="rId32"/>
    <p:sldId id="317" r:id="rId33"/>
    <p:sldId id="319" r:id="rId34"/>
    <p:sldId id="318" r:id="rId35"/>
    <p:sldId id="320" r:id="rId36"/>
    <p:sldId id="308" r:id="rId37"/>
    <p:sldId id="294" r:id="rId38"/>
    <p:sldId id="321" r:id="rId39"/>
    <p:sldId id="268" r:id="rId40"/>
    <p:sldId id="279" r:id="rId41"/>
    <p:sldId id="286" r:id="rId42"/>
    <p:sldId id="314" r:id="rId43"/>
    <p:sldId id="272" r:id="rId44"/>
    <p:sldId id="339" r:id="rId45"/>
    <p:sldId id="338" r:id="rId46"/>
    <p:sldId id="326" r:id="rId47"/>
    <p:sldId id="274" r:id="rId48"/>
    <p:sldId id="277" r:id="rId49"/>
    <p:sldId id="340" r:id="rId50"/>
    <p:sldId id="341" r:id="rId51"/>
    <p:sldId id="408" r:id="rId52"/>
  </p:sldIdLst>
  <p:sldSz cx="12192000" cy="6858000"/>
  <p:notesSz cx="6858000" cy="91440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2E12D6"/>
    <a:srgbClr val="990000"/>
    <a:srgbClr val="009900"/>
    <a:srgbClr val="FFCC00"/>
    <a:srgbClr val="FF0066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103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34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84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90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11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19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993521-65F8-C57D-A4D9-EDF39D305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507288F-D610-8D9D-7CB4-7E2CEB52D7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22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91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49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0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00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69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98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29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51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05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59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6277865-F2FE-D1E5-13FF-8E8572ECF3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520DC0-4F5F-2367-603B-447ECC1F1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33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357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66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675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90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89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789CB0-7BA7-82F9-EAC6-B2147853B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7909E0-E20F-DF97-3925-1B6085EF1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27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854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183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755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2942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117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94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4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573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3938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566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67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26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879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558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46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0486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05A9FC6-B9DB-4D7B-C2E3-12FFFC5293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7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038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65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869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36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701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30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90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664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37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5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032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4488689-AD23-3DC4-FDC2-5537EB270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B47D81-41E4-3CE2-2F43-2536EF6024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0AFF969-78F7-D33C-BE24-8200073F8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5851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426427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18108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75336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403268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947941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229733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94292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019565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99728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933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014492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4964158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55DB876-253E-747C-BF7C-5A78FABD7F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C8C417-44D8-D142-56B2-E06D3D19B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6094A7-93B8-54EA-4B82-DD9688A6E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67968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033973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947354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05323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54895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738983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344765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6902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1F5A05E-BDE9-5DAE-C2B9-474060651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40C2C43-820F-47D2-72F7-16CD316A7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943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684827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083150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367889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251152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99704BD-AB76-55AD-FB65-1CD65A5A852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5F8521-92FB-44C7-3B8A-280000B95D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3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9" r:id="rId2"/>
    <p:sldLayoutId id="2147483761" r:id="rId3"/>
    <p:sldLayoutId id="2147483764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DF17252A-BB0C-D061-68D5-3D3690F79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>
            <a:extLst>
              <a:ext uri="{FF2B5EF4-FFF2-40B4-BE49-F238E27FC236}">
                <a16:creationId xmlns:a16="http://schemas.microsoft.com/office/drawing/2014/main" id="{90E15413-495E-8345-1D2F-9FC0A0CE3984}"/>
              </a:ext>
            </a:extLst>
          </p:cNvPr>
          <p:cNvSpPr/>
          <p:nvPr userDrawn="1"/>
        </p:nvSpPr>
        <p:spPr>
          <a:xfrm>
            <a:off x="152400" y="241081"/>
            <a:ext cx="11887200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73FD789-EE79-C413-D508-1581BD09082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1394B2-2EFD-7C0B-E6F9-FD13439E8DA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0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F05428E6-5D34-FFC3-BE12-FD7762087E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>
            <a:extLst>
              <a:ext uri="{FF2B5EF4-FFF2-40B4-BE49-F238E27FC236}">
                <a16:creationId xmlns:a16="http://schemas.microsoft.com/office/drawing/2014/main" id="{60A4230A-3DE0-B12B-5BF6-2DE2111D42FA}"/>
              </a:ext>
            </a:extLst>
          </p:cNvPr>
          <p:cNvSpPr/>
          <p:nvPr userDrawn="1"/>
        </p:nvSpPr>
        <p:spPr>
          <a:xfrm>
            <a:off x="152400" y="241081"/>
            <a:ext cx="11887200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F81C1C4-E79C-392E-621D-1CA87D1102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EC8B935-3C39-6641-4B45-07A04AE73E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EAFA0BD7-2A70-D4F1-FF07-55D91EBB4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6">
            <a:extLst>
              <a:ext uri="{FF2B5EF4-FFF2-40B4-BE49-F238E27FC236}">
                <a16:creationId xmlns:a16="http://schemas.microsoft.com/office/drawing/2014/main" id="{FD367BA5-B773-CD11-7F24-E08DD68FD592}"/>
              </a:ext>
            </a:extLst>
          </p:cNvPr>
          <p:cNvSpPr/>
          <p:nvPr userDrawn="1"/>
        </p:nvSpPr>
        <p:spPr>
          <a:xfrm>
            <a:off x="152400" y="241081"/>
            <a:ext cx="11887200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A0AD81-AFA8-3F78-C7C8-285F1A6BCD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600842A-2DA4-8FF5-2956-9F02223BD35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4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801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26BE90-059A-8A74-FF0B-D0F3C9A927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8EB72B9-9632-D7CA-9860-4115E0CDFE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105400"/>
            <a:ext cx="1390353" cy="13903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FF9E1E-A9C2-B09E-3FCD-DDAA6731DB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5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23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A99E-0F77-4984-948B-17E56D9271C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FF3623-BD96-29A4-31A8-099E681260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11B9BA-85BE-1C21-C775-CD605EB9FA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E40660F-7745-2A29-3BAC-B2AD3EA860E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D70E083-BF74-D6A0-73FC-055E36693A8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2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3E0C8-A7D3-3EB5-2D2E-34366C7F13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73.xml"/><Relationship Id="rId4" Type="http://schemas.openxmlformats.org/officeDocument/2006/relationships/audio" Target="../media/media5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microsoft.com/office/2007/relationships/hdphoto" Target="../media/hdphoto12.wdp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microsoft.com/office/2007/relationships/hdphoto" Target="../media/hdphoto14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microsoft.com/office/2007/relationships/hdphoto" Target="../media/hdphoto13.wdp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microsoft.com/office/2007/relationships/hdphoto" Target="../media/hdphoto2.wdp"/><Relationship Id="rId18" Type="http://schemas.microsoft.com/office/2007/relationships/hdphoto" Target="../media/hdphoto4.wdp"/><Relationship Id="rId26" Type="http://schemas.microsoft.com/office/2007/relationships/hdphoto" Target="../media/hdphoto8.wdp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24.png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29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8.gif"/><Relationship Id="rId24" Type="http://schemas.microsoft.com/office/2007/relationships/hdphoto" Target="../media/hdphoto7.wdp"/><Relationship Id="rId32" Type="http://schemas.microsoft.com/office/2007/relationships/hdphoto" Target="../media/hdphoto11.wdp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microsoft.com/office/2007/relationships/hdphoto" Target="../media/hdphoto9.wdp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31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16.gif"/><Relationship Id="rId14" Type="http://schemas.openxmlformats.org/officeDocument/2006/relationships/image" Target="../media/image20.gif"/><Relationship Id="rId22" Type="http://schemas.microsoft.com/office/2007/relationships/hdphoto" Target="../media/hdphoto6.wdp"/><Relationship Id="rId27" Type="http://schemas.openxmlformats.org/officeDocument/2006/relationships/image" Target="../media/image27.png"/><Relationship Id="rId30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microsoft.com/office/2007/relationships/hdphoto" Target="../media/hdphoto15.wdp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gif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14.gif"/><Relationship Id="rId12" Type="http://schemas.microsoft.com/office/2007/relationships/hdphoto" Target="../media/hdphoto2.wdp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0.wdp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32" Type="http://schemas.openxmlformats.org/officeDocument/2006/relationships/image" Target="../media/image13.png"/><Relationship Id="rId5" Type="http://schemas.openxmlformats.org/officeDocument/2006/relationships/slideLayout" Target="../slideLayouts/slideLayout49.xml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28.png"/><Relationship Id="rId10" Type="http://schemas.openxmlformats.org/officeDocument/2006/relationships/image" Target="../media/image18.gif"/><Relationship Id="rId19" Type="http://schemas.microsoft.com/office/2007/relationships/hdphoto" Target="../media/hdphoto5.wdp"/><Relationship Id="rId31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16.gif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9.wdp"/><Relationship Id="rId30" Type="http://schemas.openxmlformats.org/officeDocument/2006/relationships/image" Target="../media/image17.png"/><Relationship Id="rId8" Type="http://schemas.openxmlformats.org/officeDocument/2006/relationships/image" Target="../media/image1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microsoft.com/office/2007/relationships/hdphoto" Target="../media/hdphoto15.wdp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microsoft.com/office/2007/relationships/hdphoto" Target="../media/hdphoto15.wdp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4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0.mp3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31.gif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17" Type="http://schemas.openxmlformats.org/officeDocument/2006/relationships/image" Target="../media/image20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19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8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microsoft.com/office/2007/relationships/hdphoto" Target="../media/hdphoto16.wdp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microsoft.com/office/2007/relationships/hdphoto" Target="../media/hdphoto1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8.png"/><Relationship Id="rId5" Type="http://schemas.microsoft.com/office/2007/relationships/hdphoto" Target="../media/hdphoto17.wdp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0.pn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gif"/><Relationship Id="rId18" Type="http://schemas.microsoft.com/office/2007/relationships/hdphoto" Target="../media/hdphoto4.wdp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7" Type="http://schemas.openxmlformats.org/officeDocument/2006/relationships/image" Target="../media/image3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1.png"/><Relationship Id="rId23" Type="http://schemas.openxmlformats.org/officeDocument/2006/relationships/image" Target="../media/image30.png"/><Relationship Id="rId10" Type="http://schemas.openxmlformats.org/officeDocument/2006/relationships/image" Target="../media/image14.gif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31.gif"/><Relationship Id="rId22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1.gif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12" Type="http://schemas.openxmlformats.org/officeDocument/2006/relationships/image" Target="../media/image20.gif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14.gif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8.gif"/><Relationship Id="rId5" Type="http://schemas.openxmlformats.org/officeDocument/2006/relationships/slideLayout" Target="../slideLayouts/slideLayout49.xml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1.gif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20.gif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9.png"/><Relationship Id="rId10" Type="http://schemas.openxmlformats.org/officeDocument/2006/relationships/image" Target="../media/image16.gif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49.xml"/><Relationship Id="rId7" Type="http://schemas.microsoft.com/office/2007/relationships/hdphoto" Target="../media/hdphoto1.wdp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audio" Target="../media/audio2.wav"/><Relationship Id="rId9" Type="http://schemas.openxmlformats.org/officeDocument/2006/relationships/image" Target="../media/image15.gif"/><Relationship Id="rId1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BA36A62-11D8-46F9-9DE6-82DBF7C5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620AA6D-7304-4109-B6C4-46AB4DF5D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2177" y="-4099561"/>
            <a:ext cx="8454210" cy="150571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0E6F66-079F-4787-AC61-7AD5FC087A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7"/>
          <a:stretch/>
        </p:blipFill>
        <p:spPr>
          <a:xfrm>
            <a:off x="0" y="1865408"/>
            <a:ext cx="4611102" cy="406390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5093994" y="558540"/>
            <a:ext cx="6615113" cy="47577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600" b="1" dirty="0">
                <a:solidFill>
                  <a:srgbClr val="0000CC"/>
                </a:solidFill>
                <a:latin typeface="UTM Colossalis" panose="02040603050506020204" pitchFamily="18" charset="0"/>
                <a:ea typeface="Cambria" panose="02040503050406030204" pitchFamily="18" charset="0"/>
              </a:rPr>
              <a:t>TIẾT 1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Colossalis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13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%2Fmp4%2Fmedia%2Fweb%2F664cfb39-e8f0-47eb-8b91-64ba4320586b_seed0">
            <a:hlinkClick r:id="" action="ppaction://media"/>
            <a:extLst>
              <a:ext uri="{FF2B5EF4-FFF2-40B4-BE49-F238E27FC236}">
                <a16:creationId xmlns:a16="http://schemas.microsoft.com/office/drawing/2014/main" id="{B6A1E619-6288-5966-E689-555EEA693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pic>
        <p:nvPicPr>
          <p:cNvPr id="3" name="[hanhtrangso.nxbgd.vn] Audio_ Hương cốm thơm thôn xóm_HTS">
            <a:hlinkClick r:id="" action="ppaction://media"/>
            <a:extLst>
              <a:ext uri="{FF2B5EF4-FFF2-40B4-BE49-F238E27FC236}">
                <a16:creationId xmlns:a16="http://schemas.microsoft.com/office/drawing/2014/main" id="{6786955A-0B64-5E03-63F7-91AD74F401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29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54294" y="4648200"/>
            <a:ext cx="12246294" cy="1574240"/>
            <a:chOff x="695008" y="5406302"/>
            <a:chExt cx="10717370" cy="157424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Hương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ôm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ơm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thôn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om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4206753" y="541157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809162" y="547945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29FF93F-DB2E-B527-B585-737D1E95D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762000"/>
            <a:ext cx="10088643" cy="4038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4800" y="914400"/>
            <a:ext cx="3448696" cy="941185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630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39512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0630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891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316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98318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2550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01100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1350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8630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2986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3004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7486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95130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77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1273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43480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9840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63532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77449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7476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8606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291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8499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6246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9202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pic>
        <p:nvPicPr>
          <p:cNvPr id="2052" name="Picture 4" descr="Khóm, thần dược cho nướu răng và giảm c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363" y="1104212"/>
            <a:ext cx="5183992" cy="34559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ây Hoa Tóc Tiên - cây hoa cảnh - cây trồng viền - Cây xanh Gia 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62" y="1076510"/>
            <a:ext cx="4640049" cy="34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ỬA UỐN VÒM -0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3"/>
          <a:stretch/>
        </p:blipFill>
        <p:spPr bwMode="auto">
          <a:xfrm>
            <a:off x="1320490" y="970164"/>
            <a:ext cx="3748591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nh dán tường con đường vòm cây xanh C00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80" y="970163"/>
            <a:ext cx="5531274" cy="36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ch Làm Món Nộm sứa xoài của Trần Lan Anh - Cookp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1104212"/>
            <a:ext cx="5218022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ình nộm hơi quảng cáo (mẫu 01) - Hình nộm hơi quảng cáo - Minh Sơ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92" y="1104212"/>
            <a:ext cx="6571358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0" descr="Rơm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22" descr="Rơm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78" name="Picture 30" descr="Tôm Sú Biển Kiên Giang size 18-22 [Sale 15%] - Duy Linh Foo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25" y="591027"/>
            <a:ext cx="6479405" cy="44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ờm tóc cúc họa m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8"/>
          <a:stretch/>
        </p:blipFill>
        <p:spPr bwMode="auto">
          <a:xfrm>
            <a:off x="860074" y="1043748"/>
            <a:ext cx="4550127" cy="37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nền : động vật, con ngựa, Colt, Đồng cỏ, con voi con, Mare, Động vật,  Động vật có vú, Động vật có xương sống, Đóng lên, Bờm, Ngựa như động vậ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5" y="1010558"/>
            <a:ext cx="5053389" cy="37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Rơ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612" y="1486715"/>
            <a:ext cx="3660652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MY FRIENDS: 007-CÂY RƠM NÀO Ở QUÊ NHÀ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684" y="1505764"/>
            <a:ext cx="3908509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Tìm hiểu cấu tạo và nguyên lý máy tuốt lúa hoạt động như thế nào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" y="1505765"/>
            <a:ext cx="4108894" cy="29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32" y="4800600"/>
            <a:ext cx="12601576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39630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9512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36325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40820" y="33010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68919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54316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98318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4985" y="5130078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45884" y="5130078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8722" y="5130078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6" y="612988"/>
            <a:ext cx="5895044" cy="36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16" y="612987"/>
            <a:ext cx="5863784" cy="36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259682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80772" y="5259682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78" y="32657"/>
            <a:ext cx="6215595" cy="46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67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30092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68" y="235626"/>
            <a:ext cx="6409832" cy="48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459" y="218130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67" y="145917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36" y="84773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05" y="1367454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04561" y="4509428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699519" y="3856288"/>
            <a:ext cx="2446645" cy="995103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31" y="1204346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0" y="1"/>
            <a:ext cx="106937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DỌN SẠCH ĐẠI DƯƠNG</a:t>
            </a:r>
          </a:p>
        </p:txBody>
      </p:sp>
    </p:spTree>
    <p:extLst>
      <p:ext uri="{BB962C8B-B14F-4D97-AF65-F5344CB8AC3E}">
        <p14:creationId xmlns:p14="http://schemas.microsoft.com/office/powerpoint/2010/main" val="25698061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946" y="1619427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304800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93244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504634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689430" y="4719096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24898" y="563880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36288" y="5638802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57776" y="5638801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2772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11273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43480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19840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63532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77449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16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BA36A62-11D8-46F9-9DE6-82DBF7C5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620AA6D-7304-4109-B6C4-46AB4DF5D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2177" y="-4099561"/>
            <a:ext cx="8454210" cy="150571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0E6F66-079F-4787-AC61-7AD5FC087A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7"/>
          <a:stretch/>
        </p:blipFill>
        <p:spPr>
          <a:xfrm>
            <a:off x="0" y="1865408"/>
            <a:ext cx="4611102" cy="406390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5093994" y="558540"/>
            <a:ext cx="6615113" cy="47577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Colossalis" panose="02040603050506020204" pitchFamily="18" charset="0"/>
                <a:ea typeface="Cambria" panose="02040503050406030204" pitchFamily="18" charset="0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663222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4869878" cy="941185"/>
            <a:chOff x="63500" y="1429216"/>
            <a:chExt cx="366146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334060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60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60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6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91543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 dirty="0">
                <a:solidFill>
                  <a:srgbClr val="FF0000"/>
                </a:solidFill>
                <a:latin typeface="HP001 4 hàng" pitchFamily="34" charset="0"/>
              </a:rPr>
              <a:t>Ψ </a:t>
            </a:r>
            <a:r>
              <a:rPr lang="en-US" sz="286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O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" y="0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91542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į 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Ô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7620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77028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Χ 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Ơ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11" y="236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79232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đĪ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6631" y="-15312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61" y="-3180031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282" y="-2315025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567" y="-2481382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9193" y="-152482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702E-6 4.81481E-6 L -0.00066 0.36666 L 0.0013 0.39328 L 0.00561 0.40555 L 0.01188 0.41296 L 0.02075 0.41296 L 0.02754 0.40856 L 0.03446 0.40069 L 0.04138 0.37986 L 0.04765 0.36527 L 0.05261 0.34629 L 0.05705 0.3331 L 0.06018 0.31967 L 0.06083 0.30532 L 0.06162 0.28912 L 0.06488 0.26782 L 0.06801 0.25856 L 0.0748 0.23819 L 0.07689 0.23726 L 0.08407 0.22777 L 0.09412 0.21851 L 0.10352 0.21527 L 0.1154 0.21412 L 0.12611 0.22222 L 0.1342 0.23634 L 0.13681 0.24097 L 0.12989 0.2287 L 0.1248 0.22222 L 0.11671 0.21412 L 0.106 0.21412 L 0.09347 0.21967 L 0.08224 0.2287 L 0.07323 0.24375 L 0.06958 0.25416 L 0.06331 0.27777 L 0.06057 0.2993 L 0.06083 0.31666 L 0.06383 0.34305 L 0.06723 0.35856 L 0.07284 0.37986 L 0.08159 0.39629 L 0.09229 0.40648 L 0.10352 0.41412 L 0.11605 0.41111 L 0.12676 0.40069 L 0.13955 0.38217 L 0.14582 0.35902 L 0.14947 0.32939 L 0.15 0.29884 L 0.14843 0.27847 L 0.1453 0.25995 L 0.13864 0.24305 L 0.13368 0.23425 " pathEditMode="relative" rAng="0" ptsTypes="AA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7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78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33" dur="1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78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28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53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53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54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04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3.7037E-7 L -0.02754 0.04768 " pathEditMode="relative" ptsTypes="AA">
                                      <p:cBhvr>
                                        <p:cTn id="55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4290"/>
                            </p:stCondLst>
                            <p:childTnLst>
                              <p:par>
                                <p:cTn id="5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33" y="991775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95" y="24671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8" y="182132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36246" y="4273672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49399" y="5480298"/>
            <a:ext cx="2446645" cy="1618255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Text to Speech - FPT.AI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3318177" y="847734"/>
            <a:ext cx="609600" cy="609600"/>
          </a:xfrm>
          <a:prstGeom prst="rect">
            <a:avLst/>
          </a:prstGeom>
        </p:spPr>
      </p:pic>
      <p:pic>
        <p:nvPicPr>
          <p:cNvPr id="30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7518" y="1479747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4268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đĴ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2073" y="-9979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53" y="-2646729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21" y="-2048411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09" y="-194808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2735" y="-10105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-1395522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4602E-6 -2.96296E-6 L -0.00065 0.36667 L 0.00131 0.39329 L 0.00561 0.40556 L 0.01188 0.41297 L 0.02075 0.41297 L 0.02754 0.40857 L 0.03446 0.4007 L 0.04138 0.37986 L 0.04764 0.36528 L 0.0526 0.3463 L 0.05704 0.3331 L 0.06017 0.31968 L 0.06082 0.30533 L 0.06161 0.28912 L 0.06487 0.26783 L 0.068 0.25857 L 0.07479 0.2382 L 0.07688 0.23727 L 0.08405 0.22778 L 0.0941 0.21852 L 0.1035 0.21528 L 0.11694 0.21412 L 0.12595 0.22223 L 0.13665 0.24098 L 0.12973 0.22871 L 0.12464 0.22223 L 0.11668 0.21412 L 0.10598 0.21412 L 0.09345 0.21968 L 0.08223 0.22871 L 0.07322 0.24375 L 0.06957 0.25417 L 0.0633 0.27778 L 0.06056 0.29931 L 0.06082 0.31667 L 0.06382 0.34306 L 0.06722 0.35857 L 0.07283 0.37986 L 0.08157 0.3963 L 0.09228 0.40648 L 0.1035 0.41412 L 0.1159 0.41111 L 0.12921 0.39885 L 0.13939 0.38218 L 0.14566 0.35903 L 0.14931 0.3294 L 0.15062 0.30023 L 0.14944 0.27662 L 0.14553 0.25787 L 0.13848 0.24306 " pathEditMode="relative" rAng="0" ptsTypes="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92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78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33" dur="1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78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28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53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53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54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04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1351E-6 -7.40741E-7 L 0.01136 -0.01111 L 0.02076 -0.02431 L 0.02637 -0.03426 L 0.03264 -0.02315 L 0.04008 -0.01111 L 0.05209 -0.00093 " pathEditMode="relative" ptsTypes="AAAAAAA">
                                      <p:cBhvr>
                                        <p:cTn id="55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79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29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79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3.7037E-7 L -0.02754 0.04768 " pathEditMode="relative" ptsTypes="AA">
                                      <p:cBhvr>
                                        <p:cTn id="66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9040"/>
                            </p:stCondLst>
                            <p:childTnLst>
                              <p:par>
                                <p:cTn id="6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6168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Χ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2401" y="-100320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2401" y="-13507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1450" y="-103495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927E-6 -5.55556E-6 L -0.00626 -0.01343 L -0.01501 -0.02107 L -0.02441 -0.02454 L -0.03185 -0.02339 L -0.04072 -0.01899 L -0.04881 -0.00996 L -0.05573 0.00323 L -0.06265 0.0199 L -0.06696 0.03657 L -0.06944 0.05231 L -0.06944 0.07106 L -0.06892 0.08657 L -0.06696 0.10671 L -0.06317 0.12546 L -0.05821 0.14004 L -0.0513 0.15231 L -0.0432 0.16434 L -0.0338 0.17106 L -0.02754 0.17337 L -0.01749 0.17106 L -0.00561 0.16342 L 0.00509 0.14768 L 0.01384 0.12777 L 0.02193 0.10439 L 0.02572 0.08564 L 0.02702 0.05995 L 0.03016 0.03657 L 0.03707 0.01226 L 0.04334 -0.00117 L 0.05326 -0.01436 L 0.0671 -0.02223 L 0.07963 -0.02223 L 0.0872 -0.01783 L 0.0966 -0.00788 L 0.10221 0.00231 L 0.09346 -0.01112 L 0.08211 -0.02107 L 0.07088 -0.02223 L 0.05457 -0.01436 L 0.0483 -0.00996 L 0.04073 0.00323 L 0.03394 0.0199 L 0.03081 0.03772 L 0.02768 0.06342 L 0.02637 0.08101 L 0.02885 0.10879 L 0.03577 0.13657 L 0.04386 0.15115 L 0.05078 0.16342 L 0.05835 0.1699 L 0.0671 0.17337 L 0.07584 0.17337 L 0.08772 0.16782 L 0.09777 0.15879 L 0.10652 0.13888 L 0.11344 0.1199 L 0.11722 0.09768 L 0.11787 0.07221 L 0.11539 0.04444 L 0.11226 0.02453 L 0.106 0.00671 L 0.09712 -0.00788 " pathEditMode="relative" ptsTypes="AAAAAAAAAAAAAAAAAAAAAAAAAAAAAAAAAAAAAAAAAAAAAAAAAAAAAAAAAAAAAAA">
                                      <p:cBhvr>
                                        <p:cTn id="11" dur="1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7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77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-1.48148E-6 L -0.00443 0.00879 L -0.00495 0.01666 L -0.00247 0.02662 L 0.00183 0.02986 L 0.00692 0.02986 L 0.01502 0.02338 L 0.02507 0.00208 L 0.03629 -0.01667 L 0.04569 -0.02662 L 0.05326 -0.0257 L 0.0577 -0.02107 L 0.06083 -0.00996 L 0.06266 0.0044 L 0.06266 0.17546 L 0.06397 0.11227 L 0.07389 0.06227 L 0.08459 0.02338 L 0.09647 -0.00556 L 0.10965 -0.02454 L 0.11905 -0.02778 L 0.1291 -0.02454 L 0.13915 -0.01227 L 0.14346 0.00671 L 0.14725 0.02662 L 0.14725 0.17546 L 0.14907 0.1 L 0.16421 0.03773 L 0.17923 -0.00347 L 0.19241 -0.02222 L 0.20494 -0.02662 L 0.21369 -0.0257 L 0.22374 -0.01783 L 0.22935 -0.00116 L 0.23118 0.01875 L 0.23118 0.12778 L 0.23314 0.15115 L 0.2381 0.16435 L 0.24684 0.17222 L 0.25311 0.17222 L 0.26133 0.16227 L 0.26942 0.14768 L 0.28013 0.1199 L 0.2907 0.07338 " pathEditMode="relative" ptsTypes="AAAAAAAAAAAAAAAAAAAAAAAAAAAAAAAAAAAAAAAAAAAA">
                                      <p:cBhvr>
                                        <p:cTn id="22" dur="1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77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2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7.40741E-7 L 0.00574 -0.00556 L 0.01044 -0.00648 L 0.01567 -0.00371 L 0.01932 0.00278 L 0.02089 0.01481 L 0.01932 0.025 L 0.01514 0.03241 L 0.00992 0.04166 L 0.00418 0.04722 L 0.00052 0.05185 " pathEditMode="relative" ptsTypes="AAAAAAAAAAA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27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81000" y="152400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350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Ψ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1376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į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78996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Χ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1884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</a:t>
            </a:r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ó đĪ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50368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jâm c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Χ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47801" y="604604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62732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qua,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Hà.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cam. Hà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 to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khen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26362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82426" y="5237844"/>
            <a:ext cx="1056575" cy="19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60438" y="6451858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25480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19200" y="43458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326362" y="515212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49452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38187" y="5867401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239000" y="516733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372600" y="589523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26882" y="6346689"/>
            <a:ext cx="47314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2" name="pixverse%2Fmp4%2Fmedia%2Fweb%2F1fba34ef-c2f1-4af5-8c97-02c78de134ee_seed0">
            <a:hlinkClick r:id="" action="ppaction://media"/>
            <a:extLst>
              <a:ext uri="{FF2B5EF4-FFF2-40B4-BE49-F238E27FC236}">
                <a16:creationId xmlns:a16="http://schemas.microsoft.com/office/drawing/2014/main" id="{1782DC2D-9B69-1772-1DFE-2B6F50718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7600" y="457200"/>
            <a:ext cx="5715000" cy="4000500"/>
          </a:xfrm>
          <a:prstGeom prst="rect">
            <a:avLst/>
          </a:prstGeom>
        </p:spPr>
      </p:pic>
      <p:pic>
        <p:nvPicPr>
          <p:cNvPr id="4" name="[hanhtrangso.nxbgd.vn] Audio_ Hôm qua cô Mơ ở xóm Hạ đến thăm nhà Hà_HTS">
            <a:hlinkClick r:id="" action="ppaction://media"/>
            <a:extLst>
              <a:ext uri="{FF2B5EF4-FFF2-40B4-BE49-F238E27FC236}">
                <a16:creationId xmlns:a16="http://schemas.microsoft.com/office/drawing/2014/main" id="{8E17B0EE-7271-D31E-D4B2-B359427DBA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1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67201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24801" y="2286000"/>
            <a:ext cx="3716963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</a:p>
        </p:txBody>
      </p:sp>
    </p:spTree>
    <p:extLst>
      <p:ext uri="{BB962C8B-B14F-4D97-AF65-F5344CB8AC3E}">
        <p14:creationId xmlns:p14="http://schemas.microsoft.com/office/powerpoint/2010/main" val="2249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2730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6536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Mơ cho hà cái gì?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536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đã làm gì khi nhận được giỏ cam?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257800" y="1947862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2730" y="2743200"/>
            <a:ext cx="10024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6536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mẹ khen Hà?</a:t>
            </a:r>
          </a:p>
        </p:txBody>
      </p:sp>
    </p:spTree>
    <p:extLst>
      <p:ext uri="{BB962C8B-B14F-4D97-AF65-F5344CB8AC3E}">
        <p14:creationId xmlns:p14="http://schemas.microsoft.com/office/powerpoint/2010/main" val="24925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2732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/>
        </p:blipFill>
        <p:spPr bwMode="auto">
          <a:xfrm>
            <a:off x="1038698" y="285750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99" y="-1873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99" y="574882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30" y="517936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67540" y="5037587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62000" y="-152400"/>
            <a:ext cx="9083511" cy="1940804"/>
            <a:chOff x="-762001" y="-152400"/>
            <a:chExt cx="9083511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1" y="-152400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4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30291" y="914401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/>
        </p:blipFill>
        <p:spPr>
          <a:xfrm>
            <a:off x="1503476" y="1753936"/>
            <a:ext cx="9220200" cy="49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E8CAC5F8-8F4E-83DD-B91F-C0083D04D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-1"/>
            <a:ext cx="12192000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 HOA TẶNG CÔ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905000" y="1447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92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15" y="3048000"/>
            <a:ext cx="3044371" cy="14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66800" y="21265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684953" y="1453663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70203" y="-30480"/>
            <a:ext cx="2002720" cy="3004591"/>
            <a:chOff x="304799" y="0"/>
            <a:chExt cx="2291486" cy="300459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64691" y="595791"/>
              <a:ext cx="11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137359" y="609600"/>
            <a:ext cx="89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ln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940247" y="-30480"/>
            <a:ext cx="1849988" cy="3004591"/>
            <a:chOff x="304799" y="0"/>
            <a:chExt cx="2291486" cy="3004591"/>
          </a:xfrm>
        </p:grpSpPr>
        <p:pic>
          <p:nvPicPr>
            <p:cNvPr id="6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910192" y="563880"/>
              <a:ext cx="13649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329901" y="-15241"/>
            <a:ext cx="2007731" cy="3004591"/>
            <a:chOff x="304799" y="0"/>
            <a:chExt cx="2291486" cy="3004591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1055385" y="609600"/>
              <a:ext cx="1004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41780" y="-49438"/>
            <a:ext cx="1954420" cy="3004591"/>
            <a:chOff x="356772" y="-21487"/>
            <a:chExt cx="2291486" cy="3004591"/>
          </a:xfrm>
        </p:grpSpPr>
        <p:pic>
          <p:nvPicPr>
            <p:cNvPr id="71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56772" y="-21487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1055384" y="609600"/>
              <a:ext cx="1146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282681" y="-15240"/>
            <a:ext cx="1984271" cy="3004591"/>
            <a:chOff x="304799" y="0"/>
            <a:chExt cx="2291486" cy="3004591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958336" y="624840"/>
              <a:ext cx="1046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đốm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584488" y="-12712"/>
            <a:ext cx="2083512" cy="3004591"/>
            <a:chOff x="304799" y="0"/>
            <a:chExt cx="2291486" cy="3004591"/>
          </a:xfrm>
        </p:grpSpPr>
        <p:pic>
          <p:nvPicPr>
            <p:cNvPr id="77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2" b="6754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r="18712" b="32267"/>
            <a:stretch/>
          </p:blipFill>
          <p:spPr bwMode="auto">
            <a:xfrm>
              <a:off x="304799" y="0"/>
              <a:ext cx="2291486" cy="3004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967427" y="636786"/>
              <a:ext cx="1038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xóm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83723" y="4724401"/>
            <a:ext cx="2731224" cy="2073618"/>
            <a:chOff x="1066800" y="3650382"/>
            <a:chExt cx="2307102" cy="20240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om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32319" y="4724401"/>
            <a:ext cx="2731224" cy="2073618"/>
            <a:chOff x="1066800" y="3650382"/>
            <a:chExt cx="2307102" cy="2024063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901339" y="4688115"/>
            <a:ext cx="2731224" cy="2073618"/>
            <a:chOff x="1066800" y="3650382"/>
            <a:chExt cx="2307102" cy="2024063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765" b="100000" l="23858" r="81980">
                          <a14:backgroundMark x1="38579" y1="54353" x2="40863" y2="55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t="50000" r="16064"/>
            <a:stretch/>
          </p:blipFill>
          <p:spPr bwMode="auto">
            <a:xfrm>
              <a:off x="1066800" y="3650382"/>
              <a:ext cx="2307102" cy="202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685319" y="4394172"/>
              <a:ext cx="1447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ơm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1" y="2881939"/>
            <a:ext cx="304800" cy="304800"/>
          </a:xfrm>
          <a:prstGeom prst="rect">
            <a:avLst/>
          </a:prstGeom>
        </p:spPr>
      </p:pic>
      <p:pic>
        <p:nvPicPr>
          <p:cNvPr id="86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1" y="3034339"/>
            <a:ext cx="304800" cy="304800"/>
          </a:xfrm>
          <a:prstGeom prst="rect">
            <a:avLst/>
          </a:prstGeom>
        </p:spPr>
      </p:pic>
      <p:pic>
        <p:nvPicPr>
          <p:cNvPr id="8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1" y="3186739"/>
            <a:ext cx="304800" cy="304800"/>
          </a:xfrm>
          <a:prstGeom prst="rect">
            <a:avLst/>
          </a:prstGeom>
        </p:spPr>
      </p:pic>
      <p:pic>
        <p:nvPicPr>
          <p:cNvPr id="8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1" y="3339139"/>
            <a:ext cx="304800" cy="304800"/>
          </a:xfrm>
          <a:prstGeom prst="rect">
            <a:avLst/>
          </a:prstGeom>
        </p:spPr>
      </p:pic>
      <p:pic>
        <p:nvPicPr>
          <p:cNvPr id="8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1" y="3491539"/>
            <a:ext cx="304800" cy="304800"/>
          </a:xfrm>
          <a:prstGeom prst="rect">
            <a:avLst/>
          </a:prstGeom>
        </p:spPr>
      </p:pic>
      <p:pic>
        <p:nvPicPr>
          <p:cNvPr id="9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7201" y="364393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C 0.01042 0.00903 0.02084 0.01667 0.03204 0.02547 C 0.04714 0.03727 0.0237 0.02616 0.04401 0.03727 C 0.06342 0.04792 0.08412 0.05625 0.10391 0.05996 C 0.10886 0.06436 0.11485 0.06598 0.11967 0.07199 C 0.12696 0.08125 0.13099 0.09977 0.13985 0.10579 C 0.14506 0.125 0.15977 0.14699 0.16849 0.15556 C 0.17722 0.16366 0.1698 0.15278 0.17826 0.16366 C 0.18191 0.16945 0.18672 0.17292 0.19011 0.17871 C 0.19987 0.19537 0.18646 0.18033 0.19987 0.19283 C 0.20365 0.20764 0.20508 0.20139 0.21068 0.21065 C 0.21433 0.2169 0.2211 0.23866 0.22357 0.24861 C 0.23295 0.28172 0.23672 0.31968 0.24415 0.35579 C 0.24597 0.36389 0.24818 0.37269 0.25013 0.38148 C 0.25274 0.39468 0.25417 0.41042 0.25612 0.42431 C 0.25651 0.42778 0.25691 0.43056 0.25717 0.4338 C 0.25821 0.43982 0.26342 0.44815 0.26342 0.44838 C 0.26472 0.4588 0.26381 0.45394 0.26602 0.4632 " pathEditMode="relative" rAng="0" ptsTypes="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C 0.01849 0.00949 0.03698 0.01736 0.05664 0.02686 C 0.08333 0.03912 0.04205 0.02755 0.07786 0.03912 C 0.11211 0.05023 0.14883 0.0588 0.18385 0.06343 C 0.19271 0.06736 0.20325 0.06922 0.21146 0.07547 C 0.22474 0.08519 0.23164 0.10486 0.24739 0.11111 C 0.25651 0.13102 0.28242 0.1544 0.2983 0.1632 C 0.31367 0.17153 0.30026 0.16019 0.31536 0.17176 C 0.32174 0.17778 0.33034 0.18125 0.33646 0.1875 C 0.35351 0.2051 0.32968 0.18912 0.35338 0.20232 C 0.36041 0.2176 0.36276 0.21111 0.37213 0.22084 C 0.37929 0.22755 0.39114 0.25023 0.39583 0.26065 C 0.41211 0.29537 0.41888 0.33542 0.43203 0.37292 C 0.43502 0.38148 0.43932 0.39074 0.44245 0.39977 C 0.44726 0.41366 0.44948 0.43033 0.45299 0.44491 C 0.45351 0.44838 0.45455 0.45139 0.45508 0.45463 C 0.45664 0.46111 0.46588 0.46968 0.46588 0.46991 C 0.46823 0.48102 0.46666 0.47593 0.47057 0.48542 " pathEditMode="relative" rAng="0" ptsTypes="AAAAAAAAAAAAAAAAAA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29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C -0.00977 0.00879 -0.01875 0.0162 -0.02826 0.02477 C -0.04141 0.03611 -0.02109 0.02546 -0.03867 0.03611 C -0.0556 0.04652 -0.07344 0.05463 -0.09063 0.05856 C -0.09505 0.06227 -0.10039 0.06435 -0.1043 0.07014 C -0.11094 0.07916 -0.11419 0.09722 -0.12188 0.10301 C -0.1263 0.12152 -0.13945 0.14328 -0.14688 0.15092 C -0.15443 0.15879 -0.14805 0.14861 -0.15521 0.15926 C -0.15859 0.16458 -0.16263 0.16805 -0.16576 0.17361 C -0.17396 0.19004 -0.1625 0.17546 -0.17383 0.1875 C -0.17747 0.20162 -0.17852 0.1956 -0.1832 0.20486 C -0.18672 0.21064 -0.19258 0.23194 -0.19466 0.24166 C -0.20273 0.27384 -0.20625 0.31088 -0.2125 0.3456 C -0.21406 0.35393 -0.21615 0.36203 -0.21771 0.37037 C -0.22031 0.38356 -0.22122 0.39884 -0.22305 0.41227 C -0.22318 0.41574 -0.22383 0.41852 -0.22396 0.42129 C -0.22474 0.42754 -0.2293 0.43518 -0.2293 0.43564 C -0.23047 0.44583 -0.22969 0.4412 -0.23112 0.45 " pathEditMode="relative" rAng="0" ptsTypes="AAAAAAAAAAAAAAAA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C 0.00703 0.00902 0.01393 0.01689 0.0211 0.02569 C 0.03099 0.0375 0.01576 0.02662 0.02904 0.0375 C 0.0418 0.04814 0.05521 0.05648 0.0681 0.06111 C 0.07149 0.06458 0.07526 0.06643 0.07826 0.07245 C 0.08347 0.08194 0.08581 0.10069 0.09154 0.10694 C 0.09505 0.12592 0.10469 0.14838 0.11042 0.15671 C 0.11615 0.16458 0.1112 0.1537 0.1168 0.16504 C 0.11927 0.17083 0.12227 0.17384 0.12461 0.18009 C 0.13086 0.19699 0.12201 0.18148 0.13086 0.19444 C 0.13334 0.20902 0.13425 0.20277 0.13789 0.21203 C 0.14037 0.21851 0.14479 0.24027 0.14649 0.25023 C 0.15248 0.28379 0.15508 0.32245 0.15977 0.35787 C 0.16094 0.3662 0.1625 0.375 0.16367 0.38402 C 0.16537 0.39722 0.16641 0.41319 0.16771 0.42731 C 0.16797 0.43055 0.1681 0.43333 0.16836 0.43634 C 0.16901 0.44282 0.1724 0.45092 0.1724 0.45115 C 0.17318 0.4618 0.17266 0.45694 0.17396 0.46597 " pathEditMode="relative" rAng="0" ptsTypes="AAAAAAAAAAAAAAAAAA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14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-0.00482 0.00902 -0.00938 0.0162 -0.01433 0.02477 C -0.02084 0.03634 -0.01068 0.02546 -0.01954 0.03634 C -0.028 0.04652 -0.03698 0.05486 -0.04571 0.05902 C -0.04779 0.06227 -0.05039 0.06435 -0.05248 0.0699 C -0.05586 0.07893 -0.05743 0.09699 -0.06133 0.10324 C -0.06368 0.12152 -0.07006 0.14328 -0.07383 0.15115 C -0.07774 0.15879 -0.07448 0.14838 -0.07813 0.15949 C -0.07969 0.16481 -0.08177 0.16805 -0.08321 0.17407 C -0.08763 0.19051 -0.08164 0.17546 -0.0875 0.18773 C -0.0892 0.20208 -0.08985 0.1956 -0.09232 0.20486 C -0.09388 0.21111 -0.09688 0.23194 -0.09792 0.24143 C -0.10209 0.27407 -0.10365 0.31111 -0.10677 0.3456 C -0.10769 0.35393 -0.10873 0.36227 -0.10951 0.37083 C -0.11068 0.38356 -0.1112 0.39907 -0.11198 0.41273 C -0.11224 0.41597 -0.1125 0.41852 -0.11263 0.42129 C -0.11302 0.42777 -0.11537 0.43541 -0.11537 0.43564 C -0.11576 0.44606 -0.1155 0.44143 -0.11615 0.45 " pathEditMode="relative" rAng="0" ptsTypes="AAAAAAAAAAAAAAAA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C -0.02395 0.01018 -0.03997 0.01852 -0.05586 0.02824 C -0.08776 0.04167 -0.03997 0.02917 -0.07174 0.04167 C -0.11966 0.05347 -0.1595 0.06273 -0.19127 0.06736 C -0.19935 0.07153 -0.21523 0.07384 -0.22317 0.08032 C -0.23112 0.09051 -0.24713 0.11134 -0.26302 0.11806 C -0.27903 0.13935 -0.29492 0.16435 -0.31888 0.17338 C -0.32682 0.18241 -0.31888 0.17037 -0.32682 0.18264 C -0.3427 0.18912 -0.35078 0.19282 -0.35078 0.19954 C -0.37461 0.21806 -0.35078 0.20116 -0.37461 0.21505 C -0.38255 0.23171 -0.38255 0.22454 -0.39062 0.23472 C -0.40651 0.24213 -0.41445 0.2662 -0.41445 0.27708 C -0.43841 0.31435 -0.44635 0.35671 -0.45429 0.3963 C -0.45429 0.40602 -0.47031 0.41551 -0.47031 0.42546 C -0.47031 0.44005 -0.47825 0.45787 -0.47825 0.47315 C -0.47825 0.47708 -0.47825 0.47986 -0.47825 0.48333 C -0.48619 0.49051 -0.50208 0.49931 -0.50208 0.49954 C -0.50208 0.51157 -0.50208 0.50602 -0.50208 0.5162 " pathEditMode="relative" rAng="0" ptsTypes="AAAAAAAAAAAAAAAA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04" y="2581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9FF2F7C-C63C-3282-36B6-97878802CF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03829"/>
            <a:ext cx="1579195" cy="157919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44EFEF4-DCB0-C765-0157-205BEAAB2F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029200"/>
            <a:ext cx="1579195" cy="157919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DE7457F-6DD4-9CC5-61FA-F56B1E57F8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381000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96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50" y="2995935"/>
            <a:ext cx="2319827" cy="23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Tăm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605725" y="5207307"/>
            <a:ext cx="3435069" cy="1781773"/>
            <a:chOff x="4081724" y="5207306"/>
            <a:chExt cx="3435069" cy="178177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200" y="4817150"/>
            <a:ext cx="2076744" cy="18664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</a:t>
              </a:r>
              <a:r>
                <a:rPr lang="en-US" sz="4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sâm</a:t>
              </a:r>
              <a:endPara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6559772" y="4699846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8" y="5204044"/>
            <a:ext cx="4219799" cy="2005851"/>
          </a:xfrm>
          <a:prstGeom prst="rect">
            <a:avLst/>
          </a:prstGeom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14400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4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295400" y="1371600"/>
            <a:ext cx="7733434" cy="1624336"/>
            <a:chOff x="1292393" y="1804664"/>
            <a:chExt cx="7733434" cy="1624336"/>
          </a:xfrm>
        </p:grpSpPr>
        <p:sp>
          <p:nvSpPr>
            <p:cNvPr id="46" name="Rounded Rectangle 45"/>
            <p:cNvSpPr/>
            <p:nvPr/>
          </p:nvSpPr>
          <p:spPr>
            <a:xfrm>
              <a:off x="1292393" y="2201277"/>
              <a:ext cx="6945108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Mùa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hè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ve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râm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ran,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sen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nở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thắm</a:t>
              </a:r>
              <a:r>
                <a:rPr lang="en-US" sz="3600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193" y="1804664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89" y="4741596"/>
            <a:ext cx="2676198" cy="2405197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88" y="4605899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2113" y="891630"/>
            <a:ext cx="4882188" cy="33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09" y="5395333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52" y="5090179"/>
            <a:ext cx="1658018" cy="1490122"/>
          </a:xfrm>
          <a:prstGeom prst="rect">
            <a:avLst/>
          </a:prstGeom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50" y="3466393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1628"/>
            <a:ext cx="3343032" cy="33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8119" y="-2678117"/>
            <a:ext cx="6857999" cy="122142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EE8623-2188-4B84-961E-467FAF275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8926" y="2514600"/>
            <a:ext cx="4392245" cy="43862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2606" flipH="1">
            <a:off x="8545270" y="490030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46989">
            <a:off x="9176188" y="35298"/>
            <a:ext cx="1915693" cy="30480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93D759-F672-49B1-52E7-CFFFA20B2565}"/>
              </a:ext>
            </a:extLst>
          </p:cNvPr>
          <p:cNvSpPr txBox="1">
            <a:spLocks/>
          </p:cNvSpPr>
          <p:nvPr/>
        </p:nvSpPr>
        <p:spPr>
          <a:xfrm>
            <a:off x="1676400" y="31242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 </a:t>
            </a:r>
            <a:r>
              <a:rPr lang="en-US" sz="115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sz="115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15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115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D8C99A-8550-A978-60B7-B5FB11047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1524000"/>
            <a:ext cx="2719052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9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7191</TotalTime>
  <Words>335</Words>
  <Application>Microsoft Office PowerPoint</Application>
  <PresentationFormat>Widescreen</PresentationFormat>
  <Paragraphs>136</Paragraphs>
  <Slides>44</Slides>
  <Notes>17</Notes>
  <HiddenSlides>0</HiddenSlides>
  <MMClips>26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等线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Times New Roman</vt:lpstr>
      <vt:lpstr>UTM Colossalis</vt:lpstr>
      <vt:lpstr>思源宋体 CN Heavy</vt:lpstr>
      <vt:lpstr>1_Office 主题</vt:lpstr>
      <vt:lpstr>Office Theme</vt:lpstr>
      <vt:lpstr>1_Office Theme</vt:lpstr>
      <vt:lpstr>Office 主题​​</vt:lpstr>
      <vt:lpstr>1_Office 主题​​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792</cp:revision>
  <dcterms:created xsi:type="dcterms:W3CDTF">2006-08-16T00:00:00Z</dcterms:created>
  <dcterms:modified xsi:type="dcterms:W3CDTF">2026-04-28T08:36:12Z</dcterms:modified>
</cp:coreProperties>
</file>