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37" r:id="rId4"/>
    <p:sldMasterId id="2147483740" r:id="rId5"/>
    <p:sldMasterId id="2147483782" r:id="rId6"/>
    <p:sldMasterId id="2147483794" r:id="rId7"/>
    <p:sldMasterId id="2147483807" r:id="rId8"/>
    <p:sldMasterId id="2147483819" r:id="rId9"/>
    <p:sldMasterId id="2147483831" r:id="rId10"/>
  </p:sldMasterIdLst>
  <p:notesMasterIdLst>
    <p:notesMasterId r:id="rId28"/>
  </p:notesMasterIdLst>
  <p:sldIdLst>
    <p:sldId id="284" r:id="rId11"/>
    <p:sldId id="331" r:id="rId12"/>
    <p:sldId id="313" r:id="rId13"/>
    <p:sldId id="256" r:id="rId14"/>
    <p:sldId id="11693" r:id="rId15"/>
    <p:sldId id="2007577214" r:id="rId16"/>
    <p:sldId id="274" r:id="rId17"/>
    <p:sldId id="2007577152" r:id="rId18"/>
    <p:sldId id="2007577209" r:id="rId19"/>
    <p:sldId id="2007577186" r:id="rId20"/>
    <p:sldId id="2007577210" r:id="rId21"/>
    <p:sldId id="2007577143" r:id="rId22"/>
    <p:sldId id="2007577203" r:id="rId23"/>
    <p:sldId id="2007577213" r:id="rId24"/>
    <p:sldId id="2007577211" r:id="rId25"/>
    <p:sldId id="2007577212" r:id="rId26"/>
    <p:sldId id="20075772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6A2C0-5FF4-49EB-83C4-46854783B62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F6AE-CB78-473D-93D0-D9EC3B5E9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2ABB-ADD8-CFE6-760B-54016E51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27D78-A5A1-ED45-B204-23F9E959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204E2-9568-4F2A-36E5-E9D51B70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2226-5042-1653-FE24-507C7E33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1A50-8C95-D4A0-D32E-D86A530C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70BA-5038-413F-3E85-4B2399DB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0FF9-04E6-99B4-C18F-C9FDA500D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C2AE-F47B-1C23-2D2B-00213ACF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2814-286B-4545-FAA0-CCF103A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74E4-EC07-370A-AE46-839F347A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42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42843-5368-300A-887F-0A93C0F9C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1EC32-3FCD-61D8-2E0B-FA59039F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A603-B9F1-5E58-0791-E2AAAB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E0009-9C57-505A-331C-2019AA8C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41D9-FF34-63E7-D63A-5E8AFE6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27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78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30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31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19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C32-95ED-92E4-C62A-32A051E7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5348-593F-C4BF-BAA5-7F6A7E18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AB98-5C39-AAB5-018F-6C051CB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7C36-8A3B-023A-F186-DA6E5912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66AA-8A25-63FD-D50D-77E104C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4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54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764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15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1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68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22F1-37BC-535D-E7FE-ED1436F8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A650-5FC8-6C0B-B4BF-6D4F186A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54B-4338-6902-4D7F-7708B9BE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7444-0857-6369-0949-442516A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DDC6-0E3A-7272-290D-F3859C5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17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5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0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0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3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98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847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367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1C4-E11F-1D3C-2A41-986D4E7F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C8F1-18B1-33C3-B95D-9124A4B35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3E0A-E7E0-07E6-5EF1-E7C510F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B2DD-085C-1B42-D94B-6EDFB27C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AEC7-3F02-FAA5-452C-90F6702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F58DC-03F1-F5E2-B16D-7021203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26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93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18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214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8D32-6E7A-898C-FBD9-31838A42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09F8-7AEB-EC9F-98A6-4018EFA4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49C8-8871-B16D-0D78-643A2E324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5C9EC-0E7C-7A59-CFFB-88F743B3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2E3C7-AA4D-85AC-28C1-DE7B736D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D331-0529-3764-EAC0-1A4E6C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7FCD5-75FB-6A91-3426-2C6E92A6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CBF9-E791-0836-F954-FE98A8DB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3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54AF-F2AB-8FE7-4140-94A4038E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0FB29-9055-D73F-89E7-45B4DC14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BB5CB-303B-9C6F-A975-06B72525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EBAE-7772-8C89-1BDD-1413DE7E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3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2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2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7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29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37D93-2B27-5A1F-E9C1-6B73B8D6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B9B4A-07EF-B5BD-FDA4-8BC789BF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8E8-F378-B78F-2FF6-7990F68D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461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9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92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9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56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51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28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8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7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9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7E6C-7BD0-0BB8-8B33-3484070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E1B9-2D69-0B7C-49F9-4C8449AB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88EA-EC7E-3E8F-91B1-138E43C9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B9A5F-7EBC-1A8D-0D43-7272732D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2E1B-F1CE-7C79-EEF7-F02407D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FEB42-5226-98BC-B877-B34BB6DC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5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0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7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5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5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01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5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8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3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3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5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950-0F1A-A262-D5B3-A48A5A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B6E06-691B-43E6-FE04-D3E37F139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CBBEC-C367-9A13-03B0-B021C6C4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EABB-5184-BBC1-5293-254D350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983CD-F80D-F3BA-B4F8-1D1097C3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D6A0E-D37B-DCC0-3F3E-6C59DFA4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8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2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581D4-F64F-6591-3605-F419ADE4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89B7-6696-5C7B-0446-0F25082C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41736-5137-CE5C-B874-119291C24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4A7-6303-4650-B5EC-C52A2AB88E2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22DC-113D-016E-105E-DD77F56B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2940-235D-1DC2-F3C0-CA5F3AC64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6BCF97-CFC1-8702-BE9F-0BB3AB8BF7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0211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F39D7-0D74-DF84-EE72-04E8D8C609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2214B0-834B-611C-09A3-DA47101BC80B}"/>
              </a:ext>
            </a:extLst>
          </p:cNvPr>
          <p:cNvSpPr/>
          <p:nvPr userDrawn="1"/>
        </p:nvSpPr>
        <p:spPr>
          <a:xfrm>
            <a:off x="294291" y="252248"/>
            <a:ext cx="11519338" cy="6358759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9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5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95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gif"/><Relationship Id="rId7" Type="http://schemas.openxmlformats.org/officeDocument/2006/relationships/image" Target="../media/image57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svg"/><Relationship Id="rId11" Type="http://schemas.openxmlformats.org/officeDocument/2006/relationships/image" Target="../media/image66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4" Type="http://schemas.openxmlformats.org/officeDocument/2006/relationships/image" Target="../media/image5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B8AEF54-2FD3-F1D3-440E-31039F2F7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23" y="1403499"/>
            <a:ext cx="6283896" cy="48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A43ACC-5D82-F89D-E2CE-BA1D8ECE0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59018"/>
              </p:ext>
            </p:extLst>
          </p:nvPr>
        </p:nvGraphicFramePr>
        <p:xfrm>
          <a:off x="495300" y="542925"/>
          <a:ext cx="11249025" cy="57912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724525">
                  <a:extLst>
                    <a:ext uri="{9D8B030D-6E8A-4147-A177-3AD203B41FA5}">
                      <a16:colId xmlns:a16="http://schemas.microsoft.com/office/drawing/2014/main" val="2168939269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20036128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27733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672162"/>
                  </a:ext>
                </a:extLst>
              </a:tr>
            </a:tbl>
          </a:graphicData>
        </a:graphic>
      </p:graphicFrame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C20724CA-FE7D-161A-6357-AD304CD3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6" y="1495425"/>
            <a:ext cx="2712079" cy="1915412"/>
          </a:xfrm>
          <a:prstGeom prst="rect">
            <a:avLst/>
          </a:prstGeom>
        </p:spPr>
      </p:pic>
      <p:pic>
        <p:nvPicPr>
          <p:cNvPr id="7" name="Picture 6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A214F8A9-6611-1D69-451E-359264A8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1443178"/>
            <a:ext cx="2784392" cy="1957247"/>
          </a:xfrm>
          <a:prstGeom prst="rect">
            <a:avLst/>
          </a:prstGeom>
        </p:spPr>
      </p:pic>
      <p:pic>
        <p:nvPicPr>
          <p:cNvPr id="9" name="Picture 8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3CB1F389-876C-15EA-E9AE-4AB754E7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1537852"/>
            <a:ext cx="2511255" cy="1853048"/>
          </a:xfrm>
          <a:prstGeom prst="rect">
            <a:avLst/>
          </a:prstGeom>
        </p:spPr>
      </p:pic>
      <p:pic>
        <p:nvPicPr>
          <p:cNvPr id="10" name="Picture 9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97E3BD3-EBC8-1C3B-3C27-3B8534645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1" y="1466849"/>
            <a:ext cx="2362688" cy="1933575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ECCF5FE2-3CF8-3545-E2C6-8927B170D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4" y="3618275"/>
            <a:ext cx="3630421" cy="2485633"/>
          </a:xfrm>
          <a:prstGeom prst="rect">
            <a:avLst/>
          </a:prstGeom>
        </p:spPr>
      </p:pic>
      <p:pic>
        <p:nvPicPr>
          <p:cNvPr id="12" name="Picture 11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7ED13F67-F75A-FED7-8394-3CEAB72D3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662304"/>
            <a:ext cx="4029076" cy="2566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38375" y="1502495"/>
            <a:ext cx="7113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prstClr val="white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Hoạt động 2: Kể những trò chơi an toàn, không an toàn em đã tham gia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629469" y="1122834"/>
            <a:ext cx="7336532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thêm những hành động vui chơi an toàn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an toàn mà các em đã tham gia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ợt tay vịn cầu thang, một nam sinh lớp 9 ở Đồng Nai qua đời: Mẹ nhắc con  ngay trò chơi cực nguy hiểm">
            <a:extLst>
              <a:ext uri="{FF2B5EF4-FFF2-40B4-BE49-F238E27FC236}">
                <a16:creationId xmlns:a16="http://schemas.microsoft.com/office/drawing/2014/main" id="{3EC0B45C-775F-8C87-221A-1F9C6922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1552575"/>
            <a:ext cx="502160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028700" y="517207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63C66A-A1FF-F19D-984F-564B43AF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82" y="1256806"/>
            <a:ext cx="4220040" cy="42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D7D2A4-765C-8119-FBAD-180CABDDD920}"/>
              </a:ext>
            </a:extLst>
          </p:cNvPr>
          <p:cNvSpPr/>
          <p:nvPr/>
        </p:nvSpPr>
        <p:spPr>
          <a:xfrm>
            <a:off x="7067550" y="5781675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đẩy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26B4E-5C2E-0109-DDCC-5D64EC8DF78E}"/>
              </a:ext>
            </a:extLst>
          </p:cNvPr>
          <p:cNvSpPr/>
          <p:nvPr/>
        </p:nvSpPr>
        <p:spPr>
          <a:xfrm>
            <a:off x="2019300" y="142876"/>
            <a:ext cx="8467725" cy="676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228725" y="5057774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5308-EE8E-53F2-3268-BE73EC6B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174" y="1234069"/>
            <a:ext cx="4185881" cy="352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E54FD-6C94-7CAD-1F83-A23770A65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804" y="598824"/>
            <a:ext cx="2377068" cy="40568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C602F-F239-B701-44C3-16ED5CC76C07}"/>
              </a:ext>
            </a:extLst>
          </p:cNvPr>
          <p:cNvSpPr/>
          <p:nvPr/>
        </p:nvSpPr>
        <p:spPr>
          <a:xfrm>
            <a:off x="7543800" y="5067300"/>
            <a:ext cx="3657600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0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u vắng sân chơi, trẻ em Sài Gòn vô tư đùa nghịch cạnh &quot;tử thần&quot;">
            <a:extLst>
              <a:ext uri="{FF2B5EF4-FFF2-40B4-BE49-F238E27FC236}">
                <a16:creationId xmlns:a16="http://schemas.microsoft.com/office/drawing/2014/main" id="{B1D84E8A-BC8B-8B57-BAA5-4A612CEA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95388"/>
            <a:ext cx="4689159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047642-D01C-6CC8-6752-39735B7006FD}"/>
              </a:ext>
            </a:extLst>
          </p:cNvPr>
          <p:cNvSpPr/>
          <p:nvPr/>
        </p:nvSpPr>
        <p:spPr>
          <a:xfrm>
            <a:off x="1123950" y="469582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D5503-99EB-8DD7-D1DE-289DAC15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716" y="1128890"/>
            <a:ext cx="3734602" cy="33060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012899-E2FB-22F4-8322-0A6096A64A7C}"/>
              </a:ext>
            </a:extLst>
          </p:cNvPr>
          <p:cNvSpPr/>
          <p:nvPr/>
        </p:nvSpPr>
        <p:spPr>
          <a:xfrm>
            <a:off x="6334125" y="4667250"/>
            <a:ext cx="46101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8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553269" y="1570509"/>
            <a:ext cx="7336532" cy="23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sẽ làm gì nếu được rủ tham gia những trò chơi không an toàn?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164E-DAE3-0212-96AA-19814811564A}"/>
              </a:ext>
            </a:extLst>
          </p:cNvPr>
          <p:cNvSpPr txBox="1"/>
          <p:nvPr/>
        </p:nvSpPr>
        <p:spPr>
          <a:xfrm>
            <a:off x="1581844" y="1199034"/>
            <a:ext cx="7336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được rủ chơi những trò chơi không an toàn thì cần từ chối và khuyên bạn kh</a:t>
            </a:r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 nên chơi để giữ an toàn cho bản thân 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81953" y="2488018"/>
            <a:ext cx="3199691" cy="4885861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74419" y="3147237"/>
            <a:ext cx="1895473" cy="3359965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B511215F-7739-7363-5B54-5DA9175A1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0" y="194159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499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994605" y="2296632"/>
            <a:ext cx="2987039" cy="507724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3153" y="2987749"/>
            <a:ext cx="2150655" cy="3487556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40313-099D-563A-9F6A-C674A41AA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544" y="701749"/>
            <a:ext cx="4541914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4E1905-92A3-F5B7-F178-6F999CDB86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712" y="2381693"/>
            <a:ext cx="7822647" cy="2579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FA74B-9EA9-C1F5-F50C-F4E75F778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0367" y="1693095"/>
            <a:ext cx="1926503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>
            <a:extLst>
              <a:ext uri="{FF2B5EF4-FFF2-40B4-BE49-F238E27FC236}">
                <a16:creationId xmlns:a16="http://schemas.microsoft.com/office/drawing/2014/main" id="{D7B831CF-734B-4D78-0014-AC2CCC2D4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3995D9A5-014A-16B2-8DA8-B9406693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9D99BC38-D6D6-DC0D-3E6C-5E8ADBE1B3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04F571-FE28-420C-7A9E-E7BB4708E0A2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5995C5AD-91CF-E893-FDBB-73921B510019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id="{EA18F1E3-6126-EC62-E40F-9E1027246D97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ABB824A4-91B1-44CD-3121-797B07671099}"/>
              </a:ext>
            </a:extLst>
          </p:cNvPr>
          <p:cNvSpPr txBox="1"/>
          <p:nvPr/>
        </p:nvSpPr>
        <p:spPr>
          <a:xfrm>
            <a:off x="4533528" y="1225251"/>
            <a:ext cx="7500788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diện được nguy cơ không an toàn,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đến gần;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diện được những trò chơi không an toàn không nên chơi;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những việc nên làm và không nên làm để đảm bảo vui chơi an toàn;</a:t>
            </a:r>
          </a:p>
          <a:p>
            <a:pPr marL="714011" lvl="1" indent="-457200" algn="just" defTabSz="914377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từ chối và khuyên bạn không nên chơi những trò chơi có thể gây tai nạn, thương tích.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3FD92-AC67-C600-C0C3-46AB284A7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292E0-A1FA-E2B9-527A-6F33183D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D3B39F-E5A4-EF51-F21C-59C0834BF81D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F60358-CC62-44B7-1EE4-FF1DDF28E3C2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079493-75F4-ACF5-E7AA-761F5F56166D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389621A-82AB-1F33-B60A-57F1145CB2B2}"/>
              </a:ext>
            </a:extLst>
          </p:cNvPr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79BF2-63C7-791B-B461-5788AB8F91E1}"/>
              </a:ext>
            </a:extLst>
          </p:cNvPr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5E1A709-1908-1EF3-A764-568522FC7FAB}"/>
              </a:ext>
            </a:extLst>
          </p:cNvPr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593692-5F76-CD7F-F7DB-7683842D1645}"/>
              </a:ext>
            </a:extLst>
          </p:cNvPr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E1DCD97-9B93-2BAE-6F30-432F97C7CAA6}"/>
              </a:ext>
            </a:extLst>
          </p:cNvPr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C3B24F-2D4C-7236-2574-2F9F60906834}"/>
              </a:ext>
            </a:extLst>
          </p:cNvPr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7A846EA-8DF6-46D5-58EE-A5CCA829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6" y="140233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70272" y="1162253"/>
            <a:ext cx="7113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1: Xác định hành động an toàn và không an toàn khi vui 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6" y="4019906"/>
            <a:ext cx="2382284" cy="2838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8" y="3376001"/>
            <a:ext cx="2551276" cy="34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040FF4-CD9A-4306-8A1A-7C2F6DD2B560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 sát tranh trong SGK  trang 33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xác định hành động an toàn và không an toàn khi vui 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806A6512-97B0-AC72-E404-B01C57D22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" y="1753929"/>
            <a:ext cx="5601050" cy="3955755"/>
          </a:xfrm>
          <a:prstGeom prst="rect">
            <a:avLst/>
          </a:prstGeom>
        </p:spPr>
      </p:pic>
      <p:pic>
        <p:nvPicPr>
          <p:cNvPr id="9" name="Picture 8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54BA90F9-F233-D391-B724-634F93ECE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4" y="1765005"/>
            <a:ext cx="5329375" cy="396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4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63045441-51C7-F761-323A-8C412CAA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352616"/>
            <a:ext cx="4381501" cy="3233098"/>
          </a:xfrm>
          <a:prstGeom prst="rect">
            <a:avLst/>
          </a:prstGeom>
        </p:spPr>
      </p:pic>
      <p:pic>
        <p:nvPicPr>
          <p:cNvPr id="8" name="Picture 7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F2D229C-E01D-1523-BAB6-D5C8989A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333375"/>
            <a:ext cx="4496775" cy="3263114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900904E7-2E64-38FE-A3D3-3AC97CDE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54" y="3751625"/>
            <a:ext cx="4354321" cy="2981264"/>
          </a:xfrm>
          <a:prstGeom prst="rect">
            <a:avLst/>
          </a:prstGeom>
        </p:spPr>
      </p:pic>
      <p:pic>
        <p:nvPicPr>
          <p:cNvPr id="13" name="Picture 12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6F0BA7F4-351A-573F-13B7-AFEDD2412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3728979"/>
            <a:ext cx="4552950" cy="2900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12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309</Words>
  <Application>Microsoft Office PowerPoint</Application>
  <PresentationFormat>Widescreen</PresentationFormat>
  <Paragraphs>27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字魂27号-布丁体</vt:lpstr>
      <vt:lpstr>Office Theme</vt:lpstr>
      <vt:lpstr>千图网海量PPT模板www.58pic.com​​</vt:lpstr>
      <vt:lpstr>4_Office Theme</vt:lpstr>
      <vt:lpstr>1_jeppt.com</vt:lpstr>
      <vt:lpstr>1_https://www.freeppt7.com</vt:lpstr>
      <vt:lpstr>Chủ đề Office</vt:lpstr>
      <vt:lpstr>5_Office 主题​​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2023-08-01T04:29:29Z</dcterms:created>
  <dcterms:modified xsi:type="dcterms:W3CDTF">2025-11-14T04:53:05Z</dcterms:modified>
</cp:coreProperties>
</file>