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9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9" r:id="rId16"/>
    <p:sldId id="290" r:id="rId17"/>
  </p:sldIdLst>
  <p:sldSz cx="18288000" cy="10287000"/>
  <p:notesSz cx="6858000" cy="9144000"/>
  <p:embeddedFontLst>
    <p:embeddedFont>
      <p:font typeface="Agbalumo" panose="020B0604020202020204" charset="0"/>
      <p:regular r:id="rId19"/>
    </p:embeddedFont>
    <p:embeddedFont>
      <p:font typeface="Dancing Script" panose="020B0604020202020204" charset="0"/>
      <p:regular r:id="rId20"/>
      <p:bold r:id="rId21"/>
    </p:embeddedFont>
    <p:embeddedFont>
      <p:font typeface="Mango AC" panose="020B0604020202020204" charset="0"/>
      <p:regular r:id="rId22"/>
    </p:embeddedFont>
    <p:embeddedFont>
      <p:font typeface="Sriracha" panose="020B0604020202020204" charset="-3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6E9"/>
    <a:srgbClr val="BC0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1B9C4-6AD3-469D-85C1-B7F4AE91796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EFC63-25C4-49B2-9940-031B74762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2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45.svg"/><Relationship Id="rId12" Type="http://schemas.openxmlformats.org/officeDocument/2006/relationships/image" Target="../media/image5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svg"/><Relationship Id="rId10" Type="http://schemas.openxmlformats.org/officeDocument/2006/relationships/image" Target="../media/image48.gif"/><Relationship Id="rId4" Type="http://schemas.openxmlformats.org/officeDocument/2006/relationships/image" Target="../media/image42.png"/><Relationship Id="rId9" Type="http://schemas.openxmlformats.org/officeDocument/2006/relationships/image" Target="../media/image47.gif"/><Relationship Id="rId14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2.svg"/><Relationship Id="rId3" Type="http://schemas.openxmlformats.org/officeDocument/2006/relationships/image" Target="../media/image5.png"/><Relationship Id="rId7" Type="http://schemas.openxmlformats.org/officeDocument/2006/relationships/image" Target="../media/image45.sv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0.svg"/><Relationship Id="rId5" Type="http://schemas.openxmlformats.org/officeDocument/2006/relationships/image" Target="../media/image43.sv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48.gif"/><Relationship Id="rId14" Type="http://schemas.openxmlformats.org/officeDocument/2006/relationships/image" Target="../media/image5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2.svg"/><Relationship Id="rId3" Type="http://schemas.openxmlformats.org/officeDocument/2006/relationships/image" Target="../media/image5.png"/><Relationship Id="rId7" Type="http://schemas.openxmlformats.org/officeDocument/2006/relationships/image" Target="../media/image45.sv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0.svg"/><Relationship Id="rId5" Type="http://schemas.openxmlformats.org/officeDocument/2006/relationships/image" Target="../media/image43.sv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48.gif"/><Relationship Id="rId14" Type="http://schemas.openxmlformats.org/officeDocument/2006/relationships/image" Target="../media/image5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2.svg"/><Relationship Id="rId3" Type="http://schemas.openxmlformats.org/officeDocument/2006/relationships/image" Target="../media/image5.png"/><Relationship Id="rId7" Type="http://schemas.openxmlformats.org/officeDocument/2006/relationships/image" Target="../media/image45.sv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0.svg"/><Relationship Id="rId5" Type="http://schemas.openxmlformats.org/officeDocument/2006/relationships/image" Target="../media/image43.sv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48.gif"/><Relationship Id="rId14" Type="http://schemas.openxmlformats.org/officeDocument/2006/relationships/image" Target="../media/image5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7.png"/><Relationship Id="rId5" Type="http://schemas.openxmlformats.org/officeDocument/2006/relationships/image" Target="../media/image6.png"/><Relationship Id="rId10" Type="http://schemas.openxmlformats.org/officeDocument/2006/relationships/image" Target="../media/image56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svg"/><Relationship Id="rId10" Type="http://schemas.openxmlformats.org/officeDocument/2006/relationships/image" Target="../media/image3.jp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3.jp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8.png"/><Relationship Id="rId5" Type="http://schemas.openxmlformats.org/officeDocument/2006/relationships/image" Target="../media/image16.sv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.jpg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3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657" r="657"/>
          <a:stretch>
            <a:fillRect/>
          </a:stretch>
        </p:blipFill>
        <p:spPr>
          <a:xfrm>
            <a:off x="206839" y="0"/>
            <a:ext cx="18047368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5849"/>
            <a:ext cx="441845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2"/>
              </a:lnSpc>
            </a:pPr>
            <a:r>
              <a:rPr lang="en-US" sz="2884" dirty="0">
                <a:solidFill>
                  <a:srgbClr val="DF2867"/>
                </a:solidFill>
                <a:latin typeface="Sriracha"/>
                <a:ea typeface="Sriracha"/>
                <a:cs typeface="Sriracha"/>
                <a:sym typeface="Sriracha"/>
              </a:rPr>
              <a:t>GVCN : HƯƠNG THẢO</a:t>
            </a:r>
          </a:p>
        </p:txBody>
      </p:sp>
      <p:sp>
        <p:nvSpPr>
          <p:cNvPr id="7" name="Oval 6"/>
          <p:cNvSpPr/>
          <p:nvPr/>
        </p:nvSpPr>
        <p:spPr>
          <a:xfrm>
            <a:off x="14475199" y="550474"/>
            <a:ext cx="2667920" cy="2709065"/>
          </a:xfrm>
          <a:prstGeom prst="ellipse">
            <a:avLst/>
          </a:prstGeom>
          <a:blipFill dpi="0" rotWithShape="1">
            <a:blip r:embed="rId6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38637" y="6645325"/>
            <a:ext cx="4766552" cy="4236273"/>
          </a:xfrm>
          <a:custGeom>
            <a:avLst/>
            <a:gdLst/>
            <a:ahLst/>
            <a:cxnLst/>
            <a:rect l="l" t="t" r="r" b="b"/>
            <a:pathLst>
              <a:path w="4766552" h="4236273">
                <a:moveTo>
                  <a:pt x="0" y="0"/>
                </a:moveTo>
                <a:lnTo>
                  <a:pt x="4766552" y="0"/>
                </a:lnTo>
                <a:lnTo>
                  <a:pt x="4766552" y="4236274"/>
                </a:lnTo>
                <a:lnTo>
                  <a:pt x="0" y="4236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26277" y="6845174"/>
            <a:ext cx="4766552" cy="4236273"/>
          </a:xfrm>
          <a:custGeom>
            <a:avLst/>
            <a:gdLst/>
            <a:ahLst/>
            <a:cxnLst/>
            <a:rect l="l" t="t" r="r" b="b"/>
            <a:pathLst>
              <a:path w="4766552" h="4236273">
                <a:moveTo>
                  <a:pt x="4766552" y="0"/>
                </a:moveTo>
                <a:lnTo>
                  <a:pt x="0" y="0"/>
                </a:lnTo>
                <a:lnTo>
                  <a:pt x="0" y="4236273"/>
                </a:lnTo>
                <a:lnTo>
                  <a:pt x="4766552" y="4236273"/>
                </a:lnTo>
                <a:lnTo>
                  <a:pt x="47665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3480" y="233141"/>
            <a:ext cx="2346795" cy="1964463"/>
          </a:xfrm>
          <a:custGeom>
            <a:avLst/>
            <a:gdLst/>
            <a:ahLst/>
            <a:cxnLst/>
            <a:rect l="l" t="t" r="r" b="b"/>
            <a:pathLst>
              <a:path w="2346795" h="1964463">
                <a:moveTo>
                  <a:pt x="0" y="0"/>
                </a:moveTo>
                <a:lnTo>
                  <a:pt x="2346795" y="0"/>
                </a:lnTo>
                <a:lnTo>
                  <a:pt x="2346795" y="1964463"/>
                </a:lnTo>
                <a:lnTo>
                  <a:pt x="0" y="19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66087" y="2988144"/>
            <a:ext cx="4114800" cy="4114800"/>
            <a:chOff x="0" y="0"/>
            <a:chExt cx="5486400" cy="548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74847" y="774847"/>
              <a:ext cx="3936707" cy="3936707"/>
            </a:xfrm>
            <a:custGeom>
              <a:avLst/>
              <a:gdLst/>
              <a:ahLst/>
              <a:cxnLst/>
              <a:rect l="l" t="t" r="r" b="b"/>
              <a:pathLst>
                <a:path w="3936707" h="3936707">
                  <a:moveTo>
                    <a:pt x="0" y="0"/>
                  </a:moveTo>
                  <a:lnTo>
                    <a:pt x="3936706" y="0"/>
                  </a:lnTo>
                  <a:lnTo>
                    <a:pt x="3936706" y="3936706"/>
                  </a:lnTo>
                  <a:lnTo>
                    <a:pt x="0" y="39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7087338" y="2988144"/>
            <a:ext cx="4114800" cy="4114800"/>
            <a:chOff x="0" y="0"/>
            <a:chExt cx="5486400" cy="548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74847" y="774847"/>
              <a:ext cx="3936707" cy="3936707"/>
            </a:xfrm>
            <a:custGeom>
              <a:avLst/>
              <a:gdLst/>
              <a:ahLst/>
              <a:cxnLst/>
              <a:rect l="l" t="t" r="r" b="b"/>
              <a:pathLst>
                <a:path w="3936707" h="3936707">
                  <a:moveTo>
                    <a:pt x="0" y="0"/>
                  </a:moveTo>
                  <a:lnTo>
                    <a:pt x="3936706" y="0"/>
                  </a:lnTo>
                  <a:lnTo>
                    <a:pt x="3936706" y="3936706"/>
                  </a:lnTo>
                  <a:lnTo>
                    <a:pt x="0" y="39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907113" y="2988144"/>
            <a:ext cx="4114800" cy="4114800"/>
            <a:chOff x="0" y="0"/>
            <a:chExt cx="5486400" cy="548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74847" y="774847"/>
              <a:ext cx="3936707" cy="3936707"/>
            </a:xfrm>
            <a:custGeom>
              <a:avLst/>
              <a:gdLst/>
              <a:ahLst/>
              <a:cxnLst/>
              <a:rect l="l" t="t" r="r" b="b"/>
              <a:pathLst>
                <a:path w="3936707" h="3936707">
                  <a:moveTo>
                    <a:pt x="0" y="0"/>
                  </a:moveTo>
                  <a:lnTo>
                    <a:pt x="3936706" y="0"/>
                  </a:lnTo>
                  <a:lnTo>
                    <a:pt x="3936706" y="3936706"/>
                  </a:lnTo>
                  <a:lnTo>
                    <a:pt x="0" y="39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130303" y="7432997"/>
            <a:ext cx="1469369" cy="18253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14018" y="68045"/>
            <a:ext cx="2592830" cy="2294654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8222862" y="3626816"/>
            <a:ext cx="1842276" cy="2935898"/>
          </a:xfrm>
          <a:custGeom>
            <a:avLst/>
            <a:gdLst/>
            <a:ahLst/>
            <a:cxnLst/>
            <a:rect l="l" t="t" r="r" b="b"/>
            <a:pathLst>
              <a:path w="1842276" h="2935898">
                <a:moveTo>
                  <a:pt x="0" y="0"/>
                </a:moveTo>
                <a:lnTo>
                  <a:pt x="1842276" y="0"/>
                </a:lnTo>
                <a:lnTo>
                  <a:pt x="1842276" y="2935899"/>
                </a:lnTo>
                <a:lnTo>
                  <a:pt x="0" y="29358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278355" y="3828969"/>
            <a:ext cx="1869920" cy="2629062"/>
          </a:xfrm>
          <a:custGeom>
            <a:avLst/>
            <a:gdLst/>
            <a:ahLst/>
            <a:cxnLst/>
            <a:rect l="l" t="t" r="r" b="b"/>
            <a:pathLst>
              <a:path w="1869920" h="2629062">
                <a:moveTo>
                  <a:pt x="0" y="0"/>
                </a:moveTo>
                <a:lnTo>
                  <a:pt x="1869920" y="0"/>
                </a:lnTo>
                <a:lnTo>
                  <a:pt x="1869920" y="2629062"/>
                </a:lnTo>
                <a:lnTo>
                  <a:pt x="0" y="2629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489155" y="-26063"/>
            <a:ext cx="13151966" cy="169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14"/>
              </a:lnSpc>
            </a:pPr>
            <a:r>
              <a:rPr lang="en-US" sz="8479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THƯ  KHEN  HỌC  SINH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57104" y="8101095"/>
            <a:ext cx="13785941" cy="97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7"/>
              </a:lnSpc>
            </a:pPr>
            <a:r>
              <a:rPr lang="en-US" sz="5784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TỐP                BẠN ĐIỂM CAO NHẤT LỚP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029553" y="3828969"/>
            <a:ext cx="1869920" cy="2629062"/>
          </a:xfrm>
          <a:custGeom>
            <a:avLst/>
            <a:gdLst/>
            <a:ahLst/>
            <a:cxnLst/>
            <a:rect l="l" t="t" r="r" b="b"/>
            <a:pathLst>
              <a:path w="1869920" h="2629062">
                <a:moveTo>
                  <a:pt x="0" y="0"/>
                </a:moveTo>
                <a:lnTo>
                  <a:pt x="1869921" y="0"/>
                </a:lnTo>
                <a:lnTo>
                  <a:pt x="1869921" y="2629062"/>
                </a:lnTo>
                <a:lnTo>
                  <a:pt x="0" y="2629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040275" y="1770482"/>
            <a:ext cx="11613996" cy="113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4"/>
              </a:lnSpc>
            </a:pPr>
            <a:r>
              <a:rPr lang="en-US" sz="5620">
                <a:solidFill>
                  <a:srgbClr val="DF2867"/>
                </a:solidFill>
                <a:latin typeface="Sriracha"/>
                <a:ea typeface="Sriracha"/>
                <a:cs typeface="Sriracha"/>
                <a:sym typeface="Sriracha"/>
              </a:rPr>
              <a:t>Tập thể lớp 5A xin chúc mừng ...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38637" y="6645325"/>
            <a:ext cx="4766552" cy="4236273"/>
          </a:xfrm>
          <a:custGeom>
            <a:avLst/>
            <a:gdLst/>
            <a:ahLst/>
            <a:cxnLst/>
            <a:rect l="l" t="t" r="r" b="b"/>
            <a:pathLst>
              <a:path w="4766552" h="4236273">
                <a:moveTo>
                  <a:pt x="0" y="0"/>
                </a:moveTo>
                <a:lnTo>
                  <a:pt x="4766552" y="0"/>
                </a:lnTo>
                <a:lnTo>
                  <a:pt x="4766552" y="4236274"/>
                </a:lnTo>
                <a:lnTo>
                  <a:pt x="0" y="4236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26277" y="6845174"/>
            <a:ext cx="4766552" cy="4236273"/>
          </a:xfrm>
          <a:custGeom>
            <a:avLst/>
            <a:gdLst/>
            <a:ahLst/>
            <a:cxnLst/>
            <a:rect l="l" t="t" r="r" b="b"/>
            <a:pathLst>
              <a:path w="4766552" h="4236273">
                <a:moveTo>
                  <a:pt x="4766552" y="0"/>
                </a:moveTo>
                <a:lnTo>
                  <a:pt x="0" y="0"/>
                </a:lnTo>
                <a:lnTo>
                  <a:pt x="0" y="4236273"/>
                </a:lnTo>
                <a:lnTo>
                  <a:pt x="4766552" y="4236273"/>
                </a:lnTo>
                <a:lnTo>
                  <a:pt x="47665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3480" y="233141"/>
            <a:ext cx="2346795" cy="1964463"/>
          </a:xfrm>
          <a:custGeom>
            <a:avLst/>
            <a:gdLst/>
            <a:ahLst/>
            <a:cxnLst/>
            <a:rect l="l" t="t" r="r" b="b"/>
            <a:pathLst>
              <a:path w="2346795" h="1964463">
                <a:moveTo>
                  <a:pt x="0" y="0"/>
                </a:moveTo>
                <a:lnTo>
                  <a:pt x="2346795" y="0"/>
                </a:lnTo>
                <a:lnTo>
                  <a:pt x="2346795" y="1964463"/>
                </a:lnTo>
                <a:lnTo>
                  <a:pt x="0" y="19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66087" y="2988144"/>
            <a:ext cx="4114800" cy="4114800"/>
            <a:chOff x="0" y="0"/>
            <a:chExt cx="5486400" cy="548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74847" y="774847"/>
              <a:ext cx="3936707" cy="3936707"/>
            </a:xfrm>
            <a:custGeom>
              <a:avLst/>
              <a:gdLst/>
              <a:ahLst/>
              <a:cxnLst/>
              <a:rect l="l" t="t" r="r" b="b"/>
              <a:pathLst>
                <a:path w="3936707" h="3936707">
                  <a:moveTo>
                    <a:pt x="0" y="0"/>
                  </a:moveTo>
                  <a:lnTo>
                    <a:pt x="3936706" y="0"/>
                  </a:lnTo>
                  <a:lnTo>
                    <a:pt x="3936706" y="3936706"/>
                  </a:lnTo>
                  <a:lnTo>
                    <a:pt x="0" y="39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7087338" y="2988144"/>
            <a:ext cx="4114800" cy="4114800"/>
            <a:chOff x="0" y="0"/>
            <a:chExt cx="5486400" cy="548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74847" y="774847"/>
              <a:ext cx="3936707" cy="3936707"/>
            </a:xfrm>
            <a:custGeom>
              <a:avLst/>
              <a:gdLst/>
              <a:ahLst/>
              <a:cxnLst/>
              <a:rect l="l" t="t" r="r" b="b"/>
              <a:pathLst>
                <a:path w="3936707" h="3936707">
                  <a:moveTo>
                    <a:pt x="0" y="0"/>
                  </a:moveTo>
                  <a:lnTo>
                    <a:pt x="3936706" y="0"/>
                  </a:lnTo>
                  <a:lnTo>
                    <a:pt x="3936706" y="3936706"/>
                  </a:lnTo>
                  <a:lnTo>
                    <a:pt x="0" y="39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907113" y="2988144"/>
            <a:ext cx="4114800" cy="4114800"/>
            <a:chOff x="0" y="0"/>
            <a:chExt cx="5486400" cy="548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74847" y="774847"/>
              <a:ext cx="3936707" cy="3936707"/>
            </a:xfrm>
            <a:custGeom>
              <a:avLst/>
              <a:gdLst/>
              <a:ahLst/>
              <a:cxnLst/>
              <a:rect l="l" t="t" r="r" b="b"/>
              <a:pathLst>
                <a:path w="3936707" h="3936707">
                  <a:moveTo>
                    <a:pt x="0" y="0"/>
                  </a:moveTo>
                  <a:lnTo>
                    <a:pt x="3936706" y="0"/>
                  </a:lnTo>
                  <a:lnTo>
                    <a:pt x="3936706" y="3936706"/>
                  </a:lnTo>
                  <a:lnTo>
                    <a:pt x="0" y="39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414018" y="68045"/>
            <a:ext cx="2592830" cy="2294654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8222862" y="3626816"/>
            <a:ext cx="1842276" cy="2935898"/>
          </a:xfrm>
          <a:custGeom>
            <a:avLst/>
            <a:gdLst/>
            <a:ahLst/>
            <a:cxnLst/>
            <a:rect l="l" t="t" r="r" b="b"/>
            <a:pathLst>
              <a:path w="1842276" h="2935898">
                <a:moveTo>
                  <a:pt x="0" y="0"/>
                </a:moveTo>
                <a:lnTo>
                  <a:pt x="1842276" y="0"/>
                </a:lnTo>
                <a:lnTo>
                  <a:pt x="1842276" y="2935899"/>
                </a:lnTo>
                <a:lnTo>
                  <a:pt x="0" y="2935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278355" y="3828969"/>
            <a:ext cx="1869920" cy="2629062"/>
          </a:xfrm>
          <a:custGeom>
            <a:avLst/>
            <a:gdLst/>
            <a:ahLst/>
            <a:cxnLst/>
            <a:rect l="l" t="t" r="r" b="b"/>
            <a:pathLst>
              <a:path w="1869920" h="2629062">
                <a:moveTo>
                  <a:pt x="0" y="0"/>
                </a:moveTo>
                <a:lnTo>
                  <a:pt x="1869920" y="0"/>
                </a:lnTo>
                <a:lnTo>
                  <a:pt x="1869920" y="2629062"/>
                </a:lnTo>
                <a:lnTo>
                  <a:pt x="0" y="26290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029553" y="3828969"/>
            <a:ext cx="1869920" cy="2629062"/>
          </a:xfrm>
          <a:custGeom>
            <a:avLst/>
            <a:gdLst/>
            <a:ahLst/>
            <a:cxnLst/>
            <a:rect l="l" t="t" r="r" b="b"/>
            <a:pathLst>
              <a:path w="1869920" h="2629062">
                <a:moveTo>
                  <a:pt x="0" y="0"/>
                </a:moveTo>
                <a:lnTo>
                  <a:pt x="1869921" y="0"/>
                </a:lnTo>
                <a:lnTo>
                  <a:pt x="1869921" y="2629062"/>
                </a:lnTo>
                <a:lnTo>
                  <a:pt x="0" y="26290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486399" y="7474419"/>
            <a:ext cx="2304536" cy="241312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489155" y="-26063"/>
            <a:ext cx="13151966" cy="169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14"/>
              </a:lnSpc>
            </a:pPr>
            <a:r>
              <a:rPr lang="en-US" sz="8479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THƯ  KHEN  HỌC  SINH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57104" y="8101095"/>
            <a:ext cx="13785941" cy="97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7"/>
              </a:lnSpc>
            </a:pPr>
            <a:r>
              <a:rPr lang="en-US" sz="5784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SAO CHĂM CHỈ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40275" y="1770482"/>
            <a:ext cx="11613996" cy="113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4"/>
              </a:lnSpc>
            </a:pPr>
            <a:r>
              <a:rPr lang="en-US" sz="5620">
                <a:solidFill>
                  <a:srgbClr val="DF2867"/>
                </a:solidFill>
                <a:latin typeface="Sriracha"/>
                <a:ea typeface="Sriracha"/>
                <a:cs typeface="Sriracha"/>
                <a:sym typeface="Sriracha"/>
              </a:rPr>
              <a:t>Tập thể lớp 5A xin chúc mừng ...</a:t>
            </a:r>
          </a:p>
        </p:txBody>
      </p:sp>
      <p:sp>
        <p:nvSpPr>
          <p:cNvPr id="23" name="Freeform 23"/>
          <p:cNvSpPr/>
          <p:nvPr/>
        </p:nvSpPr>
        <p:spPr>
          <a:xfrm>
            <a:off x="11865598" y="7188669"/>
            <a:ext cx="2773040" cy="2591532"/>
          </a:xfrm>
          <a:custGeom>
            <a:avLst/>
            <a:gdLst/>
            <a:ahLst/>
            <a:cxnLst/>
            <a:rect l="l" t="t" r="r" b="b"/>
            <a:pathLst>
              <a:path w="2773040" h="2591532">
                <a:moveTo>
                  <a:pt x="0" y="0"/>
                </a:moveTo>
                <a:lnTo>
                  <a:pt x="2773039" y="0"/>
                </a:lnTo>
                <a:lnTo>
                  <a:pt x="2773039" y="2591531"/>
                </a:lnTo>
                <a:lnTo>
                  <a:pt x="0" y="25915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38637" y="6645325"/>
            <a:ext cx="4766552" cy="4236273"/>
          </a:xfrm>
          <a:custGeom>
            <a:avLst/>
            <a:gdLst/>
            <a:ahLst/>
            <a:cxnLst/>
            <a:rect l="l" t="t" r="r" b="b"/>
            <a:pathLst>
              <a:path w="4766552" h="4236273">
                <a:moveTo>
                  <a:pt x="0" y="0"/>
                </a:moveTo>
                <a:lnTo>
                  <a:pt x="4766552" y="0"/>
                </a:lnTo>
                <a:lnTo>
                  <a:pt x="4766552" y="4236274"/>
                </a:lnTo>
                <a:lnTo>
                  <a:pt x="0" y="4236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26277" y="6845174"/>
            <a:ext cx="4766552" cy="4236273"/>
          </a:xfrm>
          <a:custGeom>
            <a:avLst/>
            <a:gdLst/>
            <a:ahLst/>
            <a:cxnLst/>
            <a:rect l="l" t="t" r="r" b="b"/>
            <a:pathLst>
              <a:path w="4766552" h="4236273">
                <a:moveTo>
                  <a:pt x="4766552" y="0"/>
                </a:moveTo>
                <a:lnTo>
                  <a:pt x="0" y="0"/>
                </a:lnTo>
                <a:lnTo>
                  <a:pt x="0" y="4236273"/>
                </a:lnTo>
                <a:lnTo>
                  <a:pt x="4766552" y="4236273"/>
                </a:lnTo>
                <a:lnTo>
                  <a:pt x="47665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3480" y="233141"/>
            <a:ext cx="2346795" cy="1964463"/>
          </a:xfrm>
          <a:custGeom>
            <a:avLst/>
            <a:gdLst/>
            <a:ahLst/>
            <a:cxnLst/>
            <a:rect l="l" t="t" r="r" b="b"/>
            <a:pathLst>
              <a:path w="2346795" h="1964463">
                <a:moveTo>
                  <a:pt x="0" y="0"/>
                </a:moveTo>
                <a:lnTo>
                  <a:pt x="2346795" y="0"/>
                </a:lnTo>
                <a:lnTo>
                  <a:pt x="2346795" y="1964463"/>
                </a:lnTo>
                <a:lnTo>
                  <a:pt x="0" y="19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66087" y="2988144"/>
            <a:ext cx="4114800" cy="4114800"/>
            <a:chOff x="0" y="0"/>
            <a:chExt cx="5486400" cy="548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74847" y="774847"/>
              <a:ext cx="3936707" cy="3936707"/>
            </a:xfrm>
            <a:custGeom>
              <a:avLst/>
              <a:gdLst/>
              <a:ahLst/>
              <a:cxnLst/>
              <a:rect l="l" t="t" r="r" b="b"/>
              <a:pathLst>
                <a:path w="3936707" h="3936707">
                  <a:moveTo>
                    <a:pt x="0" y="0"/>
                  </a:moveTo>
                  <a:lnTo>
                    <a:pt x="3936706" y="0"/>
                  </a:lnTo>
                  <a:lnTo>
                    <a:pt x="3936706" y="3936706"/>
                  </a:lnTo>
                  <a:lnTo>
                    <a:pt x="0" y="39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7087338" y="2988144"/>
            <a:ext cx="4114800" cy="4114800"/>
            <a:chOff x="0" y="0"/>
            <a:chExt cx="5486400" cy="548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74847" y="774847"/>
              <a:ext cx="3936707" cy="3936707"/>
            </a:xfrm>
            <a:custGeom>
              <a:avLst/>
              <a:gdLst/>
              <a:ahLst/>
              <a:cxnLst/>
              <a:rect l="l" t="t" r="r" b="b"/>
              <a:pathLst>
                <a:path w="3936707" h="3936707">
                  <a:moveTo>
                    <a:pt x="0" y="0"/>
                  </a:moveTo>
                  <a:lnTo>
                    <a:pt x="3936706" y="0"/>
                  </a:lnTo>
                  <a:lnTo>
                    <a:pt x="3936706" y="3936706"/>
                  </a:lnTo>
                  <a:lnTo>
                    <a:pt x="0" y="39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907113" y="2988144"/>
            <a:ext cx="4114800" cy="4114800"/>
            <a:chOff x="0" y="0"/>
            <a:chExt cx="5486400" cy="548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74847" y="774847"/>
              <a:ext cx="3936707" cy="3936707"/>
            </a:xfrm>
            <a:custGeom>
              <a:avLst/>
              <a:gdLst/>
              <a:ahLst/>
              <a:cxnLst/>
              <a:rect l="l" t="t" r="r" b="b"/>
              <a:pathLst>
                <a:path w="3936707" h="3936707">
                  <a:moveTo>
                    <a:pt x="0" y="0"/>
                  </a:moveTo>
                  <a:lnTo>
                    <a:pt x="3936706" y="0"/>
                  </a:lnTo>
                  <a:lnTo>
                    <a:pt x="3936706" y="3936706"/>
                  </a:lnTo>
                  <a:lnTo>
                    <a:pt x="0" y="39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414018" y="68045"/>
            <a:ext cx="2592830" cy="2294654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8222862" y="3626816"/>
            <a:ext cx="1842276" cy="2935898"/>
          </a:xfrm>
          <a:custGeom>
            <a:avLst/>
            <a:gdLst/>
            <a:ahLst/>
            <a:cxnLst/>
            <a:rect l="l" t="t" r="r" b="b"/>
            <a:pathLst>
              <a:path w="1842276" h="2935898">
                <a:moveTo>
                  <a:pt x="0" y="0"/>
                </a:moveTo>
                <a:lnTo>
                  <a:pt x="1842276" y="0"/>
                </a:lnTo>
                <a:lnTo>
                  <a:pt x="1842276" y="2935899"/>
                </a:lnTo>
                <a:lnTo>
                  <a:pt x="0" y="2935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278355" y="3828969"/>
            <a:ext cx="1869920" cy="2629062"/>
          </a:xfrm>
          <a:custGeom>
            <a:avLst/>
            <a:gdLst/>
            <a:ahLst/>
            <a:cxnLst/>
            <a:rect l="l" t="t" r="r" b="b"/>
            <a:pathLst>
              <a:path w="1869920" h="2629062">
                <a:moveTo>
                  <a:pt x="0" y="0"/>
                </a:moveTo>
                <a:lnTo>
                  <a:pt x="1869920" y="0"/>
                </a:lnTo>
                <a:lnTo>
                  <a:pt x="1869920" y="2629062"/>
                </a:lnTo>
                <a:lnTo>
                  <a:pt x="0" y="26290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557104" y="8101095"/>
            <a:ext cx="13785941" cy="97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7"/>
              </a:lnSpc>
            </a:pPr>
            <a:r>
              <a:rPr lang="en-US" sz="5784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SAO TỐC ĐỘ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029553" y="3828969"/>
            <a:ext cx="1869920" cy="2629062"/>
          </a:xfrm>
          <a:custGeom>
            <a:avLst/>
            <a:gdLst/>
            <a:ahLst/>
            <a:cxnLst/>
            <a:rect l="l" t="t" r="r" b="b"/>
            <a:pathLst>
              <a:path w="1869920" h="2629062">
                <a:moveTo>
                  <a:pt x="0" y="0"/>
                </a:moveTo>
                <a:lnTo>
                  <a:pt x="1869921" y="0"/>
                </a:lnTo>
                <a:lnTo>
                  <a:pt x="1869921" y="2629062"/>
                </a:lnTo>
                <a:lnTo>
                  <a:pt x="0" y="26290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782803" y="7435375"/>
            <a:ext cx="2304536" cy="2413126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1520594" y="7188669"/>
            <a:ext cx="2773040" cy="2591532"/>
          </a:xfrm>
          <a:custGeom>
            <a:avLst/>
            <a:gdLst/>
            <a:ahLst/>
            <a:cxnLst/>
            <a:rect l="l" t="t" r="r" b="b"/>
            <a:pathLst>
              <a:path w="2773040" h="2591532">
                <a:moveTo>
                  <a:pt x="0" y="0"/>
                </a:moveTo>
                <a:lnTo>
                  <a:pt x="2773039" y="0"/>
                </a:lnTo>
                <a:lnTo>
                  <a:pt x="2773039" y="2591531"/>
                </a:lnTo>
                <a:lnTo>
                  <a:pt x="0" y="25915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489155" y="-26063"/>
            <a:ext cx="13151966" cy="169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14"/>
              </a:lnSpc>
            </a:pPr>
            <a:r>
              <a:rPr lang="en-US" sz="8479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THƯ  KHEN  HỌC  SINH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40275" y="1770482"/>
            <a:ext cx="11613996" cy="113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4"/>
              </a:lnSpc>
            </a:pPr>
            <a:r>
              <a:rPr lang="en-US" sz="5620">
                <a:solidFill>
                  <a:srgbClr val="DF2867"/>
                </a:solidFill>
                <a:latin typeface="Sriracha"/>
                <a:ea typeface="Sriracha"/>
                <a:cs typeface="Sriracha"/>
                <a:sym typeface="Sriracha"/>
              </a:rPr>
              <a:t>Tập thể lớp 5A xin chúc mừng ...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38637" y="6645325"/>
            <a:ext cx="4766552" cy="4236273"/>
          </a:xfrm>
          <a:custGeom>
            <a:avLst/>
            <a:gdLst/>
            <a:ahLst/>
            <a:cxnLst/>
            <a:rect l="l" t="t" r="r" b="b"/>
            <a:pathLst>
              <a:path w="4766552" h="4236273">
                <a:moveTo>
                  <a:pt x="0" y="0"/>
                </a:moveTo>
                <a:lnTo>
                  <a:pt x="4766552" y="0"/>
                </a:lnTo>
                <a:lnTo>
                  <a:pt x="4766552" y="4236274"/>
                </a:lnTo>
                <a:lnTo>
                  <a:pt x="0" y="4236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26277" y="6845174"/>
            <a:ext cx="4766552" cy="4236273"/>
          </a:xfrm>
          <a:custGeom>
            <a:avLst/>
            <a:gdLst/>
            <a:ahLst/>
            <a:cxnLst/>
            <a:rect l="l" t="t" r="r" b="b"/>
            <a:pathLst>
              <a:path w="4766552" h="4236273">
                <a:moveTo>
                  <a:pt x="4766552" y="0"/>
                </a:moveTo>
                <a:lnTo>
                  <a:pt x="0" y="0"/>
                </a:lnTo>
                <a:lnTo>
                  <a:pt x="0" y="4236273"/>
                </a:lnTo>
                <a:lnTo>
                  <a:pt x="4766552" y="4236273"/>
                </a:lnTo>
                <a:lnTo>
                  <a:pt x="47665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3480" y="233141"/>
            <a:ext cx="2346795" cy="1964463"/>
          </a:xfrm>
          <a:custGeom>
            <a:avLst/>
            <a:gdLst/>
            <a:ahLst/>
            <a:cxnLst/>
            <a:rect l="l" t="t" r="r" b="b"/>
            <a:pathLst>
              <a:path w="2346795" h="1964463">
                <a:moveTo>
                  <a:pt x="0" y="0"/>
                </a:moveTo>
                <a:lnTo>
                  <a:pt x="2346795" y="0"/>
                </a:lnTo>
                <a:lnTo>
                  <a:pt x="2346795" y="1964463"/>
                </a:lnTo>
                <a:lnTo>
                  <a:pt x="0" y="19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66087" y="2988144"/>
            <a:ext cx="4114800" cy="4114800"/>
            <a:chOff x="0" y="0"/>
            <a:chExt cx="5486400" cy="548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74847" y="774847"/>
              <a:ext cx="3936707" cy="3936707"/>
            </a:xfrm>
            <a:custGeom>
              <a:avLst/>
              <a:gdLst/>
              <a:ahLst/>
              <a:cxnLst/>
              <a:rect l="l" t="t" r="r" b="b"/>
              <a:pathLst>
                <a:path w="3936707" h="3936707">
                  <a:moveTo>
                    <a:pt x="0" y="0"/>
                  </a:moveTo>
                  <a:lnTo>
                    <a:pt x="3936706" y="0"/>
                  </a:lnTo>
                  <a:lnTo>
                    <a:pt x="3936706" y="3936706"/>
                  </a:lnTo>
                  <a:lnTo>
                    <a:pt x="0" y="39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7087338" y="2988144"/>
            <a:ext cx="4114800" cy="4114800"/>
            <a:chOff x="0" y="0"/>
            <a:chExt cx="5486400" cy="548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74847" y="774847"/>
              <a:ext cx="3936707" cy="3936707"/>
            </a:xfrm>
            <a:custGeom>
              <a:avLst/>
              <a:gdLst/>
              <a:ahLst/>
              <a:cxnLst/>
              <a:rect l="l" t="t" r="r" b="b"/>
              <a:pathLst>
                <a:path w="3936707" h="3936707">
                  <a:moveTo>
                    <a:pt x="0" y="0"/>
                  </a:moveTo>
                  <a:lnTo>
                    <a:pt x="3936706" y="0"/>
                  </a:lnTo>
                  <a:lnTo>
                    <a:pt x="3936706" y="3936706"/>
                  </a:lnTo>
                  <a:lnTo>
                    <a:pt x="0" y="39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907113" y="2988144"/>
            <a:ext cx="4114800" cy="4114800"/>
            <a:chOff x="0" y="0"/>
            <a:chExt cx="5486400" cy="548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74847" y="774847"/>
              <a:ext cx="3936707" cy="3936707"/>
            </a:xfrm>
            <a:custGeom>
              <a:avLst/>
              <a:gdLst/>
              <a:ahLst/>
              <a:cxnLst/>
              <a:rect l="l" t="t" r="r" b="b"/>
              <a:pathLst>
                <a:path w="3936707" h="3936707">
                  <a:moveTo>
                    <a:pt x="0" y="0"/>
                  </a:moveTo>
                  <a:lnTo>
                    <a:pt x="3936706" y="0"/>
                  </a:lnTo>
                  <a:lnTo>
                    <a:pt x="3936706" y="3936706"/>
                  </a:lnTo>
                  <a:lnTo>
                    <a:pt x="0" y="3936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414018" y="68045"/>
            <a:ext cx="2592830" cy="2294654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8222862" y="3626816"/>
            <a:ext cx="1842276" cy="2935898"/>
          </a:xfrm>
          <a:custGeom>
            <a:avLst/>
            <a:gdLst/>
            <a:ahLst/>
            <a:cxnLst/>
            <a:rect l="l" t="t" r="r" b="b"/>
            <a:pathLst>
              <a:path w="1842276" h="2935898">
                <a:moveTo>
                  <a:pt x="0" y="0"/>
                </a:moveTo>
                <a:lnTo>
                  <a:pt x="1842276" y="0"/>
                </a:lnTo>
                <a:lnTo>
                  <a:pt x="1842276" y="2935899"/>
                </a:lnTo>
                <a:lnTo>
                  <a:pt x="0" y="2935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278355" y="3828969"/>
            <a:ext cx="1869920" cy="2629062"/>
          </a:xfrm>
          <a:custGeom>
            <a:avLst/>
            <a:gdLst/>
            <a:ahLst/>
            <a:cxnLst/>
            <a:rect l="l" t="t" r="r" b="b"/>
            <a:pathLst>
              <a:path w="1869920" h="2629062">
                <a:moveTo>
                  <a:pt x="0" y="0"/>
                </a:moveTo>
                <a:lnTo>
                  <a:pt x="1869920" y="0"/>
                </a:lnTo>
                <a:lnTo>
                  <a:pt x="1869920" y="2629062"/>
                </a:lnTo>
                <a:lnTo>
                  <a:pt x="0" y="26290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251030" y="8101095"/>
            <a:ext cx="13785941" cy="97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7"/>
              </a:lnSpc>
            </a:pPr>
            <a:r>
              <a:rPr lang="en-US" sz="5784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SAO TIẾN BỘ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029553" y="3828969"/>
            <a:ext cx="1869920" cy="2629062"/>
          </a:xfrm>
          <a:custGeom>
            <a:avLst/>
            <a:gdLst/>
            <a:ahLst/>
            <a:cxnLst/>
            <a:rect l="l" t="t" r="r" b="b"/>
            <a:pathLst>
              <a:path w="1869920" h="2629062">
                <a:moveTo>
                  <a:pt x="0" y="0"/>
                </a:moveTo>
                <a:lnTo>
                  <a:pt x="1869921" y="0"/>
                </a:lnTo>
                <a:lnTo>
                  <a:pt x="1869921" y="2629062"/>
                </a:lnTo>
                <a:lnTo>
                  <a:pt x="0" y="26290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504007" y="7435375"/>
            <a:ext cx="2304536" cy="2413126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1520594" y="7188669"/>
            <a:ext cx="2773040" cy="2591532"/>
          </a:xfrm>
          <a:custGeom>
            <a:avLst/>
            <a:gdLst/>
            <a:ahLst/>
            <a:cxnLst/>
            <a:rect l="l" t="t" r="r" b="b"/>
            <a:pathLst>
              <a:path w="2773040" h="2591532">
                <a:moveTo>
                  <a:pt x="0" y="0"/>
                </a:moveTo>
                <a:lnTo>
                  <a:pt x="2773039" y="0"/>
                </a:lnTo>
                <a:lnTo>
                  <a:pt x="2773039" y="2591531"/>
                </a:lnTo>
                <a:lnTo>
                  <a:pt x="0" y="25915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489155" y="-26063"/>
            <a:ext cx="13151966" cy="169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14"/>
              </a:lnSpc>
            </a:pPr>
            <a:r>
              <a:rPr lang="en-US" sz="8479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THƯ  KHEN  HỌC  SINH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40275" y="1770482"/>
            <a:ext cx="11613996" cy="113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4"/>
              </a:lnSpc>
            </a:pPr>
            <a:r>
              <a:rPr lang="en-US" sz="5620">
                <a:solidFill>
                  <a:srgbClr val="DF2867"/>
                </a:solidFill>
                <a:latin typeface="Sriracha"/>
                <a:ea typeface="Sriracha"/>
                <a:cs typeface="Sriracha"/>
                <a:sym typeface="Sriracha"/>
              </a:rPr>
              <a:t>Tập thể lớp 5A xin chúc mừng ...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58205" y="0"/>
            <a:ext cx="13171591" cy="9461593"/>
          </a:xfrm>
          <a:custGeom>
            <a:avLst/>
            <a:gdLst/>
            <a:ahLst/>
            <a:cxnLst/>
            <a:rect l="l" t="t" r="r" b="b"/>
            <a:pathLst>
              <a:path w="13171591" h="9461593">
                <a:moveTo>
                  <a:pt x="0" y="0"/>
                </a:moveTo>
                <a:lnTo>
                  <a:pt x="13171590" y="0"/>
                </a:lnTo>
                <a:lnTo>
                  <a:pt x="13171590" y="9461593"/>
                </a:lnTo>
                <a:lnTo>
                  <a:pt x="0" y="9461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27916" y="6357877"/>
            <a:ext cx="5420138" cy="4817148"/>
          </a:xfrm>
          <a:custGeom>
            <a:avLst/>
            <a:gdLst/>
            <a:ahLst/>
            <a:cxnLst/>
            <a:rect l="l" t="t" r="r" b="b"/>
            <a:pathLst>
              <a:path w="5420138" h="4817148">
                <a:moveTo>
                  <a:pt x="0" y="0"/>
                </a:moveTo>
                <a:lnTo>
                  <a:pt x="5420138" y="0"/>
                </a:lnTo>
                <a:lnTo>
                  <a:pt x="5420138" y="4817147"/>
                </a:lnTo>
                <a:lnTo>
                  <a:pt x="0" y="48171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87395" y="4730796"/>
            <a:ext cx="7672386" cy="5783061"/>
          </a:xfrm>
          <a:custGeom>
            <a:avLst/>
            <a:gdLst/>
            <a:ahLst/>
            <a:cxnLst/>
            <a:rect l="l" t="t" r="r" b="b"/>
            <a:pathLst>
              <a:path w="7672386" h="5783061">
                <a:moveTo>
                  <a:pt x="0" y="0"/>
                </a:moveTo>
                <a:lnTo>
                  <a:pt x="7672386" y="0"/>
                </a:lnTo>
                <a:lnTo>
                  <a:pt x="7672386" y="5783061"/>
                </a:lnTo>
                <a:lnTo>
                  <a:pt x="0" y="578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2057">
            <a:off x="7390310" y="7387380"/>
            <a:ext cx="1886882" cy="2422963"/>
          </a:xfrm>
          <a:custGeom>
            <a:avLst/>
            <a:gdLst/>
            <a:ahLst/>
            <a:cxnLst/>
            <a:rect l="l" t="t" r="r" b="b"/>
            <a:pathLst>
              <a:path w="1886882" h="2422963">
                <a:moveTo>
                  <a:pt x="0" y="0"/>
                </a:moveTo>
                <a:lnTo>
                  <a:pt x="1886882" y="0"/>
                </a:lnTo>
                <a:lnTo>
                  <a:pt x="1886882" y="2422962"/>
                </a:lnTo>
                <a:lnTo>
                  <a:pt x="0" y="2422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40007">
            <a:off x="12600369" y="3753294"/>
            <a:ext cx="1160970" cy="618189"/>
          </a:xfrm>
          <a:custGeom>
            <a:avLst/>
            <a:gdLst/>
            <a:ahLst/>
            <a:cxnLst/>
            <a:rect l="l" t="t" r="r" b="b"/>
            <a:pathLst>
              <a:path w="1160970" h="618189">
                <a:moveTo>
                  <a:pt x="0" y="0"/>
                </a:moveTo>
                <a:lnTo>
                  <a:pt x="1160970" y="0"/>
                </a:lnTo>
                <a:lnTo>
                  <a:pt x="1160970" y="618188"/>
                </a:lnTo>
                <a:lnTo>
                  <a:pt x="0" y="6181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291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9932" y="489409"/>
            <a:ext cx="3207138" cy="1856131"/>
          </a:xfrm>
          <a:custGeom>
            <a:avLst/>
            <a:gdLst/>
            <a:ahLst/>
            <a:cxnLst/>
            <a:rect l="l" t="t" r="r" b="b"/>
            <a:pathLst>
              <a:path w="3207138" h="1856131">
                <a:moveTo>
                  <a:pt x="0" y="0"/>
                </a:moveTo>
                <a:lnTo>
                  <a:pt x="3207138" y="0"/>
                </a:lnTo>
                <a:lnTo>
                  <a:pt x="3207138" y="1856131"/>
                </a:lnTo>
                <a:lnTo>
                  <a:pt x="0" y="18561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99903" y="3206676"/>
            <a:ext cx="7627178" cy="7627178"/>
          </a:xfrm>
          <a:custGeom>
            <a:avLst/>
            <a:gdLst/>
            <a:ahLst/>
            <a:cxnLst/>
            <a:rect l="l" t="t" r="r" b="b"/>
            <a:pathLst>
              <a:path w="7627178" h="7627178">
                <a:moveTo>
                  <a:pt x="0" y="0"/>
                </a:moveTo>
                <a:lnTo>
                  <a:pt x="7627178" y="0"/>
                </a:lnTo>
                <a:lnTo>
                  <a:pt x="7627178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779932" y="3420945"/>
            <a:ext cx="7754079" cy="7754079"/>
          </a:xfrm>
          <a:custGeom>
            <a:avLst/>
            <a:gdLst/>
            <a:ahLst/>
            <a:cxnLst/>
            <a:rect l="l" t="t" r="r" b="b"/>
            <a:pathLst>
              <a:path w="7754079" h="7754079">
                <a:moveTo>
                  <a:pt x="7754079" y="0"/>
                </a:moveTo>
                <a:lnTo>
                  <a:pt x="0" y="0"/>
                </a:lnTo>
                <a:lnTo>
                  <a:pt x="0" y="7754079"/>
                </a:lnTo>
                <a:lnTo>
                  <a:pt x="7754079" y="7754079"/>
                </a:lnTo>
                <a:lnTo>
                  <a:pt x="775407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31775" y="4348277"/>
            <a:ext cx="12879987" cy="212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75"/>
              </a:lnSpc>
            </a:pPr>
            <a:r>
              <a:rPr lang="en-US" sz="1212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YÊU MẸ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62708" y="7114516"/>
            <a:ext cx="4418457" cy="49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2"/>
              </a:lnSpc>
            </a:pPr>
            <a:r>
              <a:rPr lang="en-US" sz="2884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GVCN : Hương Thảo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43633" y="2930451"/>
            <a:ext cx="6456270" cy="113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4"/>
              </a:lnSpc>
            </a:pPr>
            <a:r>
              <a:rPr lang="en-US" sz="5620" dirty="0">
                <a:solidFill>
                  <a:srgbClr val="DF2867"/>
                </a:solidFill>
                <a:latin typeface="Sriracha"/>
                <a:ea typeface="Sriracha"/>
                <a:cs typeface="Sriracha"/>
                <a:sym typeface="Sriracha"/>
              </a:rPr>
              <a:t>CHỦ ĐIỂM: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54947" y="2065752"/>
            <a:ext cx="9244150" cy="6923849"/>
            <a:chOff x="0" y="0"/>
            <a:chExt cx="5019497" cy="3759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19497" cy="3759593"/>
            </a:xfrm>
            <a:custGeom>
              <a:avLst/>
              <a:gdLst/>
              <a:ahLst/>
              <a:cxnLst/>
              <a:rect l="l" t="t" r="r" b="b"/>
              <a:pathLst>
                <a:path w="5019497" h="3759593">
                  <a:moveTo>
                    <a:pt x="30987" y="0"/>
                  </a:moveTo>
                  <a:lnTo>
                    <a:pt x="4988510" y="0"/>
                  </a:lnTo>
                  <a:cubicBezTo>
                    <a:pt x="5005624" y="0"/>
                    <a:pt x="5019497" y="13873"/>
                    <a:pt x="5019497" y="30987"/>
                  </a:cubicBezTo>
                  <a:lnTo>
                    <a:pt x="5019497" y="3728605"/>
                  </a:lnTo>
                  <a:cubicBezTo>
                    <a:pt x="5019497" y="3736824"/>
                    <a:pt x="5016233" y="3744706"/>
                    <a:pt x="5010421" y="3750517"/>
                  </a:cubicBezTo>
                  <a:cubicBezTo>
                    <a:pt x="5004610" y="3756328"/>
                    <a:pt x="4996728" y="3759593"/>
                    <a:pt x="4988510" y="3759593"/>
                  </a:cubicBezTo>
                  <a:lnTo>
                    <a:pt x="30987" y="3759593"/>
                  </a:lnTo>
                  <a:cubicBezTo>
                    <a:pt x="13873" y="3759593"/>
                    <a:pt x="0" y="3745719"/>
                    <a:pt x="0" y="3728605"/>
                  </a:cubicBezTo>
                  <a:lnTo>
                    <a:pt x="0" y="30987"/>
                  </a:lnTo>
                  <a:cubicBezTo>
                    <a:pt x="0" y="13873"/>
                    <a:pt x="13873" y="0"/>
                    <a:pt x="3098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019497" cy="3788168"/>
            </a:xfrm>
            <a:prstGeom prst="rect">
              <a:avLst/>
            </a:prstGeom>
          </p:spPr>
          <p:txBody>
            <a:bodyPr lIns="34654" tIns="34654" rIns="34654" bIns="34654" rtlCol="0" anchor="ctr"/>
            <a:lstStyle/>
            <a:p>
              <a:pPr algn="ctr">
                <a:lnSpc>
                  <a:spcPts val="15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5464249" y="2933381"/>
            <a:ext cx="2472911" cy="2081741"/>
          </a:xfrm>
          <a:custGeom>
            <a:avLst/>
            <a:gdLst/>
            <a:ahLst/>
            <a:cxnLst/>
            <a:rect l="l" t="t" r="r" b="b"/>
            <a:pathLst>
              <a:path w="2472911" h="2081741">
                <a:moveTo>
                  <a:pt x="2472911" y="0"/>
                </a:moveTo>
                <a:lnTo>
                  <a:pt x="0" y="0"/>
                </a:lnTo>
                <a:lnTo>
                  <a:pt x="0" y="2081741"/>
                </a:lnTo>
                <a:lnTo>
                  <a:pt x="2472911" y="2081741"/>
                </a:lnTo>
                <a:lnTo>
                  <a:pt x="247291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986714" y="4511181"/>
            <a:ext cx="4301286" cy="5775819"/>
          </a:xfrm>
          <a:custGeom>
            <a:avLst/>
            <a:gdLst/>
            <a:ahLst/>
            <a:cxnLst/>
            <a:rect l="l" t="t" r="r" b="b"/>
            <a:pathLst>
              <a:path w="4301286" h="5775819">
                <a:moveTo>
                  <a:pt x="4301286" y="0"/>
                </a:moveTo>
                <a:lnTo>
                  <a:pt x="0" y="0"/>
                </a:lnTo>
                <a:lnTo>
                  <a:pt x="0" y="5775819"/>
                </a:lnTo>
                <a:lnTo>
                  <a:pt x="4301286" y="5775819"/>
                </a:lnTo>
                <a:lnTo>
                  <a:pt x="4301286" y="0"/>
                </a:lnTo>
                <a:close/>
              </a:path>
            </a:pathLst>
          </a:custGeom>
          <a:blipFill>
            <a:blip r:embed="rId4"/>
            <a:stretch>
              <a:fillRect t="-52560" r="-10486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7160" y="710451"/>
            <a:ext cx="2416296" cy="2034082"/>
          </a:xfrm>
          <a:custGeom>
            <a:avLst/>
            <a:gdLst/>
            <a:ahLst/>
            <a:cxnLst/>
            <a:rect l="l" t="t" r="r" b="b"/>
            <a:pathLst>
              <a:path w="2416296" h="2034082">
                <a:moveTo>
                  <a:pt x="0" y="0"/>
                </a:moveTo>
                <a:lnTo>
                  <a:pt x="2416296" y="0"/>
                </a:lnTo>
                <a:lnTo>
                  <a:pt x="2416296" y="2034082"/>
                </a:lnTo>
                <a:lnTo>
                  <a:pt x="0" y="2034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0" y="2065752"/>
            <a:ext cx="4510335" cy="8221248"/>
          </a:xfrm>
          <a:custGeom>
            <a:avLst/>
            <a:gdLst/>
            <a:ahLst/>
            <a:cxnLst/>
            <a:rect l="l" t="t" r="r" b="b"/>
            <a:pathLst>
              <a:path w="4510335" h="8221248">
                <a:moveTo>
                  <a:pt x="4510335" y="0"/>
                </a:moveTo>
                <a:lnTo>
                  <a:pt x="0" y="0"/>
                </a:lnTo>
                <a:lnTo>
                  <a:pt x="0" y="8221248"/>
                </a:lnTo>
                <a:lnTo>
                  <a:pt x="4510335" y="8221248"/>
                </a:lnTo>
                <a:lnTo>
                  <a:pt x="4510335" y="0"/>
                </a:lnTo>
                <a:close/>
              </a:path>
            </a:pathLst>
          </a:custGeom>
          <a:blipFill>
            <a:blip r:embed="rId4"/>
            <a:stretch>
              <a:fillRect l="-95365" t="-718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585681" y="3384670"/>
            <a:ext cx="2472911" cy="396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Mẹ ơi con là...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6412" y="1112032"/>
            <a:ext cx="1917792" cy="815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Con gửi tặng mẹ...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27253" y="2960334"/>
            <a:ext cx="9099538" cy="581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7"/>
              </a:lnSpc>
            </a:pPr>
            <a:r>
              <a:rPr lang="en-US" sz="2634">
                <a:solidFill>
                  <a:srgbClr val="000000">
                    <a:alpha val="32941"/>
                  </a:srgbClr>
                </a:solidFill>
                <a:latin typeface="Dancing Script"/>
                <a:ea typeface="Dancing Script"/>
                <a:cs typeface="Dancing Script"/>
                <a:sym typeface="Dancing Script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56141" y="2527336"/>
            <a:ext cx="7538364" cy="396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Mẹ ơi con muốn nói với mẹ là 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5740" y="329438"/>
            <a:ext cx="11456520" cy="8229600"/>
          </a:xfrm>
          <a:custGeom>
            <a:avLst/>
            <a:gdLst/>
            <a:ahLst/>
            <a:cxnLst/>
            <a:rect l="l" t="t" r="r" b="b"/>
            <a:pathLst>
              <a:path w="11456520" h="8229600">
                <a:moveTo>
                  <a:pt x="0" y="0"/>
                </a:moveTo>
                <a:lnTo>
                  <a:pt x="11456520" y="0"/>
                </a:lnTo>
                <a:lnTo>
                  <a:pt x="114565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14493" y="4175125"/>
            <a:ext cx="10011196" cy="184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9"/>
              </a:lnSpc>
            </a:pPr>
            <a:r>
              <a:rPr lang="en-US" sz="11499">
                <a:solidFill>
                  <a:srgbClr val="DF2867"/>
                </a:solidFill>
                <a:latin typeface="Mango AC"/>
                <a:ea typeface="Mango AC"/>
                <a:cs typeface="Mango AC"/>
                <a:sym typeface="Mango AC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>
            <a:off x="11468373" y="5302781"/>
            <a:ext cx="6238109" cy="5544119"/>
          </a:xfrm>
          <a:custGeom>
            <a:avLst/>
            <a:gdLst/>
            <a:ahLst/>
            <a:cxnLst/>
            <a:rect l="l" t="t" r="r" b="b"/>
            <a:pathLst>
              <a:path w="6238109" h="5544119">
                <a:moveTo>
                  <a:pt x="0" y="0"/>
                </a:moveTo>
                <a:lnTo>
                  <a:pt x="6238109" y="0"/>
                </a:lnTo>
                <a:lnTo>
                  <a:pt x="6238109" y="5544119"/>
                </a:lnTo>
                <a:lnTo>
                  <a:pt x="0" y="5544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0164" y="6271177"/>
            <a:ext cx="6070612" cy="4575723"/>
          </a:xfrm>
          <a:custGeom>
            <a:avLst/>
            <a:gdLst/>
            <a:ahLst/>
            <a:cxnLst/>
            <a:rect l="l" t="t" r="r" b="b"/>
            <a:pathLst>
              <a:path w="6070612" h="4575723">
                <a:moveTo>
                  <a:pt x="0" y="0"/>
                </a:moveTo>
                <a:lnTo>
                  <a:pt x="6070611" y="0"/>
                </a:lnTo>
                <a:lnTo>
                  <a:pt x="6070611" y="4575723"/>
                </a:lnTo>
                <a:lnTo>
                  <a:pt x="0" y="4575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772899" y="1691953"/>
            <a:ext cx="9818200" cy="9818200"/>
          </a:xfrm>
          <a:custGeom>
            <a:avLst/>
            <a:gdLst/>
            <a:ahLst/>
            <a:cxnLst/>
            <a:rect l="l" t="t" r="r" b="b"/>
            <a:pathLst>
              <a:path w="9818200" h="9818200">
                <a:moveTo>
                  <a:pt x="0" y="0"/>
                </a:moveTo>
                <a:lnTo>
                  <a:pt x="9818200" y="0"/>
                </a:lnTo>
                <a:lnTo>
                  <a:pt x="9818200" y="9818200"/>
                </a:lnTo>
                <a:lnTo>
                  <a:pt x="0" y="9818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87311" y="3134746"/>
            <a:ext cx="7486968" cy="7486968"/>
          </a:xfrm>
          <a:custGeom>
            <a:avLst/>
            <a:gdLst/>
            <a:ahLst/>
            <a:cxnLst/>
            <a:rect l="l" t="t" r="r" b="b"/>
            <a:pathLst>
              <a:path w="7486968" h="7486968">
                <a:moveTo>
                  <a:pt x="0" y="0"/>
                </a:moveTo>
                <a:lnTo>
                  <a:pt x="7486968" y="0"/>
                </a:lnTo>
                <a:lnTo>
                  <a:pt x="7486968" y="7486969"/>
                </a:lnTo>
                <a:lnTo>
                  <a:pt x="0" y="7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2892" y="6271177"/>
            <a:ext cx="3286029" cy="320067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58205" y="0"/>
            <a:ext cx="13171591" cy="9461593"/>
          </a:xfrm>
          <a:custGeom>
            <a:avLst/>
            <a:gdLst/>
            <a:ahLst/>
            <a:cxnLst/>
            <a:rect l="l" t="t" r="r" b="b"/>
            <a:pathLst>
              <a:path w="13171591" h="9461593">
                <a:moveTo>
                  <a:pt x="0" y="0"/>
                </a:moveTo>
                <a:lnTo>
                  <a:pt x="13171590" y="0"/>
                </a:lnTo>
                <a:lnTo>
                  <a:pt x="13171590" y="9461593"/>
                </a:lnTo>
                <a:lnTo>
                  <a:pt x="0" y="9461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66571" y="6357877"/>
            <a:ext cx="5420138" cy="4817148"/>
          </a:xfrm>
          <a:custGeom>
            <a:avLst/>
            <a:gdLst/>
            <a:ahLst/>
            <a:cxnLst/>
            <a:rect l="l" t="t" r="r" b="b"/>
            <a:pathLst>
              <a:path w="5420138" h="4817148">
                <a:moveTo>
                  <a:pt x="0" y="0"/>
                </a:moveTo>
                <a:lnTo>
                  <a:pt x="5420138" y="0"/>
                </a:lnTo>
                <a:lnTo>
                  <a:pt x="5420138" y="4817147"/>
                </a:lnTo>
                <a:lnTo>
                  <a:pt x="0" y="48171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9917" y="6357877"/>
            <a:ext cx="5535251" cy="4172195"/>
          </a:xfrm>
          <a:custGeom>
            <a:avLst/>
            <a:gdLst/>
            <a:ahLst/>
            <a:cxnLst/>
            <a:rect l="l" t="t" r="r" b="b"/>
            <a:pathLst>
              <a:path w="5535251" h="4172195">
                <a:moveTo>
                  <a:pt x="0" y="0"/>
                </a:moveTo>
                <a:lnTo>
                  <a:pt x="5535251" y="0"/>
                </a:lnTo>
                <a:lnTo>
                  <a:pt x="5535251" y="4172195"/>
                </a:lnTo>
                <a:lnTo>
                  <a:pt x="0" y="4172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2057">
            <a:off x="7808504" y="6850603"/>
            <a:ext cx="1886882" cy="2422963"/>
          </a:xfrm>
          <a:custGeom>
            <a:avLst/>
            <a:gdLst/>
            <a:ahLst/>
            <a:cxnLst/>
            <a:rect l="l" t="t" r="r" b="b"/>
            <a:pathLst>
              <a:path w="1886882" h="2422963">
                <a:moveTo>
                  <a:pt x="0" y="0"/>
                </a:moveTo>
                <a:lnTo>
                  <a:pt x="1886882" y="0"/>
                </a:lnTo>
                <a:lnTo>
                  <a:pt x="1886882" y="2422963"/>
                </a:lnTo>
                <a:lnTo>
                  <a:pt x="0" y="2422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4042" y="-480268"/>
            <a:ext cx="4073652" cy="4114800"/>
          </a:xfrm>
          <a:custGeom>
            <a:avLst/>
            <a:gdLst/>
            <a:ahLst/>
            <a:cxnLst/>
            <a:rect l="l" t="t" r="r" b="b"/>
            <a:pathLst>
              <a:path w="4073652" h="4114800">
                <a:moveTo>
                  <a:pt x="0" y="0"/>
                </a:moveTo>
                <a:lnTo>
                  <a:pt x="4073652" y="0"/>
                </a:lnTo>
                <a:lnTo>
                  <a:pt x="4073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27766" y="4949145"/>
            <a:ext cx="4384997" cy="5337855"/>
          </a:xfrm>
          <a:custGeom>
            <a:avLst/>
            <a:gdLst/>
            <a:ahLst/>
            <a:cxnLst/>
            <a:rect l="l" t="t" r="r" b="b"/>
            <a:pathLst>
              <a:path w="4384997" h="5337855">
                <a:moveTo>
                  <a:pt x="0" y="0"/>
                </a:moveTo>
                <a:lnTo>
                  <a:pt x="4384997" y="0"/>
                </a:lnTo>
                <a:lnTo>
                  <a:pt x="4384997" y="5337855"/>
                </a:lnTo>
                <a:lnTo>
                  <a:pt x="0" y="5337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40007">
            <a:off x="13396155" y="4207407"/>
            <a:ext cx="1160970" cy="698034"/>
          </a:xfrm>
          <a:custGeom>
            <a:avLst/>
            <a:gdLst/>
            <a:ahLst/>
            <a:cxnLst/>
            <a:rect l="l" t="t" r="r" b="b"/>
            <a:pathLst>
              <a:path w="1160970" h="698034">
                <a:moveTo>
                  <a:pt x="0" y="0"/>
                </a:moveTo>
                <a:lnTo>
                  <a:pt x="1160970" y="0"/>
                </a:lnTo>
                <a:lnTo>
                  <a:pt x="1160970" y="698034"/>
                </a:lnTo>
                <a:lnTo>
                  <a:pt x="0" y="6980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9932" y="489409"/>
            <a:ext cx="3207138" cy="1856131"/>
          </a:xfrm>
          <a:custGeom>
            <a:avLst/>
            <a:gdLst/>
            <a:ahLst/>
            <a:cxnLst/>
            <a:rect l="l" t="t" r="r" b="b"/>
            <a:pathLst>
              <a:path w="3207138" h="1856131">
                <a:moveTo>
                  <a:pt x="0" y="0"/>
                </a:moveTo>
                <a:lnTo>
                  <a:pt x="3207138" y="0"/>
                </a:lnTo>
                <a:lnTo>
                  <a:pt x="3207138" y="1856131"/>
                </a:lnTo>
                <a:lnTo>
                  <a:pt x="0" y="18561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72221" y="4949145"/>
            <a:ext cx="5874135" cy="6225880"/>
          </a:xfrm>
          <a:custGeom>
            <a:avLst/>
            <a:gdLst/>
            <a:ahLst/>
            <a:cxnLst/>
            <a:rect l="l" t="t" r="r" b="b"/>
            <a:pathLst>
              <a:path w="5874135" h="6225880">
                <a:moveTo>
                  <a:pt x="0" y="0"/>
                </a:moveTo>
                <a:lnTo>
                  <a:pt x="5874135" y="0"/>
                </a:lnTo>
                <a:lnTo>
                  <a:pt x="5874135" y="6225879"/>
                </a:lnTo>
                <a:lnTo>
                  <a:pt x="0" y="62258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422246" y="2713221"/>
            <a:ext cx="11443507" cy="2506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93"/>
              </a:lnSpc>
            </a:pPr>
            <a:r>
              <a:rPr lang="en-US" sz="14340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YÊU MẸ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42716" y="5854093"/>
            <a:ext cx="4418457" cy="49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2"/>
              </a:lnSpc>
            </a:pPr>
            <a:r>
              <a:rPr lang="en-US" sz="2884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GVCN : HƯƠNG THẢO</a:t>
            </a:r>
          </a:p>
        </p:txBody>
      </p:sp>
      <p:sp>
        <p:nvSpPr>
          <p:cNvPr id="16" name="Oval 15"/>
          <p:cNvSpPr/>
          <p:nvPr/>
        </p:nvSpPr>
        <p:spPr>
          <a:xfrm>
            <a:off x="1719612" y="2399739"/>
            <a:ext cx="2667920" cy="2709065"/>
          </a:xfrm>
          <a:prstGeom prst="ellipse">
            <a:avLst/>
          </a:prstGeom>
          <a:blipFill dpi="0" rotWithShape="1">
            <a:blip r:embed="rId14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18365" y="5503531"/>
            <a:ext cx="5935514" cy="5275188"/>
          </a:xfrm>
          <a:custGeom>
            <a:avLst/>
            <a:gdLst/>
            <a:ahLst/>
            <a:cxnLst/>
            <a:rect l="l" t="t" r="r" b="b"/>
            <a:pathLst>
              <a:path w="5935514" h="5275188">
                <a:moveTo>
                  <a:pt x="0" y="0"/>
                </a:moveTo>
                <a:lnTo>
                  <a:pt x="5935514" y="0"/>
                </a:lnTo>
                <a:lnTo>
                  <a:pt x="5935514" y="5275188"/>
                </a:lnTo>
                <a:lnTo>
                  <a:pt x="0" y="5275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26277" y="6845174"/>
            <a:ext cx="4766552" cy="4236273"/>
          </a:xfrm>
          <a:custGeom>
            <a:avLst/>
            <a:gdLst/>
            <a:ahLst/>
            <a:cxnLst/>
            <a:rect l="l" t="t" r="r" b="b"/>
            <a:pathLst>
              <a:path w="4766552" h="4236273">
                <a:moveTo>
                  <a:pt x="4766552" y="0"/>
                </a:moveTo>
                <a:lnTo>
                  <a:pt x="0" y="0"/>
                </a:lnTo>
                <a:lnTo>
                  <a:pt x="0" y="4236273"/>
                </a:lnTo>
                <a:lnTo>
                  <a:pt x="4766552" y="4236273"/>
                </a:lnTo>
                <a:lnTo>
                  <a:pt x="47665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0457" y="1388677"/>
            <a:ext cx="4645944" cy="4783469"/>
          </a:xfrm>
          <a:custGeom>
            <a:avLst/>
            <a:gdLst/>
            <a:ahLst/>
            <a:cxnLst/>
            <a:rect l="l" t="t" r="r" b="b"/>
            <a:pathLst>
              <a:path w="4645944" h="4783469">
                <a:moveTo>
                  <a:pt x="0" y="0"/>
                </a:moveTo>
                <a:lnTo>
                  <a:pt x="4645944" y="0"/>
                </a:lnTo>
                <a:lnTo>
                  <a:pt x="4645944" y="4783469"/>
                </a:lnTo>
                <a:lnTo>
                  <a:pt x="0" y="4783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6634145" y="1388677"/>
            <a:ext cx="4645944" cy="4783469"/>
          </a:xfrm>
          <a:custGeom>
            <a:avLst/>
            <a:gdLst/>
            <a:ahLst/>
            <a:cxnLst/>
            <a:rect l="l" t="t" r="r" b="b"/>
            <a:pathLst>
              <a:path w="4645944" h="4783469">
                <a:moveTo>
                  <a:pt x="0" y="0"/>
                </a:moveTo>
                <a:lnTo>
                  <a:pt x="4645944" y="0"/>
                </a:lnTo>
                <a:lnTo>
                  <a:pt x="4645944" y="4783469"/>
                </a:lnTo>
                <a:lnTo>
                  <a:pt x="0" y="4783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2368657" y="1388677"/>
            <a:ext cx="4645944" cy="4783469"/>
          </a:xfrm>
          <a:custGeom>
            <a:avLst/>
            <a:gdLst/>
            <a:ahLst/>
            <a:cxnLst/>
            <a:rect l="l" t="t" r="r" b="b"/>
            <a:pathLst>
              <a:path w="4645944" h="4783469">
                <a:moveTo>
                  <a:pt x="0" y="0"/>
                </a:moveTo>
                <a:lnTo>
                  <a:pt x="4645945" y="0"/>
                </a:lnTo>
                <a:lnTo>
                  <a:pt x="4645945" y="4783469"/>
                </a:lnTo>
                <a:lnTo>
                  <a:pt x="0" y="4783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3894704" y="5503531"/>
            <a:ext cx="4645944" cy="4783469"/>
          </a:xfrm>
          <a:custGeom>
            <a:avLst/>
            <a:gdLst/>
            <a:ahLst/>
            <a:cxnLst/>
            <a:rect l="l" t="t" r="r" b="b"/>
            <a:pathLst>
              <a:path w="4645944" h="4783469">
                <a:moveTo>
                  <a:pt x="0" y="0"/>
                </a:moveTo>
                <a:lnTo>
                  <a:pt x="4645944" y="0"/>
                </a:lnTo>
                <a:lnTo>
                  <a:pt x="4645944" y="4783469"/>
                </a:lnTo>
                <a:lnTo>
                  <a:pt x="0" y="4783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9441383" y="5503531"/>
            <a:ext cx="4645944" cy="4783469"/>
          </a:xfrm>
          <a:custGeom>
            <a:avLst/>
            <a:gdLst/>
            <a:ahLst/>
            <a:cxnLst/>
            <a:rect l="l" t="t" r="r" b="b"/>
            <a:pathLst>
              <a:path w="4645944" h="4783469">
                <a:moveTo>
                  <a:pt x="0" y="0"/>
                </a:moveTo>
                <a:lnTo>
                  <a:pt x="4645944" y="0"/>
                </a:lnTo>
                <a:lnTo>
                  <a:pt x="4645944" y="4783469"/>
                </a:lnTo>
                <a:lnTo>
                  <a:pt x="0" y="4783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5164101" y="-578282"/>
            <a:ext cx="3354547" cy="3388431"/>
          </a:xfrm>
          <a:custGeom>
            <a:avLst/>
            <a:gdLst/>
            <a:ahLst/>
            <a:cxnLst/>
            <a:rect l="l" t="t" r="r" b="b"/>
            <a:pathLst>
              <a:path w="3354547" h="3388431">
                <a:moveTo>
                  <a:pt x="0" y="0"/>
                </a:moveTo>
                <a:lnTo>
                  <a:pt x="3354547" y="0"/>
                </a:lnTo>
                <a:lnTo>
                  <a:pt x="3354547" y="3388432"/>
                </a:lnTo>
                <a:lnTo>
                  <a:pt x="0" y="3388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5920" y="187869"/>
            <a:ext cx="3207138" cy="1856131"/>
          </a:xfrm>
          <a:custGeom>
            <a:avLst/>
            <a:gdLst/>
            <a:ahLst/>
            <a:cxnLst/>
            <a:rect l="l" t="t" r="r" b="b"/>
            <a:pathLst>
              <a:path w="3207138" h="1856131">
                <a:moveTo>
                  <a:pt x="0" y="0"/>
                </a:moveTo>
                <a:lnTo>
                  <a:pt x="3207138" y="0"/>
                </a:lnTo>
                <a:lnTo>
                  <a:pt x="3207138" y="1856131"/>
                </a:lnTo>
                <a:lnTo>
                  <a:pt x="0" y="18561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4101" y="5143500"/>
            <a:ext cx="3630675" cy="5446012"/>
          </a:xfrm>
          <a:custGeom>
            <a:avLst/>
            <a:gdLst/>
            <a:ahLst/>
            <a:cxnLst/>
            <a:rect l="l" t="t" r="r" b="b"/>
            <a:pathLst>
              <a:path w="3630675" h="5446012">
                <a:moveTo>
                  <a:pt x="0" y="0"/>
                </a:moveTo>
                <a:lnTo>
                  <a:pt x="3630674" y="0"/>
                </a:lnTo>
                <a:lnTo>
                  <a:pt x="3630674" y="5446012"/>
                </a:lnTo>
                <a:lnTo>
                  <a:pt x="0" y="54460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136542" y="31177"/>
            <a:ext cx="7641149" cy="157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2"/>
              </a:lnSpc>
            </a:pPr>
            <a:r>
              <a:rPr lang="en-US" sz="8967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NỘI DUNG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51200" y="3019425"/>
            <a:ext cx="3378151" cy="189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8"/>
              </a:lnSpc>
            </a:pPr>
            <a:r>
              <a:rPr lang="en-US" sz="5498" dirty="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KHỞI ĐỘNG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147441" y="3141220"/>
            <a:ext cx="4064977" cy="189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8"/>
              </a:lnSpc>
            </a:pPr>
            <a:r>
              <a:rPr lang="en-US" sz="5498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SƠ KẾT TUẦN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10993" y="3159903"/>
            <a:ext cx="5008105" cy="189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8"/>
              </a:lnSpc>
            </a:pPr>
            <a:r>
              <a:rPr lang="en-US" sz="5498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PHƯƠNG HƯỚNG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93843" y="7144175"/>
            <a:ext cx="3663274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8"/>
              </a:lnSpc>
            </a:pPr>
            <a:r>
              <a:rPr lang="en-US" sz="5498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THƯ </a:t>
            </a:r>
          </a:p>
          <a:p>
            <a:pPr algn="just">
              <a:lnSpc>
                <a:spcPts val="7698"/>
              </a:lnSpc>
            </a:pPr>
            <a:r>
              <a:rPr lang="en-US" sz="5498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KHEN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70584" y="6759449"/>
            <a:ext cx="3083668" cy="250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95"/>
              </a:lnSpc>
            </a:pPr>
            <a:r>
              <a:rPr lang="en-US" sz="4782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SINH HOẠT </a:t>
            </a:r>
          </a:p>
          <a:p>
            <a:pPr algn="just">
              <a:lnSpc>
                <a:spcPts val="6695"/>
              </a:lnSpc>
            </a:pPr>
            <a:r>
              <a:rPr lang="en-US" sz="4782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CHỦ ĐIỂM</a:t>
            </a:r>
          </a:p>
        </p:txBody>
      </p:sp>
      <p:sp>
        <p:nvSpPr>
          <p:cNvPr id="21" name="Oval 20"/>
          <p:cNvSpPr/>
          <p:nvPr/>
        </p:nvSpPr>
        <p:spPr>
          <a:xfrm>
            <a:off x="7954067" y="4660850"/>
            <a:ext cx="2667920" cy="2709065"/>
          </a:xfrm>
          <a:prstGeom prst="ellipse">
            <a:avLst/>
          </a:prstGeom>
          <a:blipFill dpi="0" rotWithShape="1">
            <a:blip r:embed="rId10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94025" y="1631069"/>
            <a:ext cx="9801603" cy="7289942"/>
          </a:xfrm>
          <a:custGeom>
            <a:avLst/>
            <a:gdLst/>
            <a:ahLst/>
            <a:cxnLst/>
            <a:rect l="l" t="t" r="r" b="b"/>
            <a:pathLst>
              <a:path w="9801603" h="7289942">
                <a:moveTo>
                  <a:pt x="0" y="0"/>
                </a:moveTo>
                <a:lnTo>
                  <a:pt x="9801603" y="0"/>
                </a:lnTo>
                <a:lnTo>
                  <a:pt x="9801603" y="7289943"/>
                </a:lnTo>
                <a:lnTo>
                  <a:pt x="0" y="7289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49891" y="5428798"/>
            <a:ext cx="6238109" cy="5544119"/>
          </a:xfrm>
          <a:custGeom>
            <a:avLst/>
            <a:gdLst/>
            <a:ahLst/>
            <a:cxnLst/>
            <a:rect l="l" t="t" r="r" b="b"/>
            <a:pathLst>
              <a:path w="6238109" h="5544119">
                <a:moveTo>
                  <a:pt x="0" y="0"/>
                </a:moveTo>
                <a:lnTo>
                  <a:pt x="6238109" y="0"/>
                </a:lnTo>
                <a:lnTo>
                  <a:pt x="6238109" y="5544120"/>
                </a:lnTo>
                <a:lnTo>
                  <a:pt x="0" y="5544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0164" y="6271177"/>
            <a:ext cx="6070612" cy="4575723"/>
          </a:xfrm>
          <a:custGeom>
            <a:avLst/>
            <a:gdLst/>
            <a:ahLst/>
            <a:cxnLst/>
            <a:rect l="l" t="t" r="r" b="b"/>
            <a:pathLst>
              <a:path w="6070612" h="4575723">
                <a:moveTo>
                  <a:pt x="0" y="0"/>
                </a:moveTo>
                <a:lnTo>
                  <a:pt x="6070611" y="0"/>
                </a:lnTo>
                <a:lnTo>
                  <a:pt x="6070611" y="4575723"/>
                </a:lnTo>
                <a:lnTo>
                  <a:pt x="0" y="4575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94025" y="3066859"/>
            <a:ext cx="9735445" cy="2076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34"/>
              </a:lnSpc>
            </a:pPr>
            <a:r>
              <a:rPr lang="en-US" sz="11816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KHỞI ĐỘNG</a:t>
            </a:r>
          </a:p>
        </p:txBody>
      </p:sp>
      <p:sp>
        <p:nvSpPr>
          <p:cNvPr id="7" name="Freeform 7"/>
          <p:cNvSpPr/>
          <p:nvPr/>
        </p:nvSpPr>
        <p:spPr>
          <a:xfrm>
            <a:off x="11946439" y="3052067"/>
            <a:ext cx="7486968" cy="7486968"/>
          </a:xfrm>
          <a:custGeom>
            <a:avLst/>
            <a:gdLst/>
            <a:ahLst/>
            <a:cxnLst/>
            <a:rect l="l" t="t" r="r" b="b"/>
            <a:pathLst>
              <a:path w="7486968" h="7486968">
                <a:moveTo>
                  <a:pt x="0" y="0"/>
                </a:moveTo>
                <a:lnTo>
                  <a:pt x="7486968" y="0"/>
                </a:lnTo>
                <a:lnTo>
                  <a:pt x="7486968" y="7486969"/>
                </a:lnTo>
                <a:lnTo>
                  <a:pt x="0" y="7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28009" y="1440495"/>
            <a:ext cx="4570344" cy="9406405"/>
          </a:xfrm>
          <a:custGeom>
            <a:avLst/>
            <a:gdLst/>
            <a:ahLst/>
            <a:cxnLst/>
            <a:rect l="l" t="t" r="r" b="b"/>
            <a:pathLst>
              <a:path w="4570344" h="9406405">
                <a:moveTo>
                  <a:pt x="0" y="0"/>
                </a:moveTo>
                <a:lnTo>
                  <a:pt x="4570344" y="0"/>
                </a:lnTo>
                <a:lnTo>
                  <a:pt x="4570344" y="9406405"/>
                </a:lnTo>
                <a:lnTo>
                  <a:pt x="0" y="9406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77073">
            <a:off x="5280298" y="1870359"/>
            <a:ext cx="2680954" cy="2345835"/>
          </a:xfrm>
          <a:custGeom>
            <a:avLst/>
            <a:gdLst/>
            <a:ahLst/>
            <a:cxnLst/>
            <a:rect l="l" t="t" r="r" b="b"/>
            <a:pathLst>
              <a:path w="2680954" h="2345835">
                <a:moveTo>
                  <a:pt x="0" y="0"/>
                </a:moveTo>
                <a:lnTo>
                  <a:pt x="2680954" y="0"/>
                </a:lnTo>
                <a:lnTo>
                  <a:pt x="2680954" y="2345835"/>
                </a:lnTo>
                <a:lnTo>
                  <a:pt x="0" y="23458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Oval 11"/>
          <p:cNvSpPr/>
          <p:nvPr/>
        </p:nvSpPr>
        <p:spPr>
          <a:xfrm>
            <a:off x="7954067" y="4660850"/>
            <a:ext cx="2667920" cy="2709065"/>
          </a:xfrm>
          <a:prstGeom prst="ellipse">
            <a:avLst/>
          </a:prstGeom>
          <a:blipFill dpi="0" rotWithShape="1">
            <a:blip r:embed="rId10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42467" y="380707"/>
            <a:ext cx="11482762" cy="8540304"/>
          </a:xfrm>
          <a:custGeom>
            <a:avLst/>
            <a:gdLst/>
            <a:ahLst/>
            <a:cxnLst/>
            <a:rect l="l" t="t" r="r" b="b"/>
            <a:pathLst>
              <a:path w="11482762" h="8540304">
                <a:moveTo>
                  <a:pt x="0" y="0"/>
                </a:moveTo>
                <a:lnTo>
                  <a:pt x="11482762" y="0"/>
                </a:lnTo>
                <a:lnTo>
                  <a:pt x="11482762" y="8540305"/>
                </a:lnTo>
                <a:lnTo>
                  <a:pt x="0" y="85403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49891" y="5428798"/>
            <a:ext cx="6238109" cy="5544119"/>
          </a:xfrm>
          <a:custGeom>
            <a:avLst/>
            <a:gdLst/>
            <a:ahLst/>
            <a:cxnLst/>
            <a:rect l="l" t="t" r="r" b="b"/>
            <a:pathLst>
              <a:path w="6238109" h="5544119">
                <a:moveTo>
                  <a:pt x="0" y="0"/>
                </a:moveTo>
                <a:lnTo>
                  <a:pt x="6238109" y="0"/>
                </a:lnTo>
                <a:lnTo>
                  <a:pt x="6238109" y="5544120"/>
                </a:lnTo>
                <a:lnTo>
                  <a:pt x="0" y="5544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859762" y="3771974"/>
            <a:ext cx="9104459" cy="6862486"/>
          </a:xfrm>
          <a:custGeom>
            <a:avLst/>
            <a:gdLst/>
            <a:ahLst/>
            <a:cxnLst/>
            <a:rect l="l" t="t" r="r" b="b"/>
            <a:pathLst>
              <a:path w="9104459" h="6862486">
                <a:moveTo>
                  <a:pt x="9104459" y="0"/>
                </a:moveTo>
                <a:lnTo>
                  <a:pt x="0" y="0"/>
                </a:lnTo>
                <a:lnTo>
                  <a:pt x="0" y="6862486"/>
                </a:lnTo>
                <a:lnTo>
                  <a:pt x="9104459" y="6862486"/>
                </a:lnTo>
                <a:lnTo>
                  <a:pt x="910445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92876" y="221131"/>
            <a:ext cx="1028700" cy="2438728"/>
          </a:xfrm>
          <a:custGeom>
            <a:avLst/>
            <a:gdLst/>
            <a:ahLst/>
            <a:cxnLst/>
            <a:rect l="l" t="t" r="r" b="b"/>
            <a:pathLst>
              <a:path w="1028700" h="2438728">
                <a:moveTo>
                  <a:pt x="0" y="0"/>
                </a:moveTo>
                <a:lnTo>
                  <a:pt x="1028700" y="0"/>
                </a:lnTo>
                <a:lnTo>
                  <a:pt x="1028700" y="2438729"/>
                </a:lnTo>
                <a:lnTo>
                  <a:pt x="0" y="243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98695" y="221131"/>
            <a:ext cx="830775" cy="1969509"/>
          </a:xfrm>
          <a:custGeom>
            <a:avLst/>
            <a:gdLst/>
            <a:ahLst/>
            <a:cxnLst/>
            <a:rect l="l" t="t" r="r" b="b"/>
            <a:pathLst>
              <a:path w="830775" h="1969509">
                <a:moveTo>
                  <a:pt x="0" y="0"/>
                </a:moveTo>
                <a:lnTo>
                  <a:pt x="830775" y="0"/>
                </a:lnTo>
                <a:lnTo>
                  <a:pt x="830775" y="1969509"/>
                </a:lnTo>
                <a:lnTo>
                  <a:pt x="0" y="1969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20758" y="117936"/>
            <a:ext cx="973267" cy="2307314"/>
          </a:xfrm>
          <a:custGeom>
            <a:avLst/>
            <a:gdLst/>
            <a:ahLst/>
            <a:cxnLst/>
            <a:rect l="l" t="t" r="r" b="b"/>
            <a:pathLst>
              <a:path w="973267" h="2307314">
                <a:moveTo>
                  <a:pt x="0" y="0"/>
                </a:moveTo>
                <a:lnTo>
                  <a:pt x="973267" y="0"/>
                </a:lnTo>
                <a:lnTo>
                  <a:pt x="973267" y="2307314"/>
                </a:lnTo>
                <a:lnTo>
                  <a:pt x="0" y="2307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70240" y="117936"/>
            <a:ext cx="874304" cy="2072704"/>
          </a:xfrm>
          <a:custGeom>
            <a:avLst/>
            <a:gdLst/>
            <a:ahLst/>
            <a:cxnLst/>
            <a:rect l="l" t="t" r="r" b="b"/>
            <a:pathLst>
              <a:path w="874304" h="2072704">
                <a:moveTo>
                  <a:pt x="0" y="0"/>
                </a:moveTo>
                <a:lnTo>
                  <a:pt x="874305" y="0"/>
                </a:lnTo>
                <a:lnTo>
                  <a:pt x="874305" y="2072704"/>
                </a:lnTo>
                <a:lnTo>
                  <a:pt x="0" y="2072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1028700"/>
            <a:ext cx="1157163" cy="2743274"/>
          </a:xfrm>
          <a:custGeom>
            <a:avLst/>
            <a:gdLst/>
            <a:ahLst/>
            <a:cxnLst/>
            <a:rect l="l" t="t" r="r" b="b"/>
            <a:pathLst>
              <a:path w="1157163" h="2743274">
                <a:moveTo>
                  <a:pt x="0" y="0"/>
                </a:moveTo>
                <a:lnTo>
                  <a:pt x="1157163" y="0"/>
                </a:lnTo>
                <a:lnTo>
                  <a:pt x="1157163" y="2743274"/>
                </a:lnTo>
                <a:lnTo>
                  <a:pt x="0" y="2743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244697" y="1627815"/>
            <a:ext cx="9320058" cy="3800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03"/>
              </a:lnSpc>
            </a:pPr>
            <a:r>
              <a:rPr lang="en-US" sz="11312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SƠ KẾT</a:t>
            </a:r>
          </a:p>
          <a:p>
            <a:pPr algn="ctr">
              <a:lnSpc>
                <a:spcPts val="12104"/>
              </a:lnSpc>
            </a:pPr>
            <a:r>
              <a:rPr lang="en-US" sz="11312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TUẦN</a:t>
            </a:r>
          </a:p>
        </p:txBody>
      </p:sp>
      <p:sp>
        <p:nvSpPr>
          <p:cNvPr id="12" name="Freeform 12"/>
          <p:cNvSpPr/>
          <p:nvPr/>
        </p:nvSpPr>
        <p:spPr>
          <a:xfrm rot="-1377073">
            <a:off x="4027863" y="810571"/>
            <a:ext cx="2680954" cy="2345835"/>
          </a:xfrm>
          <a:custGeom>
            <a:avLst/>
            <a:gdLst/>
            <a:ahLst/>
            <a:cxnLst/>
            <a:rect l="l" t="t" r="r" b="b"/>
            <a:pathLst>
              <a:path w="2680954" h="2345835">
                <a:moveTo>
                  <a:pt x="0" y="0"/>
                </a:moveTo>
                <a:lnTo>
                  <a:pt x="2680955" y="0"/>
                </a:lnTo>
                <a:lnTo>
                  <a:pt x="2680955" y="2345835"/>
                </a:lnTo>
                <a:lnTo>
                  <a:pt x="0" y="23458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307393" y="7307298"/>
            <a:ext cx="5807291" cy="4377246"/>
          </a:xfrm>
          <a:custGeom>
            <a:avLst/>
            <a:gdLst/>
            <a:ahLst/>
            <a:cxnLst/>
            <a:rect l="l" t="t" r="r" b="b"/>
            <a:pathLst>
              <a:path w="5807291" h="4377246">
                <a:moveTo>
                  <a:pt x="5807291" y="0"/>
                </a:moveTo>
                <a:lnTo>
                  <a:pt x="0" y="0"/>
                </a:lnTo>
                <a:lnTo>
                  <a:pt x="0" y="4377246"/>
                </a:lnTo>
                <a:lnTo>
                  <a:pt x="5807291" y="4377246"/>
                </a:lnTo>
                <a:lnTo>
                  <a:pt x="580729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341051" y="7307298"/>
            <a:ext cx="5807291" cy="4377246"/>
          </a:xfrm>
          <a:custGeom>
            <a:avLst/>
            <a:gdLst/>
            <a:ahLst/>
            <a:cxnLst/>
            <a:rect l="l" t="t" r="r" b="b"/>
            <a:pathLst>
              <a:path w="5807291" h="4377246">
                <a:moveTo>
                  <a:pt x="5807292" y="0"/>
                </a:moveTo>
                <a:lnTo>
                  <a:pt x="0" y="0"/>
                </a:lnTo>
                <a:lnTo>
                  <a:pt x="0" y="4377246"/>
                </a:lnTo>
                <a:lnTo>
                  <a:pt x="5807292" y="4377246"/>
                </a:lnTo>
                <a:lnTo>
                  <a:pt x="580729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268670" y="1373006"/>
            <a:ext cx="5260225" cy="5260225"/>
          </a:xfrm>
          <a:custGeom>
            <a:avLst/>
            <a:gdLst/>
            <a:ahLst/>
            <a:cxnLst/>
            <a:rect l="l" t="t" r="r" b="b"/>
            <a:pathLst>
              <a:path w="5260225" h="5260225">
                <a:moveTo>
                  <a:pt x="0" y="0"/>
                </a:moveTo>
                <a:lnTo>
                  <a:pt x="5260224" y="0"/>
                </a:lnTo>
                <a:lnTo>
                  <a:pt x="5260224" y="5260225"/>
                </a:lnTo>
                <a:lnTo>
                  <a:pt x="0" y="52602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2677787" y="1685811"/>
            <a:ext cx="4947420" cy="4947420"/>
          </a:xfrm>
          <a:custGeom>
            <a:avLst/>
            <a:gdLst/>
            <a:ahLst/>
            <a:cxnLst/>
            <a:rect l="l" t="t" r="r" b="b"/>
            <a:pathLst>
              <a:path w="4947420" h="4947420">
                <a:moveTo>
                  <a:pt x="4947421" y="0"/>
                </a:moveTo>
                <a:lnTo>
                  <a:pt x="0" y="0"/>
                </a:lnTo>
                <a:lnTo>
                  <a:pt x="0" y="4947420"/>
                </a:lnTo>
                <a:lnTo>
                  <a:pt x="4947421" y="4947420"/>
                </a:lnTo>
                <a:lnTo>
                  <a:pt x="494742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96941" y="5824816"/>
            <a:ext cx="5935514" cy="5275188"/>
          </a:xfrm>
          <a:custGeom>
            <a:avLst/>
            <a:gdLst/>
            <a:ahLst/>
            <a:cxnLst/>
            <a:rect l="l" t="t" r="r" b="b"/>
            <a:pathLst>
              <a:path w="5935514" h="5275188">
                <a:moveTo>
                  <a:pt x="0" y="0"/>
                </a:moveTo>
                <a:lnTo>
                  <a:pt x="5935514" y="0"/>
                </a:lnTo>
                <a:lnTo>
                  <a:pt x="5935514" y="5275188"/>
                </a:lnTo>
                <a:lnTo>
                  <a:pt x="0" y="5275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26277" y="6845174"/>
            <a:ext cx="4766552" cy="4236273"/>
          </a:xfrm>
          <a:custGeom>
            <a:avLst/>
            <a:gdLst/>
            <a:ahLst/>
            <a:cxnLst/>
            <a:rect l="l" t="t" r="r" b="b"/>
            <a:pathLst>
              <a:path w="4766552" h="4236273">
                <a:moveTo>
                  <a:pt x="4766552" y="0"/>
                </a:moveTo>
                <a:lnTo>
                  <a:pt x="0" y="0"/>
                </a:lnTo>
                <a:lnTo>
                  <a:pt x="0" y="4236273"/>
                </a:lnTo>
                <a:lnTo>
                  <a:pt x="4766552" y="4236273"/>
                </a:lnTo>
                <a:lnTo>
                  <a:pt x="47665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5920" y="949803"/>
            <a:ext cx="5930049" cy="6105584"/>
          </a:xfrm>
          <a:custGeom>
            <a:avLst/>
            <a:gdLst/>
            <a:ahLst/>
            <a:cxnLst/>
            <a:rect l="l" t="t" r="r" b="b"/>
            <a:pathLst>
              <a:path w="5930049" h="6105584">
                <a:moveTo>
                  <a:pt x="0" y="0"/>
                </a:moveTo>
                <a:lnTo>
                  <a:pt x="5930049" y="0"/>
                </a:lnTo>
                <a:lnTo>
                  <a:pt x="5930049" y="6105585"/>
                </a:lnTo>
                <a:lnTo>
                  <a:pt x="0" y="6105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5950696" y="4002595"/>
            <a:ext cx="6012842" cy="6190829"/>
          </a:xfrm>
          <a:custGeom>
            <a:avLst/>
            <a:gdLst/>
            <a:ahLst/>
            <a:cxnLst/>
            <a:rect l="l" t="t" r="r" b="b"/>
            <a:pathLst>
              <a:path w="6012842" h="6190829">
                <a:moveTo>
                  <a:pt x="0" y="0"/>
                </a:moveTo>
                <a:lnTo>
                  <a:pt x="6012842" y="0"/>
                </a:lnTo>
                <a:lnTo>
                  <a:pt x="6012842" y="6190829"/>
                </a:lnTo>
                <a:lnTo>
                  <a:pt x="0" y="6190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586488" y="1028700"/>
            <a:ext cx="6200327" cy="6383863"/>
          </a:xfrm>
          <a:custGeom>
            <a:avLst/>
            <a:gdLst/>
            <a:ahLst/>
            <a:cxnLst/>
            <a:rect l="l" t="t" r="r" b="b"/>
            <a:pathLst>
              <a:path w="6200327" h="6383863">
                <a:moveTo>
                  <a:pt x="0" y="0"/>
                </a:moveTo>
                <a:lnTo>
                  <a:pt x="6200327" y="0"/>
                </a:lnTo>
                <a:lnTo>
                  <a:pt x="6200327" y="6383863"/>
                </a:lnTo>
                <a:lnTo>
                  <a:pt x="0" y="63838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7762589" y="1389402"/>
            <a:ext cx="3354547" cy="3388431"/>
          </a:xfrm>
          <a:custGeom>
            <a:avLst/>
            <a:gdLst/>
            <a:ahLst/>
            <a:cxnLst/>
            <a:rect l="l" t="t" r="r" b="b"/>
            <a:pathLst>
              <a:path w="3354547" h="3388431">
                <a:moveTo>
                  <a:pt x="0" y="0"/>
                </a:moveTo>
                <a:lnTo>
                  <a:pt x="3354547" y="0"/>
                </a:lnTo>
                <a:lnTo>
                  <a:pt x="3354547" y="3388431"/>
                </a:lnTo>
                <a:lnTo>
                  <a:pt x="0" y="33884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0768" y="187869"/>
            <a:ext cx="2570177" cy="1487490"/>
          </a:xfrm>
          <a:custGeom>
            <a:avLst/>
            <a:gdLst/>
            <a:ahLst/>
            <a:cxnLst/>
            <a:rect l="l" t="t" r="r" b="b"/>
            <a:pathLst>
              <a:path w="2570177" h="1487490">
                <a:moveTo>
                  <a:pt x="0" y="0"/>
                </a:moveTo>
                <a:lnTo>
                  <a:pt x="2570177" y="0"/>
                </a:lnTo>
                <a:lnTo>
                  <a:pt x="2570177" y="1487489"/>
                </a:lnTo>
                <a:lnTo>
                  <a:pt x="0" y="1487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703136">
            <a:off x="15347605" y="381496"/>
            <a:ext cx="2152861" cy="1294407"/>
          </a:xfrm>
          <a:custGeom>
            <a:avLst/>
            <a:gdLst/>
            <a:ahLst/>
            <a:cxnLst/>
            <a:rect l="l" t="t" r="r" b="b"/>
            <a:pathLst>
              <a:path w="2152861" h="1294407">
                <a:moveTo>
                  <a:pt x="0" y="0"/>
                </a:moveTo>
                <a:lnTo>
                  <a:pt x="2152860" y="0"/>
                </a:lnTo>
                <a:lnTo>
                  <a:pt x="2152860" y="1294408"/>
                </a:lnTo>
                <a:lnTo>
                  <a:pt x="0" y="12944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47366" y="6073520"/>
            <a:ext cx="4469075" cy="4469075"/>
          </a:xfrm>
          <a:custGeom>
            <a:avLst/>
            <a:gdLst/>
            <a:ahLst/>
            <a:cxnLst/>
            <a:rect l="l" t="t" r="r" b="b"/>
            <a:pathLst>
              <a:path w="4469075" h="4469075">
                <a:moveTo>
                  <a:pt x="0" y="0"/>
                </a:moveTo>
                <a:lnTo>
                  <a:pt x="4469075" y="0"/>
                </a:lnTo>
                <a:lnTo>
                  <a:pt x="4469075" y="4469074"/>
                </a:lnTo>
                <a:lnTo>
                  <a:pt x="0" y="44690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74514" y="5925733"/>
            <a:ext cx="5027630" cy="5027630"/>
          </a:xfrm>
          <a:custGeom>
            <a:avLst/>
            <a:gdLst/>
            <a:ahLst/>
            <a:cxnLst/>
            <a:rect l="l" t="t" r="r" b="b"/>
            <a:pathLst>
              <a:path w="5027630" h="5027630">
                <a:moveTo>
                  <a:pt x="0" y="0"/>
                </a:moveTo>
                <a:lnTo>
                  <a:pt x="5027630" y="0"/>
                </a:lnTo>
                <a:lnTo>
                  <a:pt x="5027630" y="5027630"/>
                </a:lnTo>
                <a:lnTo>
                  <a:pt x="0" y="5027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320945" y="-40774"/>
            <a:ext cx="12381199" cy="188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43"/>
              </a:lnSpc>
            </a:pPr>
            <a:r>
              <a:rPr lang="en-US" sz="10719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SƠ  KẾT TUẦN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30936" y="3116217"/>
            <a:ext cx="3653035" cy="335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25"/>
              </a:lnSpc>
            </a:pPr>
            <a:r>
              <a:rPr lang="en-US" sz="3159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-Học tập</a:t>
            </a:r>
          </a:p>
          <a:p>
            <a:pPr algn="just">
              <a:lnSpc>
                <a:spcPts val="4425"/>
              </a:lnSpc>
            </a:pPr>
            <a:r>
              <a:rPr lang="en-US" sz="3159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-Nề nếp</a:t>
            </a:r>
          </a:p>
          <a:p>
            <a:pPr algn="just">
              <a:lnSpc>
                <a:spcPts val="4425"/>
              </a:lnSpc>
            </a:pPr>
            <a:r>
              <a:rPr lang="en-US" sz="3159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-Công tác Đội.</a:t>
            </a:r>
          </a:p>
          <a:p>
            <a:pPr algn="just">
              <a:lnSpc>
                <a:spcPts val="4425"/>
              </a:lnSpc>
            </a:pPr>
            <a:r>
              <a:rPr lang="en-US" sz="3159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-Bình chọn thành viên xuất sắc nhất tổ.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58026" y="6610712"/>
            <a:ext cx="3371948" cy="2352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5"/>
              </a:lnSpc>
            </a:pPr>
            <a:r>
              <a:rPr lang="en-US" sz="3359" dirty="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-Học </a:t>
            </a:r>
            <a:r>
              <a:rPr lang="en-US" sz="3359" dirty="0" err="1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tập</a:t>
            </a:r>
            <a:endParaRPr lang="en-US" sz="3359" dirty="0">
              <a:solidFill>
                <a:srgbClr val="120562"/>
              </a:solidFill>
              <a:latin typeface="Sriracha"/>
              <a:ea typeface="Sriracha"/>
              <a:cs typeface="Sriracha"/>
              <a:sym typeface="Sriracha"/>
            </a:endParaRPr>
          </a:p>
          <a:p>
            <a:pPr algn="just">
              <a:lnSpc>
                <a:spcPts val="4705"/>
              </a:lnSpc>
            </a:pPr>
            <a:r>
              <a:rPr lang="en-US" sz="3359" dirty="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-</a:t>
            </a:r>
            <a:r>
              <a:rPr lang="en-US" sz="3359" dirty="0" err="1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Nề</a:t>
            </a:r>
            <a:r>
              <a:rPr lang="en-US" sz="3359" dirty="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359" dirty="0" err="1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nếp</a:t>
            </a:r>
            <a:endParaRPr lang="en-US" sz="3359" dirty="0">
              <a:solidFill>
                <a:srgbClr val="120562"/>
              </a:solidFill>
              <a:latin typeface="Sriracha"/>
              <a:ea typeface="Sriracha"/>
              <a:cs typeface="Sriracha"/>
              <a:sym typeface="Sriracha"/>
            </a:endParaRPr>
          </a:p>
          <a:p>
            <a:pPr algn="just">
              <a:lnSpc>
                <a:spcPts val="4705"/>
              </a:lnSpc>
            </a:pPr>
            <a:r>
              <a:rPr lang="en-US" sz="3359" dirty="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-</a:t>
            </a:r>
            <a:r>
              <a:rPr lang="en-US" sz="3359" dirty="0" err="1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Vệ</a:t>
            </a:r>
            <a:r>
              <a:rPr lang="en-US" sz="3359" dirty="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 </a:t>
            </a:r>
            <a:r>
              <a:rPr lang="en-US" sz="3359" dirty="0" err="1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sinh</a:t>
            </a:r>
            <a:endParaRPr lang="en-US" sz="3359" dirty="0">
              <a:solidFill>
                <a:srgbClr val="120562"/>
              </a:solidFill>
              <a:latin typeface="Sriracha"/>
              <a:ea typeface="Sriracha"/>
              <a:cs typeface="Sriracha"/>
              <a:sym typeface="Sriracha"/>
            </a:endParaRPr>
          </a:p>
          <a:p>
            <a:pPr algn="just">
              <a:lnSpc>
                <a:spcPts val="4705"/>
              </a:lnSpc>
            </a:pPr>
            <a:endParaRPr lang="en-US" sz="3359" dirty="0">
              <a:solidFill>
                <a:srgbClr val="120562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204805" y="3909225"/>
            <a:ext cx="3219230" cy="176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05"/>
              </a:lnSpc>
            </a:pPr>
            <a:r>
              <a:rPr lang="en-US" sz="3359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-Họctập: </a:t>
            </a:r>
          </a:p>
          <a:p>
            <a:pPr algn="just">
              <a:lnSpc>
                <a:spcPts val="4705"/>
              </a:lnSpc>
            </a:pPr>
            <a:r>
              <a:rPr lang="en-US" sz="3359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- Nề nếp: </a:t>
            </a:r>
          </a:p>
          <a:p>
            <a:pPr algn="just">
              <a:lnSpc>
                <a:spcPts val="4705"/>
              </a:lnSpc>
            </a:pPr>
            <a:r>
              <a:rPr lang="en-US" sz="3359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- Vệ sinh: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3563" y="2470007"/>
            <a:ext cx="4301357" cy="56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3"/>
              </a:lnSpc>
            </a:pPr>
            <a:r>
              <a:rPr lang="en-US" sz="3295">
                <a:solidFill>
                  <a:srgbClr val="D72E8A"/>
                </a:solidFill>
                <a:latin typeface="Agbalumo"/>
                <a:ea typeface="Agbalumo"/>
                <a:cs typeface="Agbalumo"/>
                <a:sym typeface="Agbalumo"/>
              </a:rPr>
              <a:t>TỔ TRƯỞNG NHẬN XÉT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16441" y="5758141"/>
            <a:ext cx="4569453" cy="56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3"/>
              </a:lnSpc>
            </a:pPr>
            <a:r>
              <a:rPr lang="en-US" sz="3295">
                <a:solidFill>
                  <a:srgbClr val="D72E8A"/>
                </a:solidFill>
                <a:latin typeface="Agbalumo"/>
                <a:ea typeface="Agbalumo"/>
                <a:cs typeface="Agbalumo"/>
                <a:sym typeface="Agbalumo"/>
              </a:rPr>
              <a:t>BAN CÁN SỰ NHẬN XÉT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918365" y="2842749"/>
            <a:ext cx="4146333" cy="56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3"/>
              </a:lnSpc>
            </a:pPr>
            <a:r>
              <a:rPr lang="en-US" sz="3295">
                <a:solidFill>
                  <a:srgbClr val="D72E8A"/>
                </a:solidFill>
                <a:latin typeface="Agbalumo"/>
                <a:ea typeface="Agbalumo"/>
                <a:cs typeface="Agbalumo"/>
                <a:sym typeface="Agbalumo"/>
              </a:rPr>
              <a:t>GIÁO VIÊN NHẬN XÉT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18365" y="5503531"/>
            <a:ext cx="5935514" cy="5275188"/>
          </a:xfrm>
          <a:custGeom>
            <a:avLst/>
            <a:gdLst/>
            <a:ahLst/>
            <a:cxnLst/>
            <a:rect l="l" t="t" r="r" b="b"/>
            <a:pathLst>
              <a:path w="5935514" h="5275188">
                <a:moveTo>
                  <a:pt x="0" y="0"/>
                </a:moveTo>
                <a:lnTo>
                  <a:pt x="5935514" y="0"/>
                </a:lnTo>
                <a:lnTo>
                  <a:pt x="5935514" y="5275188"/>
                </a:lnTo>
                <a:lnTo>
                  <a:pt x="0" y="5275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26277" y="6845174"/>
            <a:ext cx="4766552" cy="4236273"/>
          </a:xfrm>
          <a:custGeom>
            <a:avLst/>
            <a:gdLst/>
            <a:ahLst/>
            <a:cxnLst/>
            <a:rect l="l" t="t" r="r" b="b"/>
            <a:pathLst>
              <a:path w="4766552" h="4236273">
                <a:moveTo>
                  <a:pt x="4766552" y="0"/>
                </a:moveTo>
                <a:lnTo>
                  <a:pt x="0" y="0"/>
                </a:lnTo>
                <a:lnTo>
                  <a:pt x="0" y="4236273"/>
                </a:lnTo>
                <a:lnTo>
                  <a:pt x="4766552" y="4236273"/>
                </a:lnTo>
                <a:lnTo>
                  <a:pt x="47665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5920" y="949803"/>
            <a:ext cx="7275536" cy="7490899"/>
          </a:xfrm>
          <a:custGeom>
            <a:avLst/>
            <a:gdLst/>
            <a:ahLst/>
            <a:cxnLst/>
            <a:rect l="l" t="t" r="r" b="b"/>
            <a:pathLst>
              <a:path w="7275536" h="7490899">
                <a:moveTo>
                  <a:pt x="0" y="0"/>
                </a:moveTo>
                <a:lnTo>
                  <a:pt x="7275536" y="0"/>
                </a:lnTo>
                <a:lnTo>
                  <a:pt x="7275536" y="7490899"/>
                </a:lnTo>
                <a:lnTo>
                  <a:pt x="0" y="74908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9383047" y="779094"/>
            <a:ext cx="7607138" cy="7832317"/>
          </a:xfrm>
          <a:custGeom>
            <a:avLst/>
            <a:gdLst/>
            <a:ahLst/>
            <a:cxnLst/>
            <a:rect l="l" t="t" r="r" b="b"/>
            <a:pathLst>
              <a:path w="7607138" h="7832317">
                <a:moveTo>
                  <a:pt x="0" y="0"/>
                </a:moveTo>
                <a:lnTo>
                  <a:pt x="7607138" y="0"/>
                </a:lnTo>
                <a:lnTo>
                  <a:pt x="7607138" y="7832317"/>
                </a:lnTo>
                <a:lnTo>
                  <a:pt x="0" y="7832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750768" y="187869"/>
            <a:ext cx="2570177" cy="1487490"/>
          </a:xfrm>
          <a:custGeom>
            <a:avLst/>
            <a:gdLst/>
            <a:ahLst/>
            <a:cxnLst/>
            <a:rect l="l" t="t" r="r" b="b"/>
            <a:pathLst>
              <a:path w="2570177" h="1487490">
                <a:moveTo>
                  <a:pt x="0" y="0"/>
                </a:moveTo>
                <a:lnTo>
                  <a:pt x="2570177" y="0"/>
                </a:lnTo>
                <a:lnTo>
                  <a:pt x="2570177" y="1487489"/>
                </a:lnTo>
                <a:lnTo>
                  <a:pt x="0" y="14874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03136">
            <a:off x="15347605" y="381496"/>
            <a:ext cx="2152861" cy="1294407"/>
          </a:xfrm>
          <a:custGeom>
            <a:avLst/>
            <a:gdLst/>
            <a:ahLst/>
            <a:cxnLst/>
            <a:rect l="l" t="t" r="r" b="b"/>
            <a:pathLst>
              <a:path w="2152861" h="1294407">
                <a:moveTo>
                  <a:pt x="0" y="0"/>
                </a:moveTo>
                <a:lnTo>
                  <a:pt x="2152860" y="0"/>
                </a:lnTo>
                <a:lnTo>
                  <a:pt x="2152860" y="1294408"/>
                </a:lnTo>
                <a:lnTo>
                  <a:pt x="0" y="12944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50864" y="3689565"/>
            <a:ext cx="7869603" cy="7869603"/>
          </a:xfrm>
          <a:custGeom>
            <a:avLst/>
            <a:gdLst/>
            <a:ahLst/>
            <a:cxnLst/>
            <a:rect l="l" t="t" r="r" b="b"/>
            <a:pathLst>
              <a:path w="7869603" h="7869603">
                <a:moveTo>
                  <a:pt x="0" y="0"/>
                </a:moveTo>
                <a:lnTo>
                  <a:pt x="7869602" y="0"/>
                </a:lnTo>
                <a:lnTo>
                  <a:pt x="7869602" y="7869602"/>
                </a:lnTo>
                <a:lnTo>
                  <a:pt x="0" y="78696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320945" y="-40774"/>
            <a:ext cx="12381199" cy="188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43"/>
              </a:lnSpc>
            </a:pPr>
            <a:r>
              <a:rPr lang="en-US" sz="10719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NHẬN XÉT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54710" y="3518493"/>
            <a:ext cx="4481883" cy="4622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88"/>
              </a:lnSpc>
            </a:pPr>
            <a:r>
              <a:rPr lang="en-US" sz="3276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•Chấp hành đúng nội quy của Nhà trường.</a:t>
            </a:r>
          </a:p>
          <a:p>
            <a:pPr algn="just">
              <a:lnSpc>
                <a:spcPts val="4587"/>
              </a:lnSpc>
            </a:pPr>
            <a:r>
              <a:rPr lang="en-US" sz="3276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 •Phần lớn học sinh có ý thức học tập.</a:t>
            </a:r>
          </a:p>
          <a:p>
            <a:pPr algn="just">
              <a:lnSpc>
                <a:spcPts val="4587"/>
              </a:lnSpc>
            </a:pPr>
            <a:r>
              <a:rPr lang="en-US" sz="3276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 •Trang phục và đầu tóc gọn gàng. </a:t>
            </a:r>
          </a:p>
          <a:p>
            <a:pPr algn="just">
              <a:lnSpc>
                <a:spcPts val="4588"/>
              </a:lnSpc>
            </a:pPr>
            <a:r>
              <a:rPr lang="en-US" sz="3276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•Vệ sinh lớp sạch sẽ.</a:t>
            </a:r>
          </a:p>
          <a:p>
            <a:pPr algn="just">
              <a:lnSpc>
                <a:spcPts val="4587"/>
              </a:lnSpc>
            </a:pPr>
            <a:endParaRPr lang="en-US" sz="3276">
              <a:solidFill>
                <a:srgbClr val="120562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219692" y="3499443"/>
            <a:ext cx="3949651" cy="3081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2"/>
              </a:lnSpc>
            </a:pPr>
            <a:r>
              <a:rPr lang="en-US" sz="3522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•Còn nói chuyện riêng trong lớp. </a:t>
            </a:r>
          </a:p>
          <a:p>
            <a:pPr algn="just">
              <a:lnSpc>
                <a:spcPts val="4931"/>
              </a:lnSpc>
            </a:pPr>
            <a:r>
              <a:rPr lang="en-US" sz="3522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•Ít giơ tay phát biểu, xây dựng bài.</a:t>
            </a:r>
          </a:p>
          <a:p>
            <a:pPr algn="just">
              <a:lnSpc>
                <a:spcPts val="4932"/>
              </a:lnSpc>
            </a:pPr>
            <a:endParaRPr lang="en-US" sz="3522">
              <a:solidFill>
                <a:srgbClr val="120562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56999" y="2595687"/>
            <a:ext cx="5277305" cy="756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4"/>
              </a:lnSpc>
            </a:pPr>
            <a:r>
              <a:rPr lang="en-US" sz="4410">
                <a:solidFill>
                  <a:srgbClr val="D72E8A"/>
                </a:solidFill>
                <a:latin typeface="Agbalumo"/>
                <a:ea typeface="Agbalumo"/>
                <a:cs typeface="Agbalumo"/>
                <a:sym typeface="Agbalumo"/>
              </a:rPr>
              <a:t>ƯU ĐIỂM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06831" y="2475492"/>
            <a:ext cx="5087107" cy="756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4"/>
              </a:lnSpc>
            </a:pPr>
            <a:r>
              <a:rPr lang="en-US" sz="4410">
                <a:solidFill>
                  <a:srgbClr val="D72E8A"/>
                </a:solidFill>
                <a:latin typeface="Agbalumo"/>
                <a:ea typeface="Agbalumo"/>
                <a:cs typeface="Agbalumo"/>
                <a:sym typeface="Agbalumo"/>
              </a:rPr>
              <a:t>NHƯỢC ĐIỂM</a:t>
            </a:r>
          </a:p>
        </p:txBody>
      </p:sp>
      <p:sp>
        <p:nvSpPr>
          <p:cNvPr id="17" name="Oval 16"/>
          <p:cNvSpPr/>
          <p:nvPr/>
        </p:nvSpPr>
        <p:spPr>
          <a:xfrm>
            <a:off x="7683398" y="2475492"/>
            <a:ext cx="2667920" cy="2411693"/>
          </a:xfrm>
          <a:prstGeom prst="ellipse">
            <a:avLst/>
          </a:prstGeom>
          <a:blipFill dpi="0" rotWithShape="1">
            <a:blip r:embed="rId9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18365" y="5503531"/>
            <a:ext cx="5935514" cy="5275188"/>
          </a:xfrm>
          <a:custGeom>
            <a:avLst/>
            <a:gdLst/>
            <a:ahLst/>
            <a:cxnLst/>
            <a:rect l="l" t="t" r="r" b="b"/>
            <a:pathLst>
              <a:path w="5935514" h="5275188">
                <a:moveTo>
                  <a:pt x="0" y="0"/>
                </a:moveTo>
                <a:lnTo>
                  <a:pt x="5935514" y="0"/>
                </a:lnTo>
                <a:lnTo>
                  <a:pt x="5935514" y="5275188"/>
                </a:lnTo>
                <a:lnTo>
                  <a:pt x="0" y="5275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65861" y="6097135"/>
            <a:ext cx="4987638" cy="4432763"/>
          </a:xfrm>
          <a:custGeom>
            <a:avLst/>
            <a:gdLst/>
            <a:ahLst/>
            <a:cxnLst/>
            <a:rect l="l" t="t" r="r" b="b"/>
            <a:pathLst>
              <a:path w="4987638" h="4432763">
                <a:moveTo>
                  <a:pt x="4987638" y="0"/>
                </a:moveTo>
                <a:lnTo>
                  <a:pt x="0" y="0"/>
                </a:lnTo>
                <a:lnTo>
                  <a:pt x="0" y="4432763"/>
                </a:lnTo>
                <a:lnTo>
                  <a:pt x="4987638" y="4432763"/>
                </a:lnTo>
                <a:lnTo>
                  <a:pt x="498763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9636" y="675044"/>
            <a:ext cx="3230876" cy="1869870"/>
          </a:xfrm>
          <a:custGeom>
            <a:avLst/>
            <a:gdLst/>
            <a:ahLst/>
            <a:cxnLst/>
            <a:rect l="l" t="t" r="r" b="b"/>
            <a:pathLst>
              <a:path w="3230876" h="1869870">
                <a:moveTo>
                  <a:pt x="0" y="0"/>
                </a:moveTo>
                <a:lnTo>
                  <a:pt x="3230876" y="0"/>
                </a:lnTo>
                <a:lnTo>
                  <a:pt x="3230876" y="1869870"/>
                </a:lnTo>
                <a:lnTo>
                  <a:pt x="0" y="1869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99910" y="119557"/>
            <a:ext cx="9793296" cy="3039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4"/>
              </a:lnSpc>
            </a:pPr>
            <a:r>
              <a:rPr lang="en-US" sz="8479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PHƯƠNG HƯỚNG TUẦN TỚI</a:t>
            </a:r>
          </a:p>
        </p:txBody>
      </p:sp>
      <p:sp>
        <p:nvSpPr>
          <p:cNvPr id="7" name="Freeform 7"/>
          <p:cNvSpPr/>
          <p:nvPr/>
        </p:nvSpPr>
        <p:spPr>
          <a:xfrm>
            <a:off x="1780909" y="3587303"/>
            <a:ext cx="6876252" cy="2509832"/>
          </a:xfrm>
          <a:custGeom>
            <a:avLst/>
            <a:gdLst/>
            <a:ahLst/>
            <a:cxnLst/>
            <a:rect l="l" t="t" r="r" b="b"/>
            <a:pathLst>
              <a:path w="6876252" h="2509832">
                <a:moveTo>
                  <a:pt x="0" y="0"/>
                </a:moveTo>
                <a:lnTo>
                  <a:pt x="6876252" y="0"/>
                </a:lnTo>
                <a:lnTo>
                  <a:pt x="6876252" y="2509832"/>
                </a:lnTo>
                <a:lnTo>
                  <a:pt x="0" y="2509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893897">
            <a:off x="4300181" y="2871394"/>
            <a:ext cx="1770940" cy="1064778"/>
          </a:xfrm>
          <a:custGeom>
            <a:avLst/>
            <a:gdLst/>
            <a:ahLst/>
            <a:cxnLst/>
            <a:rect l="l" t="t" r="r" b="b"/>
            <a:pathLst>
              <a:path w="1770940" h="1064778">
                <a:moveTo>
                  <a:pt x="0" y="0"/>
                </a:moveTo>
                <a:lnTo>
                  <a:pt x="1770940" y="0"/>
                </a:lnTo>
                <a:lnTo>
                  <a:pt x="1770940" y="1064778"/>
                </a:lnTo>
                <a:lnTo>
                  <a:pt x="0" y="10647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32528" y="3587303"/>
            <a:ext cx="6876252" cy="2509832"/>
          </a:xfrm>
          <a:custGeom>
            <a:avLst/>
            <a:gdLst/>
            <a:ahLst/>
            <a:cxnLst/>
            <a:rect l="l" t="t" r="r" b="b"/>
            <a:pathLst>
              <a:path w="6876252" h="2509832">
                <a:moveTo>
                  <a:pt x="0" y="0"/>
                </a:moveTo>
                <a:lnTo>
                  <a:pt x="6876252" y="0"/>
                </a:lnTo>
                <a:lnTo>
                  <a:pt x="6876252" y="2509832"/>
                </a:lnTo>
                <a:lnTo>
                  <a:pt x="0" y="2509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028700" y="7271119"/>
            <a:ext cx="6876252" cy="2509832"/>
          </a:xfrm>
          <a:custGeom>
            <a:avLst/>
            <a:gdLst/>
            <a:ahLst/>
            <a:cxnLst/>
            <a:rect l="l" t="t" r="r" b="b"/>
            <a:pathLst>
              <a:path w="6876252" h="2509832">
                <a:moveTo>
                  <a:pt x="0" y="0"/>
                </a:moveTo>
                <a:lnTo>
                  <a:pt x="6876252" y="0"/>
                </a:lnTo>
                <a:lnTo>
                  <a:pt x="6876252" y="2509832"/>
                </a:lnTo>
                <a:lnTo>
                  <a:pt x="0" y="2509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616611" y="7271119"/>
            <a:ext cx="6876252" cy="2509832"/>
          </a:xfrm>
          <a:custGeom>
            <a:avLst/>
            <a:gdLst/>
            <a:ahLst/>
            <a:cxnLst/>
            <a:rect l="l" t="t" r="r" b="b"/>
            <a:pathLst>
              <a:path w="6876252" h="2509832">
                <a:moveTo>
                  <a:pt x="0" y="0"/>
                </a:moveTo>
                <a:lnTo>
                  <a:pt x="6876252" y="0"/>
                </a:lnTo>
                <a:lnTo>
                  <a:pt x="6876252" y="2509832"/>
                </a:lnTo>
                <a:lnTo>
                  <a:pt x="0" y="2509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893897">
            <a:off x="12668339" y="2907355"/>
            <a:ext cx="1770940" cy="1064778"/>
          </a:xfrm>
          <a:custGeom>
            <a:avLst/>
            <a:gdLst/>
            <a:ahLst/>
            <a:cxnLst/>
            <a:rect l="l" t="t" r="r" b="b"/>
            <a:pathLst>
              <a:path w="1770940" h="1064778">
                <a:moveTo>
                  <a:pt x="0" y="0"/>
                </a:moveTo>
                <a:lnTo>
                  <a:pt x="1770940" y="0"/>
                </a:lnTo>
                <a:lnTo>
                  <a:pt x="1770940" y="1064777"/>
                </a:lnTo>
                <a:lnTo>
                  <a:pt x="0" y="10647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93897">
            <a:off x="13377767" y="6491896"/>
            <a:ext cx="1770940" cy="1064778"/>
          </a:xfrm>
          <a:custGeom>
            <a:avLst/>
            <a:gdLst/>
            <a:ahLst/>
            <a:cxnLst/>
            <a:rect l="l" t="t" r="r" b="b"/>
            <a:pathLst>
              <a:path w="1770940" h="1064778">
                <a:moveTo>
                  <a:pt x="0" y="0"/>
                </a:moveTo>
                <a:lnTo>
                  <a:pt x="1770940" y="0"/>
                </a:lnTo>
                <a:lnTo>
                  <a:pt x="1770940" y="1064777"/>
                </a:lnTo>
                <a:lnTo>
                  <a:pt x="0" y="10647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93897">
            <a:off x="3445788" y="6491896"/>
            <a:ext cx="1770940" cy="1064778"/>
          </a:xfrm>
          <a:custGeom>
            <a:avLst/>
            <a:gdLst/>
            <a:ahLst/>
            <a:cxnLst/>
            <a:rect l="l" t="t" r="r" b="b"/>
            <a:pathLst>
              <a:path w="1770940" h="1064778">
                <a:moveTo>
                  <a:pt x="0" y="0"/>
                </a:moveTo>
                <a:lnTo>
                  <a:pt x="1770940" y="0"/>
                </a:lnTo>
                <a:lnTo>
                  <a:pt x="1770940" y="1064777"/>
                </a:lnTo>
                <a:lnTo>
                  <a:pt x="0" y="10647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456480" y="4563850"/>
            <a:ext cx="3375040" cy="6946303"/>
          </a:xfrm>
          <a:custGeom>
            <a:avLst/>
            <a:gdLst/>
            <a:ahLst/>
            <a:cxnLst/>
            <a:rect l="l" t="t" r="r" b="b"/>
            <a:pathLst>
              <a:path w="3375040" h="6946303">
                <a:moveTo>
                  <a:pt x="0" y="0"/>
                </a:moveTo>
                <a:lnTo>
                  <a:pt x="3375040" y="0"/>
                </a:lnTo>
                <a:lnTo>
                  <a:pt x="3375040" y="6946303"/>
                </a:lnTo>
                <a:lnTo>
                  <a:pt x="0" y="69463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3446697" y="141046"/>
            <a:ext cx="2946471" cy="3017801"/>
          </a:xfrm>
          <a:custGeom>
            <a:avLst/>
            <a:gdLst/>
            <a:ahLst/>
            <a:cxnLst/>
            <a:rect l="l" t="t" r="r" b="b"/>
            <a:pathLst>
              <a:path w="2946471" h="3017801">
                <a:moveTo>
                  <a:pt x="2946470" y="0"/>
                </a:moveTo>
                <a:lnTo>
                  <a:pt x="0" y="0"/>
                </a:lnTo>
                <a:lnTo>
                  <a:pt x="0" y="3017801"/>
                </a:lnTo>
                <a:lnTo>
                  <a:pt x="2946470" y="3017801"/>
                </a:lnTo>
                <a:lnTo>
                  <a:pt x="294647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035856" y="4200943"/>
            <a:ext cx="6541145" cy="121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Học tập tích cực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chương trình tuần ...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09053" y="4200943"/>
            <a:ext cx="6876252" cy="121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Tiếp tục thực hiện tốt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 nội quy lớp học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80909" y="7884759"/>
            <a:ext cx="5100699" cy="121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Thực hiện đúng nội quy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 trường, lớp học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845138" y="7884759"/>
            <a:ext cx="4419198" cy="121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Hoàn thành đầy đủ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20562"/>
                </a:solidFill>
                <a:latin typeface="Sriracha"/>
                <a:ea typeface="Sriracha"/>
                <a:cs typeface="Sriracha"/>
                <a:sym typeface="Sriracha"/>
              </a:rPr>
              <a:t> bài tập</a:t>
            </a:r>
          </a:p>
        </p:txBody>
      </p:sp>
      <p:sp>
        <p:nvSpPr>
          <p:cNvPr id="23" name="Oval 22"/>
          <p:cNvSpPr/>
          <p:nvPr/>
        </p:nvSpPr>
        <p:spPr>
          <a:xfrm>
            <a:off x="15320014" y="1202258"/>
            <a:ext cx="2667920" cy="2411693"/>
          </a:xfrm>
          <a:prstGeom prst="ellipse">
            <a:avLst/>
          </a:prstGeom>
          <a:blipFill dpi="0" rotWithShape="1">
            <a:blip r:embed="rId11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1952" y="-1223153"/>
            <a:ext cx="19111903" cy="12733306"/>
          </a:xfrm>
          <a:custGeom>
            <a:avLst/>
            <a:gdLst/>
            <a:ahLst/>
            <a:cxnLst/>
            <a:rect l="l" t="t" r="r" b="b"/>
            <a:pathLst>
              <a:path w="19111903" h="12733306">
                <a:moveTo>
                  <a:pt x="0" y="0"/>
                </a:moveTo>
                <a:lnTo>
                  <a:pt x="19111904" y="0"/>
                </a:lnTo>
                <a:lnTo>
                  <a:pt x="19111904" y="12733306"/>
                </a:lnTo>
                <a:lnTo>
                  <a:pt x="0" y="1273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11266" y="6845174"/>
            <a:ext cx="4766552" cy="4236273"/>
          </a:xfrm>
          <a:custGeom>
            <a:avLst/>
            <a:gdLst/>
            <a:ahLst/>
            <a:cxnLst/>
            <a:rect l="l" t="t" r="r" b="b"/>
            <a:pathLst>
              <a:path w="4766552" h="4236273">
                <a:moveTo>
                  <a:pt x="0" y="0"/>
                </a:moveTo>
                <a:lnTo>
                  <a:pt x="4766553" y="0"/>
                </a:lnTo>
                <a:lnTo>
                  <a:pt x="4766553" y="4236273"/>
                </a:lnTo>
                <a:lnTo>
                  <a:pt x="0" y="4236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26277" y="6845174"/>
            <a:ext cx="4766552" cy="4236273"/>
          </a:xfrm>
          <a:custGeom>
            <a:avLst/>
            <a:gdLst/>
            <a:ahLst/>
            <a:cxnLst/>
            <a:rect l="l" t="t" r="r" b="b"/>
            <a:pathLst>
              <a:path w="4766552" h="4236273">
                <a:moveTo>
                  <a:pt x="4766552" y="0"/>
                </a:moveTo>
                <a:lnTo>
                  <a:pt x="0" y="0"/>
                </a:lnTo>
                <a:lnTo>
                  <a:pt x="0" y="4236273"/>
                </a:lnTo>
                <a:lnTo>
                  <a:pt x="4766552" y="4236273"/>
                </a:lnTo>
                <a:lnTo>
                  <a:pt x="476655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24035" y="105981"/>
            <a:ext cx="9887232" cy="10279731"/>
          </a:xfrm>
          <a:custGeom>
            <a:avLst/>
            <a:gdLst/>
            <a:ahLst/>
            <a:cxnLst/>
            <a:rect l="l" t="t" r="r" b="b"/>
            <a:pathLst>
              <a:path w="9887232" h="10279731">
                <a:moveTo>
                  <a:pt x="0" y="0"/>
                </a:moveTo>
                <a:lnTo>
                  <a:pt x="9887231" y="0"/>
                </a:lnTo>
                <a:lnTo>
                  <a:pt x="9887231" y="10279731"/>
                </a:lnTo>
                <a:lnTo>
                  <a:pt x="0" y="10279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169698">
            <a:off x="13889527" y="758610"/>
            <a:ext cx="4489103" cy="2554708"/>
          </a:xfrm>
          <a:custGeom>
            <a:avLst/>
            <a:gdLst/>
            <a:ahLst/>
            <a:cxnLst/>
            <a:rect l="l" t="t" r="r" b="b"/>
            <a:pathLst>
              <a:path w="4489103" h="2554708">
                <a:moveTo>
                  <a:pt x="0" y="0"/>
                </a:moveTo>
                <a:lnTo>
                  <a:pt x="4489103" y="0"/>
                </a:lnTo>
                <a:lnTo>
                  <a:pt x="4489103" y="2554707"/>
                </a:lnTo>
                <a:lnTo>
                  <a:pt x="0" y="2554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782201" y="2692704"/>
            <a:ext cx="4516590" cy="2105950"/>
            <a:chOff x="0" y="0"/>
            <a:chExt cx="1189554" cy="5546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89555" cy="554653"/>
            </a:xfrm>
            <a:custGeom>
              <a:avLst/>
              <a:gdLst/>
              <a:ahLst/>
              <a:cxnLst/>
              <a:rect l="l" t="t" r="r" b="b"/>
              <a:pathLst>
                <a:path w="1189555" h="554653">
                  <a:moveTo>
                    <a:pt x="87419" y="0"/>
                  </a:moveTo>
                  <a:lnTo>
                    <a:pt x="1102135" y="0"/>
                  </a:lnTo>
                  <a:cubicBezTo>
                    <a:pt x="1150416" y="0"/>
                    <a:pt x="1189555" y="39139"/>
                    <a:pt x="1189555" y="87419"/>
                  </a:cubicBezTo>
                  <a:lnTo>
                    <a:pt x="1189555" y="467234"/>
                  </a:lnTo>
                  <a:cubicBezTo>
                    <a:pt x="1189555" y="515514"/>
                    <a:pt x="1150416" y="554653"/>
                    <a:pt x="1102135" y="554653"/>
                  </a:cubicBezTo>
                  <a:lnTo>
                    <a:pt x="87419" y="554653"/>
                  </a:lnTo>
                  <a:cubicBezTo>
                    <a:pt x="39139" y="554653"/>
                    <a:pt x="0" y="515514"/>
                    <a:pt x="0" y="467234"/>
                  </a:cubicBezTo>
                  <a:lnTo>
                    <a:pt x="0" y="87419"/>
                  </a:lnTo>
                  <a:cubicBezTo>
                    <a:pt x="0" y="39139"/>
                    <a:pt x="39139" y="0"/>
                    <a:pt x="87419" y="0"/>
                  </a:cubicBezTo>
                  <a:close/>
                </a:path>
              </a:pathLst>
            </a:custGeom>
            <a:solidFill>
              <a:srgbClr val="FFFBE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189554" cy="59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232012">
            <a:off x="8219571" y="82067"/>
            <a:ext cx="2497024" cy="1871829"/>
          </a:xfrm>
          <a:custGeom>
            <a:avLst/>
            <a:gdLst/>
            <a:ahLst/>
            <a:cxnLst/>
            <a:rect l="l" t="t" r="r" b="b"/>
            <a:pathLst>
              <a:path w="2497024" h="1871829">
                <a:moveTo>
                  <a:pt x="0" y="0"/>
                </a:moveTo>
                <a:lnTo>
                  <a:pt x="2497024" y="0"/>
                </a:lnTo>
                <a:lnTo>
                  <a:pt x="2497024" y="1871829"/>
                </a:lnTo>
                <a:lnTo>
                  <a:pt x="0" y="18718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99139" y="4251642"/>
            <a:ext cx="6035358" cy="6035358"/>
          </a:xfrm>
          <a:custGeom>
            <a:avLst/>
            <a:gdLst/>
            <a:ahLst/>
            <a:cxnLst/>
            <a:rect l="l" t="t" r="r" b="b"/>
            <a:pathLst>
              <a:path w="6035358" h="6035358">
                <a:moveTo>
                  <a:pt x="0" y="0"/>
                </a:moveTo>
                <a:lnTo>
                  <a:pt x="6035359" y="0"/>
                </a:lnTo>
                <a:lnTo>
                  <a:pt x="6035359" y="6035358"/>
                </a:lnTo>
                <a:lnTo>
                  <a:pt x="0" y="6035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1144471" y="3745679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>
                <a:moveTo>
                  <a:pt x="6716860" y="0"/>
                </a:moveTo>
                <a:lnTo>
                  <a:pt x="0" y="0"/>
                </a:lnTo>
                <a:lnTo>
                  <a:pt x="0" y="6716859"/>
                </a:lnTo>
                <a:lnTo>
                  <a:pt x="6716860" y="6716859"/>
                </a:lnTo>
                <a:lnTo>
                  <a:pt x="671686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275623" y="1935813"/>
            <a:ext cx="7736753" cy="3528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14"/>
              </a:lnSpc>
            </a:pPr>
            <a:r>
              <a:rPr lang="en-US" sz="8479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THƯ KHEN </a:t>
            </a:r>
          </a:p>
          <a:p>
            <a:pPr algn="ctr">
              <a:lnSpc>
                <a:spcPts val="14414"/>
              </a:lnSpc>
            </a:pPr>
            <a:r>
              <a:rPr lang="en-US" sz="8479" dirty="0">
                <a:solidFill>
                  <a:srgbClr val="DF2867"/>
                </a:solidFill>
                <a:latin typeface="Agbalumo"/>
                <a:ea typeface="Agbalumo"/>
                <a:cs typeface="Agbalumo"/>
                <a:sym typeface="Agbalumo"/>
              </a:rPr>
              <a:t>HỌC SINH</a:t>
            </a:r>
          </a:p>
        </p:txBody>
      </p:sp>
      <p:sp>
        <p:nvSpPr>
          <p:cNvPr id="14" name="Freeform 14"/>
          <p:cNvSpPr/>
          <p:nvPr/>
        </p:nvSpPr>
        <p:spPr>
          <a:xfrm rot="1670683">
            <a:off x="994388" y="625751"/>
            <a:ext cx="2592483" cy="1475359"/>
          </a:xfrm>
          <a:custGeom>
            <a:avLst/>
            <a:gdLst/>
            <a:ahLst/>
            <a:cxnLst/>
            <a:rect l="l" t="t" r="r" b="b"/>
            <a:pathLst>
              <a:path w="2592483" h="1475359">
                <a:moveTo>
                  <a:pt x="0" y="0"/>
                </a:moveTo>
                <a:lnTo>
                  <a:pt x="2592483" y="0"/>
                </a:lnTo>
                <a:lnTo>
                  <a:pt x="2592483" y="1475359"/>
                </a:lnTo>
                <a:lnTo>
                  <a:pt x="0" y="14753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288</Words>
  <Application>Microsoft Office PowerPoint</Application>
  <PresentationFormat>Custom</PresentationFormat>
  <Paragraphs>68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Dancing Script</vt:lpstr>
      <vt:lpstr>Agbalumo</vt:lpstr>
      <vt:lpstr>Arial</vt:lpstr>
      <vt:lpstr>Sriracha</vt:lpstr>
      <vt:lpstr>Calibri</vt:lpstr>
      <vt:lpstr>Mango AC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2025 -2026 CHỦ ĐIỂM 20.10</dc:title>
  <dc:creator>VanAnhPC</dc:creator>
  <cp:lastModifiedBy>Administrator</cp:lastModifiedBy>
  <cp:revision>13</cp:revision>
  <dcterms:created xsi:type="dcterms:W3CDTF">2006-08-16T00:00:00Z</dcterms:created>
  <dcterms:modified xsi:type="dcterms:W3CDTF">2026-04-28T15:18:40Z</dcterms:modified>
  <dc:identifier>DAGzcA4kSeg</dc:identifier>
</cp:coreProperties>
</file>