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38" r:id="rId3"/>
    <p:sldMasterId id="2147483756" r:id="rId4"/>
    <p:sldMasterId id="2147483774" r:id="rId5"/>
    <p:sldMasterId id="2147483792" r:id="rId6"/>
    <p:sldMasterId id="2147483804" r:id="rId7"/>
  </p:sldMasterIdLst>
  <p:notesMasterIdLst>
    <p:notesMasterId r:id="rId31"/>
  </p:notesMasterIdLst>
  <p:handoutMasterIdLst>
    <p:handoutMasterId r:id="rId32"/>
  </p:handoutMasterIdLst>
  <p:sldIdLst>
    <p:sldId id="257" r:id="rId8"/>
    <p:sldId id="256" r:id="rId9"/>
    <p:sldId id="280" r:id="rId10"/>
    <p:sldId id="259" r:id="rId11"/>
    <p:sldId id="651" r:id="rId12"/>
    <p:sldId id="653" r:id="rId13"/>
    <p:sldId id="315" r:id="rId14"/>
    <p:sldId id="329" r:id="rId15"/>
    <p:sldId id="292" r:id="rId16"/>
    <p:sldId id="396" r:id="rId17"/>
    <p:sldId id="319" r:id="rId18"/>
    <p:sldId id="317" r:id="rId19"/>
    <p:sldId id="318" r:id="rId20"/>
    <p:sldId id="323" r:id="rId21"/>
    <p:sldId id="324" r:id="rId22"/>
    <p:sldId id="325" r:id="rId23"/>
    <p:sldId id="328" r:id="rId24"/>
    <p:sldId id="652" r:id="rId25"/>
    <p:sldId id="295" r:id="rId26"/>
    <p:sldId id="296" r:id="rId27"/>
    <p:sldId id="297" r:id="rId28"/>
    <p:sldId id="650" r:id="rId29"/>
    <p:sldId id="4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4006" autoAdjust="0"/>
  </p:normalViewPr>
  <p:slideViewPr>
    <p:cSldViewPr snapToGrid="0">
      <p:cViewPr varScale="1">
        <p:scale>
          <a:sx n="59" d="100"/>
          <a:sy n="59" d="100"/>
        </p:scale>
        <p:origin x="117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vi-VN" dirty="0"/>
              <a:t>Click vào</a:t>
            </a:r>
            <a:r>
              <a:rPr lang="vi-VN" baseline="0" dirty="0"/>
              <a:t> </a:t>
            </a:r>
            <a:r>
              <a:rPr lang="en-US" baseline="0" dirty="0"/>
              <a:t>QUÀ</a:t>
            </a:r>
            <a:r>
              <a:rPr lang="vi-VN" baseline="0" dirty="0"/>
              <a:t> để ra đáp án</a:t>
            </a:r>
          </a:p>
          <a:p>
            <a:pPr marL="228600" indent="-228600">
              <a:buAutoNum type="arabicPeriod"/>
            </a:pPr>
            <a:r>
              <a:rPr lang="vi-VN" baseline="0" dirty="0"/>
              <a:t>Click vào ô dấu hỏi để ra đáp án</a:t>
            </a:r>
          </a:p>
          <a:p>
            <a:pPr marL="228600" indent="-228600">
              <a:buAutoNum type="arabicPeriod"/>
            </a:pPr>
            <a:r>
              <a:rPr lang="vi-VN" baseline="0" dirty="0"/>
              <a:t>Nếu HS chọn đúng </a:t>
            </a:r>
            <a:r>
              <a:rPr lang="en-US" baseline="0" dirty="0"/>
              <a:t>QUÀ</a:t>
            </a:r>
            <a:r>
              <a:rPr lang="vi-VN" baseline="0" dirty="0"/>
              <a:t> 3: tặng quà hoặc sticker cho 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37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83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VIẾT LÊN BẢNG CON </a:t>
            </a:r>
          </a:p>
        </p:txBody>
      </p:sp>
    </p:spTree>
    <p:extLst>
      <p:ext uri="{BB962C8B-B14F-4D97-AF65-F5344CB8AC3E}">
        <p14:creationId xmlns:p14="http://schemas.microsoft.com/office/powerpoint/2010/main" val="235120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70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80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28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70540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97280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0169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53619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3566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4735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872522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55332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61525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134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22004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9772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746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5100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50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18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11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9145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17118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85870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10569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14781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735581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07380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3250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005523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908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837089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97618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7630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823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14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233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36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19703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15307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97709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45791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646447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250018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64290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15959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69376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8661185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8468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222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3356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49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34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354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3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5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5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1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8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8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3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94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3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9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03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25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30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8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072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110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18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BC9B822A-7FDF-B261-7878-ECFF393C736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6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2EB7FD1E-EF47-103A-E16F-6BC25FF6B2F7}"/>
              </a:ext>
            </a:extLst>
          </p:cNvPr>
          <p:cNvSpPr/>
          <p:nvPr userDrawn="1"/>
        </p:nvSpPr>
        <p:spPr>
          <a:xfrm>
            <a:off x="272716" y="208547"/>
            <a:ext cx="11919284" cy="648101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95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666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8389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760C93A-AF3A-489B-AA72-0BADE28C01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123138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E2E21DA-F957-86A4-30A9-EBB8E52DED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123138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6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5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63.xml"/><Relationship Id="rId7" Type="http://schemas.microsoft.com/office/2007/relationships/hdphoto" Target="../media/hdphoto2.wdp"/><Relationship Id="rId12" Type="http://schemas.openxmlformats.org/officeDocument/2006/relationships/image" Target="../media/image7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0.png"/><Relationship Id="rId11" Type="http://schemas.microsoft.com/office/2007/relationships/hdphoto" Target="../media/hdphoto4.wdp"/><Relationship Id="rId5" Type="http://schemas.openxmlformats.org/officeDocument/2006/relationships/image" Target="../media/image69.jp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8.xml"/><Relationship Id="rId9" Type="http://schemas.microsoft.com/office/2007/relationships/hdphoto" Target="../media/hdphoto3.wdp"/><Relationship Id="rId14" Type="http://schemas.openxmlformats.org/officeDocument/2006/relationships/image" Target="../media/image7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0.png"/><Relationship Id="rId3" Type="http://schemas.openxmlformats.org/officeDocument/2006/relationships/audio" Target="../media/audio3.wav"/><Relationship Id="rId7" Type="http://schemas.openxmlformats.org/officeDocument/2006/relationships/image" Target="../media/image77.png"/><Relationship Id="rId12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audio" Target="../media/audio5.wav"/><Relationship Id="rId15" Type="http://schemas.openxmlformats.org/officeDocument/2006/relationships/image" Target="../media/image75.gif"/><Relationship Id="rId10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openxmlformats.org/officeDocument/2006/relationships/image" Target="../media/image78.png"/><Relationship Id="rId1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73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7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audio" Target="../media/audio5.wav"/><Relationship Id="rId9" Type="http://schemas.microsoft.com/office/2007/relationships/hdphoto" Target="../media/hdphoto5.wdp"/><Relationship Id="rId14" Type="http://schemas.openxmlformats.org/officeDocument/2006/relationships/image" Target="../media/image7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73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7.png"/><Relationship Id="rId11" Type="http://schemas.microsoft.com/office/2007/relationships/hdphoto" Target="../media/hdphoto6.wdp"/><Relationship Id="rId5" Type="http://schemas.openxmlformats.org/officeDocument/2006/relationships/audio" Target="../media/audio5.wav"/><Relationship Id="rId1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audio" Target="../media/audio4.wav"/><Relationship Id="rId9" Type="http://schemas.microsoft.com/office/2007/relationships/hdphoto" Target="../media/hdphoto5.wdp"/><Relationship Id="rId14" Type="http://schemas.openxmlformats.org/officeDocument/2006/relationships/image" Target="../media/image7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8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7.xml"/><Relationship Id="rId4" Type="http://schemas.openxmlformats.org/officeDocument/2006/relationships/audio" Target="../media/media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8FF0D6-D090-40CC-505C-8132C451688A}"/>
              </a:ext>
            </a:extLst>
          </p:cNvPr>
          <p:cNvGrpSpPr/>
          <p:nvPr/>
        </p:nvGrpSpPr>
        <p:grpSpPr>
          <a:xfrm>
            <a:off x="1486987" y="1854200"/>
            <a:ext cx="9012623" cy="2103140"/>
            <a:chOff x="1888900" y="495300"/>
            <a:chExt cx="13518935" cy="31547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BCA7BA-96E9-248D-65AB-DA89AB17BAF0}"/>
                </a:ext>
              </a:extLst>
            </p:cNvPr>
            <p:cNvSpPr txBox="1"/>
            <p:nvPr/>
          </p:nvSpPr>
          <p:spPr>
            <a:xfrm>
              <a:off x="1891186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09630"/>
              <a:r>
                <a:rPr lang="en-US" sz="13267" dirty="0">
                  <a:ln w="6604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KHỞI ĐỘNG</a:t>
              </a:r>
              <a:endParaRPr lang="vi-VN" sz="13267" dirty="0">
                <a:ln w="6604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1F6D21-2DCA-05D4-1296-C65BC6369351}"/>
                </a:ext>
              </a:extLst>
            </p:cNvPr>
            <p:cNvSpPr txBox="1"/>
            <p:nvPr/>
          </p:nvSpPr>
          <p:spPr>
            <a:xfrm>
              <a:off x="1888900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09630"/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EF476F"/>
                  </a:solidFill>
                  <a:latin typeface="SVN-Poky's" panose="020B0606040200020203" pitchFamily="34" charset="0"/>
                </a:rPr>
                <a:t>K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FFD166"/>
                  </a:solidFill>
                  <a:latin typeface="SVN-Poky's" panose="020B0606040200020203" pitchFamily="34" charset="0"/>
                </a:rPr>
                <a:t>H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06D6A0"/>
                  </a:solidFill>
                  <a:latin typeface="SVN-Poky's" panose="020B0606040200020203" pitchFamily="34" charset="0"/>
                </a:rPr>
                <a:t>Ở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118AB2"/>
                  </a:solidFill>
                  <a:latin typeface="SVN-Poky's" panose="020B0606040200020203" pitchFamily="34" charset="0"/>
                </a:rPr>
                <a:t>I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F72585"/>
                  </a:solidFill>
                  <a:latin typeface="SVN-Poky's" panose="020B0606040200020203" pitchFamily="34" charset="0"/>
                </a:rPr>
                <a:t>Đ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7209B7"/>
                  </a:solidFill>
                  <a:latin typeface="SVN-Poky's" panose="020B0606040200020203" pitchFamily="34" charset="0"/>
                </a:rPr>
                <a:t>Ộ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4361EE"/>
                  </a:solidFill>
                  <a:latin typeface="SVN-Poky's" panose="020B0606040200020203" pitchFamily="34" charset="0"/>
                </a:rPr>
                <a:t>N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34A0A4"/>
                  </a:solidFill>
                  <a:latin typeface="SVN-Poky's" panose="020B0606040200020203" pitchFamily="34" charset="0"/>
                </a:rPr>
                <a:t>G</a:t>
              </a:r>
              <a:endParaRPr lang="vi-VN" sz="13267" dirty="0">
                <a:ln w="31750">
                  <a:solidFill>
                    <a:prstClr val="black"/>
                  </a:solidFill>
                </a:ln>
                <a:solidFill>
                  <a:srgbClr val="34A0A4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CD8927F-63A0-76C0-8E07-ACDEE9B9A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123138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2D424A61-895B-BF9F-9DB1-E0A189EF9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1328892"/>
            <a:ext cx="8049253" cy="313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4"/>
          <p:cNvGrpSpPr/>
          <p:nvPr/>
        </p:nvGrpSpPr>
        <p:grpSpPr>
          <a:xfrm>
            <a:off x="4809537" y="2686562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4796837" y="2698387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61"/>
            <a:ext cx="2076150" cy="103807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271632" y="3866835"/>
            <a:ext cx="2858858" cy="1483257"/>
            <a:chOff x="2935112" y="3104445"/>
            <a:chExt cx="2698044" cy="1399822"/>
          </a:xfrm>
        </p:grpSpPr>
        <p:sp>
          <p:nvSpPr>
            <p:cNvPr id="17" name="Rounded Rectangle 16"/>
            <p:cNvSpPr/>
            <p:nvPr/>
          </p:nvSpPr>
          <p:spPr>
            <a:xfrm>
              <a:off x="2935112" y="3104445"/>
              <a:ext cx="2698044" cy="1399822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4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39406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3075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4471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1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2562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2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72517" y="315877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3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82295" y="3158773"/>
              <a:ext cx="681567" cy="681567"/>
            </a:xfrm>
            <a:prstGeom prst="rect">
              <a:avLst/>
            </a:prstGeom>
            <a:noFill/>
          </p:spPr>
        </p:pic>
      </p:grpSp>
      <p:grpSp>
        <p:nvGrpSpPr>
          <p:cNvPr id="34" name="Group 33"/>
          <p:cNvGrpSpPr/>
          <p:nvPr/>
        </p:nvGrpSpPr>
        <p:grpSpPr>
          <a:xfrm>
            <a:off x="698741" y="4011331"/>
            <a:ext cx="2576726" cy="1351866"/>
            <a:chOff x="863601" y="3403600"/>
            <a:chExt cx="2144888" cy="1112829"/>
          </a:xfrm>
        </p:grpSpPr>
        <p:sp>
          <p:nvSpPr>
            <p:cNvPr id="26" name="Rounded Rectangle 25"/>
            <p:cNvSpPr/>
            <p:nvPr/>
          </p:nvSpPr>
          <p:spPr>
            <a:xfrm>
              <a:off x="863601" y="3403600"/>
              <a:ext cx="2144888" cy="1112829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7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77475" y="3902241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28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50539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32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7073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33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55339" y="3450686"/>
              <a:ext cx="541831" cy="541831"/>
            </a:xfrm>
            <a:prstGeom prst="rect">
              <a:avLst/>
            </a:prstGeom>
            <a:noFill/>
          </p:spPr>
        </p:pic>
      </p:grpSp>
      <p:grpSp>
        <p:nvGrpSpPr>
          <p:cNvPr id="43" name="Group 42"/>
          <p:cNvGrpSpPr/>
          <p:nvPr/>
        </p:nvGrpSpPr>
        <p:grpSpPr>
          <a:xfrm>
            <a:off x="6271632" y="2390924"/>
            <a:ext cx="2858858" cy="1038076"/>
            <a:chOff x="4797779" y="1535289"/>
            <a:chExt cx="2144888" cy="683851"/>
          </a:xfrm>
        </p:grpSpPr>
        <p:sp>
          <p:nvSpPr>
            <p:cNvPr id="36" name="Rounded Rectangle 35"/>
            <p:cNvSpPr/>
            <p:nvPr/>
          </p:nvSpPr>
          <p:spPr>
            <a:xfrm>
              <a:off x="4797779" y="1535289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925351" y="1604887"/>
              <a:ext cx="1889744" cy="544654"/>
              <a:chOff x="4963740" y="1604952"/>
              <a:chExt cx="1889744" cy="544654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4963740" y="1604952"/>
                <a:ext cx="1889744" cy="544654"/>
                <a:chOff x="4963740" y="1604952"/>
                <a:chExt cx="1889744" cy="544654"/>
              </a:xfrm>
            </p:grpSpPr>
            <p:pic>
              <p:nvPicPr>
                <p:cNvPr id="37" name="Picture 2" descr="F:\AAA-LÀM ẢNH SLIDE\Bai10-HĐ1-1(1)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6311653" y="1604952"/>
                  <a:ext cx="541831" cy="5418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3" descr="F:\AAA-LÀM ẢNH SLIDE\Bai10-HĐ1-1(2)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963740" y="1607775"/>
                  <a:ext cx="541831" cy="54183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9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37697" y="1606364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4" name="Group 63"/>
          <p:cNvGrpSpPr/>
          <p:nvPr/>
        </p:nvGrpSpPr>
        <p:grpSpPr>
          <a:xfrm>
            <a:off x="699190" y="2390924"/>
            <a:ext cx="2576725" cy="1038076"/>
            <a:chOff x="886179" y="1518355"/>
            <a:chExt cx="2144888" cy="683851"/>
          </a:xfrm>
        </p:grpSpPr>
        <p:sp>
          <p:nvSpPr>
            <p:cNvPr id="58" name="Rounded Rectangle 57"/>
            <p:cNvSpPr/>
            <p:nvPr/>
          </p:nvSpPr>
          <p:spPr>
            <a:xfrm>
              <a:off x="886179" y="1518355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60" name="Group 40"/>
            <p:cNvGrpSpPr/>
            <p:nvPr/>
          </p:nvGrpSpPr>
          <p:grpSpPr>
            <a:xfrm>
              <a:off x="1318554" y="1587953"/>
              <a:ext cx="1280138" cy="544654"/>
              <a:chOff x="5245965" y="1604952"/>
              <a:chExt cx="1280138" cy="544654"/>
            </a:xfrm>
          </p:grpSpPr>
          <p:pic>
            <p:nvPicPr>
              <p:cNvPr id="62" name="Picture 2" descr="F:\AAA-LÀM ẢNH SLIDE\Bai10-HĐ1-1(1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984272" y="1604952"/>
                <a:ext cx="541831" cy="541831"/>
              </a:xfrm>
              <a:prstGeom prst="rect">
                <a:avLst/>
              </a:prstGeom>
              <a:noFill/>
            </p:spPr>
          </p:pic>
          <p:pic>
            <p:nvPicPr>
              <p:cNvPr id="63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45965" y="1607775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65" name="TextBox 64"/>
          <p:cNvSpPr txBox="1"/>
          <p:nvPr/>
        </p:nvSpPr>
        <p:spPr>
          <a:xfrm>
            <a:off x="3312846" y="2652209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1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44206" y="2690021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2 + 1 =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12846" y="4562286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3 + 1 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44206" y="4600098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1 + 4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10610321" y="2711674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10599355" y="2698099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4" name="Group 14"/>
          <p:cNvGrpSpPr/>
          <p:nvPr/>
        </p:nvGrpSpPr>
        <p:grpSpPr>
          <a:xfrm>
            <a:off x="4784137" y="4583939"/>
            <a:ext cx="594490" cy="628679"/>
            <a:chOff x="1975996" y="3646349"/>
            <a:chExt cx="446022" cy="471673"/>
          </a:xfrm>
        </p:grpSpPr>
        <p:sp>
          <p:nvSpPr>
            <p:cNvPr id="5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7" name="Group 17"/>
          <p:cNvGrpSpPr/>
          <p:nvPr/>
        </p:nvGrpSpPr>
        <p:grpSpPr>
          <a:xfrm>
            <a:off x="4784137" y="4583064"/>
            <a:ext cx="594490" cy="605027"/>
            <a:chOff x="1975996" y="3646349"/>
            <a:chExt cx="446022" cy="453928"/>
          </a:xfrm>
        </p:grpSpPr>
        <p:sp>
          <p:nvSpPr>
            <p:cNvPr id="5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66" name="Group 14"/>
          <p:cNvGrpSpPr/>
          <p:nvPr/>
        </p:nvGrpSpPr>
        <p:grpSpPr>
          <a:xfrm>
            <a:off x="10597621" y="4609051"/>
            <a:ext cx="594490" cy="628679"/>
            <a:chOff x="1975996" y="3646349"/>
            <a:chExt cx="446022" cy="471673"/>
          </a:xfrm>
        </p:grpSpPr>
        <p:sp>
          <p:nvSpPr>
            <p:cNvPr id="6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9" name="Group 17"/>
          <p:cNvGrpSpPr/>
          <p:nvPr/>
        </p:nvGrpSpPr>
        <p:grpSpPr>
          <a:xfrm>
            <a:off x="10599355" y="4595476"/>
            <a:ext cx="594490" cy="605027"/>
            <a:chOff x="1975996" y="3646349"/>
            <a:chExt cx="446022" cy="453928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72" name="Rectangle 71"/>
          <p:cNvSpPr/>
          <p:nvPr/>
        </p:nvSpPr>
        <p:spPr>
          <a:xfrm>
            <a:off x="784539" y="1215061"/>
            <a:ext cx="17693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1. </a:t>
            </a:r>
            <a:r>
              <a:rPr lang="en-GB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E3E043-FA28-4C70-AB81-87851DB66C71}"/>
              </a:ext>
            </a:extLst>
          </p:cNvPr>
          <p:cNvCxnSpPr/>
          <p:nvPr/>
        </p:nvCxnSpPr>
        <p:spPr>
          <a:xfrm>
            <a:off x="6078753" y="465461"/>
            <a:ext cx="0" cy="591407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2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7" y="160828"/>
            <a:ext cx="2121168" cy="10605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6780" y="1642845"/>
            <a:ext cx="1934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44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2. </a:t>
            </a:r>
            <a:r>
              <a:rPr lang="en-GB" sz="44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01"/>
          <a:stretch/>
        </p:blipFill>
        <p:spPr>
          <a:xfrm>
            <a:off x="2881299" y="668828"/>
            <a:ext cx="7315323" cy="548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2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0" y="444221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19351" y="2121704"/>
            <a:ext cx="6454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429193" y="2121704"/>
            <a:ext cx="2367963" cy="2367962"/>
            <a:chOff x="1094844" y="1625599"/>
            <a:chExt cx="1776589" cy="1776588"/>
          </a:xfrm>
        </p:grpSpPr>
        <p:sp>
          <p:nvSpPr>
            <p:cNvPr id="41" name="Oval 40"/>
            <p:cNvSpPr/>
            <p:nvPr/>
          </p:nvSpPr>
          <p:spPr>
            <a:xfrm>
              <a:off x="1896533" y="24722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4" name="Picture 2" descr="F:\AAA-LÀM ẢNH SLIDE\Bai10-HĐ1-2a(1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9484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7" name="Group 46"/>
          <p:cNvGrpSpPr/>
          <p:nvPr/>
        </p:nvGrpSpPr>
        <p:grpSpPr>
          <a:xfrm>
            <a:off x="3475536" y="2121704"/>
            <a:ext cx="2367963" cy="2367962"/>
            <a:chOff x="2630134" y="1625599"/>
            <a:chExt cx="1776589" cy="1776588"/>
          </a:xfrm>
        </p:grpSpPr>
        <p:sp>
          <p:nvSpPr>
            <p:cNvPr id="42" name="Oval 41"/>
            <p:cNvSpPr/>
            <p:nvPr/>
          </p:nvSpPr>
          <p:spPr>
            <a:xfrm>
              <a:off x="3454400" y="24609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5" name="Picture 3" descr="F:\AAA-LÀM ẢNH SLIDE\Bai10-HĐ1-2a(2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3013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6" name="Group 45"/>
          <p:cNvGrpSpPr/>
          <p:nvPr/>
        </p:nvGrpSpPr>
        <p:grpSpPr>
          <a:xfrm>
            <a:off x="6605235" y="2121704"/>
            <a:ext cx="2367963" cy="2367962"/>
            <a:chOff x="4978223" y="1625599"/>
            <a:chExt cx="1776589" cy="1776588"/>
          </a:xfrm>
        </p:grpSpPr>
        <p:sp>
          <p:nvSpPr>
            <p:cNvPr id="43" name="Oval 42"/>
            <p:cNvSpPr/>
            <p:nvPr/>
          </p:nvSpPr>
          <p:spPr>
            <a:xfrm>
              <a:off x="5785556" y="24214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6" name="Picture 4" descr="F:\AAA-LÀM ẢNH SLIDE\Bai10-HĐ1-2a(3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978223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8576342" y="2121704"/>
            <a:ext cx="2367963" cy="2367962"/>
            <a:chOff x="6457067" y="1625599"/>
            <a:chExt cx="1776589" cy="1776588"/>
          </a:xfrm>
        </p:grpSpPr>
        <p:sp>
          <p:nvSpPr>
            <p:cNvPr id="44" name="Oval 43"/>
            <p:cNvSpPr/>
            <p:nvPr/>
          </p:nvSpPr>
          <p:spPr>
            <a:xfrm>
              <a:off x="7343423" y="24101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7" name="Picture 5" descr="F:\AAA-LÀM ẢNH SLIDE\Bai10-HĐ1-2a(4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457067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52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23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4098" name="Picture 2" descr="F:\AAA-LÀM ẢNH SLIDE\Bai10-HĐ1-2b(6).png"/>
          <p:cNvPicPr>
            <a:picLocks noChangeAspect="1" noChangeArrowheads="1"/>
          </p:cNvPicPr>
          <p:nvPr/>
        </p:nvPicPr>
        <p:blipFill>
          <a:blip r:embed="rId4"/>
          <a:srcRect t="40678" b="32542"/>
          <a:stretch>
            <a:fillRect/>
          </a:stretch>
        </p:blipFill>
        <p:spPr bwMode="auto">
          <a:xfrm>
            <a:off x="1289307" y="2411682"/>
            <a:ext cx="9648523" cy="2583931"/>
          </a:xfrm>
          <a:prstGeom prst="rect">
            <a:avLst/>
          </a:prstGeom>
          <a:noFill/>
        </p:spPr>
      </p:pic>
      <p:grpSp>
        <p:nvGrpSpPr>
          <p:cNvPr id="67" name="Group 66"/>
          <p:cNvGrpSpPr/>
          <p:nvPr/>
        </p:nvGrpSpPr>
        <p:grpSpPr>
          <a:xfrm>
            <a:off x="6262690" y="1595077"/>
            <a:ext cx="1431909" cy="1516855"/>
            <a:chOff x="4608336" y="1049867"/>
            <a:chExt cx="977253" cy="1035227"/>
          </a:xfrm>
        </p:grpSpPr>
        <p:sp>
          <p:nvSpPr>
            <p:cNvPr id="45" name="Oval 44"/>
            <p:cNvSpPr/>
            <p:nvPr/>
          </p:nvSpPr>
          <p:spPr>
            <a:xfrm>
              <a:off x="5080000" y="1422400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2" name="Picture 8" descr="F:\AAA-LÀM ẢNH SLIDE\Bai10-HĐ1-2b(1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08336" y="1049867"/>
              <a:ext cx="977253" cy="1035227"/>
            </a:xfrm>
            <a:prstGeom prst="rect">
              <a:avLst/>
            </a:prstGeom>
            <a:noFill/>
          </p:spPr>
        </p:pic>
      </p:grpSp>
      <p:grpSp>
        <p:nvGrpSpPr>
          <p:cNvPr id="69" name="Group 68"/>
          <p:cNvGrpSpPr/>
          <p:nvPr/>
        </p:nvGrpSpPr>
        <p:grpSpPr>
          <a:xfrm>
            <a:off x="5721009" y="3133357"/>
            <a:ext cx="1183051" cy="1253233"/>
            <a:chOff x="4201935" y="2203978"/>
            <a:chExt cx="807412" cy="855310"/>
          </a:xfrm>
        </p:grpSpPr>
        <p:sp>
          <p:nvSpPr>
            <p:cNvPr id="47" name="Oval 46"/>
            <p:cNvSpPr/>
            <p:nvPr/>
          </p:nvSpPr>
          <p:spPr>
            <a:xfrm>
              <a:off x="4538133" y="2709333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7" name="Picture 9" descr="F:\AAA-LÀM ẢNH SLIDE\Bai10-HĐ1-2b(2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01935" y="2203978"/>
              <a:ext cx="807412" cy="855310"/>
            </a:xfrm>
            <a:prstGeom prst="rect">
              <a:avLst/>
            </a:prstGeom>
            <a:noFill/>
          </p:spPr>
        </p:pic>
      </p:grpSp>
      <p:grpSp>
        <p:nvGrpSpPr>
          <p:cNvPr id="68" name="Group 67"/>
          <p:cNvGrpSpPr/>
          <p:nvPr/>
        </p:nvGrpSpPr>
        <p:grpSpPr>
          <a:xfrm>
            <a:off x="4679345" y="2166846"/>
            <a:ext cx="1369451" cy="1450691"/>
            <a:chOff x="3420416" y="1478843"/>
            <a:chExt cx="934626" cy="990071"/>
          </a:xfrm>
        </p:grpSpPr>
        <p:sp>
          <p:nvSpPr>
            <p:cNvPr id="46" name="Oval 45"/>
            <p:cNvSpPr/>
            <p:nvPr/>
          </p:nvSpPr>
          <p:spPr>
            <a:xfrm>
              <a:off x="3804356" y="2111022"/>
              <a:ext cx="191911" cy="1919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8" name="Picture 10" descr="F:\AAA-LÀM ẢNH SLIDE\Bai10-HĐ1-2b(3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20416" y="1478843"/>
              <a:ext cx="934626" cy="990071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1986156" y="2335335"/>
            <a:ext cx="1038459" cy="1100063"/>
            <a:chOff x="1399823" y="1605253"/>
            <a:chExt cx="708730" cy="750774"/>
          </a:xfrm>
        </p:grpSpPr>
        <p:sp>
          <p:nvSpPr>
            <p:cNvPr id="49" name="Oval 48"/>
            <p:cNvSpPr/>
            <p:nvPr/>
          </p:nvSpPr>
          <p:spPr>
            <a:xfrm>
              <a:off x="1648178" y="2020711"/>
              <a:ext cx="169333" cy="16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9" name="Picture 11" descr="F:\AAA-LÀM ẢNH SLIDE\Bai10-HĐ1-2b(4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399823" y="1605253"/>
              <a:ext cx="708730" cy="750774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2627105" y="3024505"/>
            <a:ext cx="1260149" cy="1334904"/>
            <a:chOff x="1880701" y="2122310"/>
            <a:chExt cx="860030" cy="911049"/>
          </a:xfrm>
        </p:grpSpPr>
        <p:sp>
          <p:nvSpPr>
            <p:cNvPr id="48" name="Oval 47"/>
            <p:cNvSpPr/>
            <p:nvPr/>
          </p:nvSpPr>
          <p:spPr>
            <a:xfrm>
              <a:off x="2201333" y="2709333"/>
              <a:ext cx="180622" cy="1806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0" name="Picture 12" descr="F:\AAA-LÀM ẢNH SLIDE\Bai10-HĐ1-2b(5)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80701" y="2122310"/>
              <a:ext cx="860030" cy="911049"/>
            </a:xfrm>
            <a:prstGeom prst="rect">
              <a:avLst/>
            </a:prstGeom>
            <a:noFill/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9" y="565140"/>
            <a:ext cx="2226464" cy="1113233"/>
          </a:xfrm>
          <a:prstGeom prst="rect">
            <a:avLst/>
          </a:prstGeom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4651" y="2121705"/>
            <a:ext cx="6454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039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19115 0.2439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7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16615" y="1548658"/>
            <a:ext cx="1430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29" y="776177"/>
            <a:ext cx="7963650" cy="50784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1" y="283397"/>
            <a:ext cx="2206228" cy="11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1"/>
          <p:cNvGrpSpPr/>
          <p:nvPr/>
        </p:nvGrpSpPr>
        <p:grpSpPr>
          <a:xfrm>
            <a:off x="6229437" y="4143794"/>
            <a:ext cx="673166" cy="689535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3" name="Group 21"/>
          <p:cNvGrpSpPr/>
          <p:nvPr/>
        </p:nvGrpSpPr>
        <p:grpSpPr>
          <a:xfrm>
            <a:off x="10552994" y="4131087"/>
            <a:ext cx="673166" cy="68953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6" name="Group 21"/>
          <p:cNvGrpSpPr/>
          <p:nvPr/>
        </p:nvGrpSpPr>
        <p:grpSpPr>
          <a:xfrm>
            <a:off x="6249660" y="4125915"/>
            <a:ext cx="673166" cy="689535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89" name="Group 21"/>
          <p:cNvGrpSpPr/>
          <p:nvPr/>
        </p:nvGrpSpPr>
        <p:grpSpPr>
          <a:xfrm>
            <a:off x="10558171" y="4131085"/>
            <a:ext cx="673166" cy="704585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265713"/>
            <a:ext cx="2226464" cy="111323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7495" y="1188745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6146" name="Picture 2" descr="F:\AAA-LÀM ẢNH SLIDE\Bai10-HĐ1-3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15" y="2107154"/>
            <a:ext cx="10588230" cy="1852851"/>
          </a:xfrm>
          <a:prstGeom prst="rect">
            <a:avLst/>
          </a:prstGeom>
          <a:noFill/>
        </p:spPr>
      </p:pic>
      <p:grpSp>
        <p:nvGrpSpPr>
          <p:cNvPr id="75" name="Group 74"/>
          <p:cNvGrpSpPr/>
          <p:nvPr/>
        </p:nvGrpSpPr>
        <p:grpSpPr>
          <a:xfrm>
            <a:off x="350308" y="4131086"/>
            <a:ext cx="2413991" cy="689539"/>
            <a:chOff x="409578" y="3060644"/>
            <a:chExt cx="1811122" cy="517334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472C4"/>
                  </a:solidFill>
                  <a:latin typeface="+mj-lt"/>
                  <a:cs typeface="Lato Black" pitchFamily="34" charset="0"/>
                </a:rPr>
                <a:t>2 + 3 =</a:t>
              </a:r>
            </a:p>
          </p:txBody>
        </p:sp>
        <p:grpSp>
          <p:nvGrpSpPr>
            <p:cNvPr id="69" name="Group 21"/>
            <p:cNvGrpSpPr/>
            <p:nvPr/>
          </p:nvGrpSpPr>
          <p:grpSpPr>
            <a:xfrm>
              <a:off x="1715650" y="3060644"/>
              <a:ext cx="505050" cy="517334"/>
              <a:chOff x="7548109" y="2658309"/>
              <a:chExt cx="405942" cy="415818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548109" y="2658309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5806" y="2679213"/>
                <a:ext cx="236184" cy="3949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3732" b="1" dirty="0">
                    <a:solidFill>
                      <a:srgbClr val="4472C4"/>
                    </a:solidFill>
                    <a:latin typeface="+mj-lt"/>
                    <a:cs typeface="Lato Black" pitchFamily="34" charset="0"/>
                  </a:rPr>
                  <a:t>5</a:t>
                </a:r>
              </a:p>
            </p:txBody>
          </p:sp>
        </p:grp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50513" y="4209114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1 + 2 =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61370" y="4209114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2 + 2 =</a:t>
            </a:r>
          </a:p>
        </p:txBody>
      </p:sp>
    </p:spTree>
    <p:extLst>
      <p:ext uri="{BB962C8B-B14F-4D97-AF65-F5344CB8AC3E}">
        <p14:creationId xmlns:p14="http://schemas.microsoft.com/office/powerpoint/2010/main" val="1377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AAA-LÀM ẢNH SLIDE\Bai10-HĐ1-3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251" y="2306265"/>
            <a:ext cx="10534288" cy="1690521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6191337" y="4186325"/>
            <a:ext cx="673166" cy="689535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10540294" y="4148218"/>
            <a:ext cx="673166" cy="68953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6211560" y="4193846"/>
            <a:ext cx="673166" cy="689535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4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10515600" y="4148216"/>
            <a:ext cx="728437" cy="704585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  <a:endParaRPr lang="en-GB" sz="3732" b="1" dirty="0">
                <a:solidFill>
                  <a:prstClr val="white"/>
                </a:solidFill>
                <a:latin typeface="+mj-lt"/>
                <a:cs typeface="Lato Black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1" y="193570"/>
            <a:ext cx="2226464" cy="111323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7495" y="123127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6" name="Group 74"/>
          <p:cNvGrpSpPr/>
          <p:nvPr/>
        </p:nvGrpSpPr>
        <p:grpSpPr>
          <a:xfrm>
            <a:off x="350308" y="4211725"/>
            <a:ext cx="2553691" cy="689535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472C4"/>
                  </a:solidFill>
                  <a:latin typeface="+mj-lt"/>
                  <a:cs typeface="Lato Black" pitchFamily="34" charset="0"/>
                </a:rPr>
                <a:t>1 + 1 =</a:t>
              </a:r>
            </a:p>
          </p:txBody>
        </p:sp>
        <p:grpSp>
          <p:nvGrpSpPr>
            <p:cNvPr id="8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solidFill>
                      <a:srgbClr val="4472C4"/>
                    </a:solidFill>
                    <a:latin typeface="+mj-lt"/>
                    <a:cs typeface="Lato Black" pitchFamily="34" charset="0"/>
                  </a:rPr>
                  <a:t>2</a:t>
                </a:r>
              </a:p>
            </p:txBody>
          </p:sp>
        </p:grp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50513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3 + 1=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61370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2 + 1 =</a:t>
            </a: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1B74ED6-8BF3-FFC4-CFB1-99DB73C9F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123138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8E73433B-8B8A-899F-66C2-7E09FAF77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245139"/>
            <a:ext cx="3990651" cy="32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30401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Cuộc tranh tài </a:t>
            </a:r>
          </a:p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30401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Tớ là người </a:t>
            </a:r>
          </a:p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Tớ là người </a:t>
            </a:r>
          </a:p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01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182282" y="692098"/>
            <a:ext cx="8996258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>
              <a:spcBef>
                <a:spcPts val="597"/>
              </a:spcBef>
              <a:spcAft>
                <a:spcPts val="1800"/>
              </a:spcAft>
              <a:buClrTx/>
              <a:buSzTx/>
              <a:defRPr/>
            </a:pPr>
            <a:r>
              <a:rPr lang="en-US" sz="6000" b="1" dirty="0">
                <a:solidFill>
                  <a:schemeClr val="tx1"/>
                </a:solidFill>
                <a:latin typeface="+mj-lt"/>
              </a:rPr>
              <a:t>T</a:t>
            </a:r>
            <a:r>
              <a:rPr lang="en" sz="6000" b="1" dirty="0">
                <a:solidFill>
                  <a:schemeClr val="tx1"/>
                </a:solidFill>
                <a:latin typeface="+mj-lt"/>
              </a:rPr>
              <a:t>rò chơi</a:t>
            </a:r>
            <a:br>
              <a:rPr lang="en" sz="6000" b="1" dirty="0">
                <a:solidFill>
                  <a:schemeClr val="tx1"/>
                </a:solidFill>
                <a:latin typeface="+mj-lt"/>
              </a:rPr>
            </a:br>
            <a:r>
              <a:rPr lang="en" sz="6000" b="1" dirty="0">
                <a:solidFill>
                  <a:srgbClr val="FF0000"/>
                </a:solidFill>
                <a:latin typeface="+mj-lt"/>
              </a:rPr>
              <a:t>CHỌN</a:t>
            </a:r>
            <a:r>
              <a:rPr lang="en" sz="6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" sz="6000" b="1" dirty="0">
                <a:solidFill>
                  <a:srgbClr val="FF0000"/>
                </a:solidFill>
                <a:latin typeface="+mj-lt"/>
              </a:rPr>
              <a:t>QUÀ MAY MẮN</a:t>
            </a:r>
            <a:endParaRPr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44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44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</a:t>
            </a: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5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			2</a:t>
            </a:r>
            <a:endParaRPr lang="en-US" sz="4400" kern="0" dirty="0">
              <a:solidFill>
                <a:srgbClr val="00000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30401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 + 1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8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2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3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			1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30401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4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 + ? = 5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9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36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</a:t>
            </a:r>
            <a:r>
              <a:rPr lang="en-US" sz="36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4</a:t>
            </a:r>
            <a:endParaRPr lang="en-US" sz="36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5</a:t>
            </a:r>
            <a:endParaRPr lang="en-US" sz="36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			1</a:t>
            </a:r>
            <a:endParaRPr lang="en-US" sz="3600" kern="0" dirty="0">
              <a:solidFill>
                <a:srgbClr val="00000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30401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 + 2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endParaRPr lang="vi-VN" sz="5334" dirty="0">
              <a:solidFill>
                <a:srgbClr val="50A793"/>
              </a:solidFill>
              <a:latin typeface="#9Slide07 SFU Jamaica" panose="00000400000000000000" pitchFamily="2" charset="-93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8B842502-0C3A-F2A9-76A9-0C238B356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50" y="1430912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ACB761-3279-EA1F-CE9A-61AB878CF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123138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52A56-B2FC-4EEE-A0F6-5CBB0FE1D6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0995" y="595047"/>
            <a:ext cx="1923983" cy="189555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FC8819C-E128-41BD-A3E0-FBCF1BB94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10001" b="10001"/>
          <a:stretch/>
        </p:blipFill>
        <p:spPr bwMode="auto">
          <a:xfrm>
            <a:off x="599557" y="2876359"/>
            <a:ext cx="1923983" cy="163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773179" y="5105400"/>
            <a:ext cx="1576737" cy="14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19400" y="5310535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Chúc mừng bạn đã chọn được </a:t>
            </a:r>
          </a:p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hộp quà may mắn!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92" y="5105400"/>
            <a:ext cx="747889" cy="1072002"/>
          </a:xfrm>
          <a:prstGeom prst="rect">
            <a:avLst/>
          </a:prstGeom>
        </p:spPr>
      </p:pic>
      <p:pic>
        <p:nvPicPr>
          <p:cNvPr id="10" name="Picture 2" descr="F:\AAA-PDF-SGK\B6-LT4-3.png"/>
          <p:cNvPicPr>
            <a:picLocks noChangeAspect="1" noChangeArrowheads="1"/>
          </p:cNvPicPr>
          <p:nvPr/>
        </p:nvPicPr>
        <p:blipFill>
          <a:blip r:embed="rId9"/>
          <a:srcRect l="45391" t="25454" r="38030" b="63634"/>
          <a:stretch>
            <a:fillRect/>
          </a:stretch>
        </p:blipFill>
        <p:spPr bwMode="auto">
          <a:xfrm>
            <a:off x="5351519" y="685800"/>
            <a:ext cx="1923983" cy="1714044"/>
          </a:xfrm>
          <a:prstGeom prst="rect">
            <a:avLst/>
          </a:prstGeom>
          <a:noFill/>
        </p:spPr>
      </p:pic>
      <p:grpSp>
        <p:nvGrpSpPr>
          <p:cNvPr id="11" name="Group 52"/>
          <p:cNvGrpSpPr/>
          <p:nvPr/>
        </p:nvGrpSpPr>
        <p:grpSpPr>
          <a:xfrm>
            <a:off x="6098229" y="834196"/>
            <a:ext cx="516382" cy="661720"/>
            <a:chOff x="1394698" y="1663955"/>
            <a:chExt cx="516653" cy="660404"/>
          </a:xfrm>
          <a:noFill/>
        </p:grpSpPr>
        <p:sp>
          <p:nvSpPr>
            <p:cNvPr id="12" name="Rounded Rectangle 11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33164" y="1663955"/>
              <a:ext cx="278861" cy="660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  <a:sym typeface="Arial"/>
                </a:rPr>
                <a:t>9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9496306" y="3695062"/>
            <a:ext cx="1682540" cy="57213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vi-VN" sz="2900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được</a:t>
            </a:r>
            <a:endParaRPr lang="en-GB" sz="29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435006" y="3695062"/>
            <a:ext cx="1682540" cy="57213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vi-VN" sz="2900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và</a:t>
            </a:r>
            <a:endParaRPr lang="en-GB" sz="29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6" name="Picture 3" descr="F:\AAA-LÀM ẢNH SLIDE\Bai5-LT-2(1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60482" y="3050438"/>
            <a:ext cx="3169599" cy="1385724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6790955" y="3369728"/>
            <a:ext cx="777381" cy="907941"/>
            <a:chOff x="4519170" y="2339340"/>
            <a:chExt cx="584685" cy="681166"/>
          </a:xfrm>
        </p:grpSpPr>
        <p:sp>
          <p:nvSpPr>
            <p:cNvPr id="18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2000" y="2339340"/>
              <a:ext cx="373994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000000"/>
                  </a:solidFill>
                  <a:latin typeface="Lato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971351" y="3369728"/>
            <a:ext cx="777381" cy="907941"/>
            <a:chOff x="6159092" y="2339340"/>
            <a:chExt cx="584685" cy="681166"/>
          </a:xfrm>
        </p:grpSpPr>
        <p:sp>
          <p:nvSpPr>
            <p:cNvPr id="21" name="Rounded Rectangle 20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98870" y="2339340"/>
              <a:ext cx="373994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000000"/>
                  </a:solidFill>
                  <a:latin typeface="Lato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033620" y="3369728"/>
            <a:ext cx="777381" cy="907941"/>
            <a:chOff x="7562538" y="2339340"/>
            <a:chExt cx="584685" cy="681166"/>
          </a:xfrm>
        </p:grpSpPr>
        <p:sp>
          <p:nvSpPr>
            <p:cNvPr id="24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16190" y="2339340"/>
              <a:ext cx="373994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000000"/>
                  </a:solidFill>
                  <a:latin typeface="Lato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76893" y="3369016"/>
            <a:ext cx="777381" cy="907941"/>
            <a:chOff x="4519170" y="2339340"/>
            <a:chExt cx="584685" cy="681166"/>
          </a:xfrm>
        </p:grpSpPr>
        <p:sp>
          <p:nvSpPr>
            <p:cNvPr id="27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83430" y="2339340"/>
              <a:ext cx="435482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vi-VN" sz="5300" b="1" kern="0">
                  <a:solidFill>
                    <a:srgbClr val="F8F5E9"/>
                  </a:solidFill>
                  <a:latin typeface="Lato"/>
                  <a:cs typeface="Arial"/>
                  <a:sym typeface="Arial"/>
                </a:rPr>
                <a:t>4</a:t>
              </a:r>
              <a:endParaRPr lang="en-US" sz="5300" b="1" kern="0" dirty="0">
                <a:solidFill>
                  <a:srgbClr val="F8F5E9"/>
                </a:solidFill>
                <a:latin typeface="Lato"/>
                <a:cs typeface="Arial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971350" y="3360933"/>
            <a:ext cx="777381" cy="907941"/>
            <a:chOff x="6159092" y="2339340"/>
            <a:chExt cx="584685" cy="681166"/>
          </a:xfrm>
        </p:grpSpPr>
        <p:sp>
          <p:nvSpPr>
            <p:cNvPr id="30" name="Rounded Rectangle 29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21730" y="2339340"/>
              <a:ext cx="435482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F8F5E9"/>
                  </a:solidFill>
                  <a:latin typeface="Lato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028542" y="3360933"/>
            <a:ext cx="777381" cy="907941"/>
            <a:chOff x="7562538" y="2339340"/>
            <a:chExt cx="584685" cy="681166"/>
          </a:xfrm>
        </p:grpSpPr>
        <p:sp>
          <p:nvSpPr>
            <p:cNvPr id="33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16190" y="2339340"/>
              <a:ext cx="435482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vi-VN" sz="5300" b="1" kern="0">
                  <a:solidFill>
                    <a:srgbClr val="F8F5E9"/>
                  </a:solidFill>
                  <a:latin typeface="Lato"/>
                  <a:cs typeface="Arial"/>
                  <a:sym typeface="Arial"/>
                </a:rPr>
                <a:t>8</a:t>
              </a:r>
              <a:endParaRPr lang="en-US" sz="5300" b="1" kern="0" dirty="0">
                <a:solidFill>
                  <a:srgbClr val="F8F5E9"/>
                </a:solidFill>
                <a:latin typeface="Lato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4BC42BE-5482-C075-D4A0-4DA9AADF7881}"/>
              </a:ext>
            </a:extLst>
          </p:cNvPr>
          <p:cNvSpPr txBox="1"/>
          <p:nvPr/>
        </p:nvSpPr>
        <p:spPr>
          <a:xfrm>
            <a:off x="8724900" y="698500"/>
            <a:ext cx="558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vi-VN" dirty="0"/>
              <a:t>Click vào</a:t>
            </a:r>
            <a:r>
              <a:rPr lang="vi-VN" baseline="0" dirty="0"/>
              <a:t> </a:t>
            </a:r>
            <a:r>
              <a:rPr lang="en-US" baseline="0" dirty="0"/>
              <a:t>QUÀ</a:t>
            </a:r>
            <a:r>
              <a:rPr lang="vi-VN" baseline="0" dirty="0"/>
              <a:t> để ra đáp án</a:t>
            </a:r>
          </a:p>
          <a:p>
            <a:pPr marL="228600" indent="-228600">
              <a:buAutoNum type="arabicPeriod"/>
            </a:pPr>
            <a:r>
              <a:rPr lang="vi-VN" baseline="0" dirty="0"/>
              <a:t>Click vào ô dấu hỏi để ra đáp án</a:t>
            </a:r>
          </a:p>
          <a:p>
            <a:pPr marL="228600" indent="-228600">
              <a:buAutoNum type="arabicPeriod"/>
            </a:pPr>
            <a:r>
              <a:rPr lang="vi-VN" baseline="0" dirty="0"/>
              <a:t>Nếu HS chọn đúng </a:t>
            </a:r>
            <a:r>
              <a:rPr lang="en-US" baseline="0" dirty="0"/>
              <a:t>QUÀ</a:t>
            </a:r>
            <a:r>
              <a:rPr lang="vi-VN" baseline="0" dirty="0"/>
              <a:t> 3: tặng quà hoặc sticker cho HS</a:t>
            </a:r>
            <a:endParaRPr lang="en-US" dirty="0"/>
          </a:p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xoá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ô </a:t>
            </a:r>
            <a:r>
              <a:rPr lang="en-US" dirty="0" err="1"/>
              <a:t>này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7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667DD-83BF-BD7E-2081-53BF879E7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846" y="2269152"/>
            <a:ext cx="8065707" cy="1938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4FC8F-3144-A5F9-995E-D669E77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0978" y="0"/>
            <a:ext cx="2359356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id="{24A956A3-ADEA-1EFC-28A6-E9ECD845C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1335994"/>
            <a:ext cx="3894061" cy="30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xverse%2Fmp4%2Fmedia%2Fweb%2F22015e1c-1cd6-4984-b975-efe91c6fecd6_seed0">
            <a:hlinkClick r:id="" action="ppaction://media"/>
            <a:extLst>
              <a:ext uri="{FF2B5EF4-FFF2-40B4-BE49-F238E27FC236}">
                <a16:creationId xmlns:a16="http://schemas.microsoft.com/office/drawing/2014/main" id="{356F550A-3E55-5F6E-35A6-A141F8683A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0636" y="262466"/>
            <a:ext cx="8407764" cy="6476218"/>
          </a:xfrm>
          <a:prstGeom prst="rect">
            <a:avLst/>
          </a:prstGeom>
        </p:spPr>
      </p:pic>
      <p:pic>
        <p:nvPicPr>
          <p:cNvPr id="3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0E764A99-1630-C189-2295-CACA6387A2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9300" y="7620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B5A8FD-0E4B-9720-C15D-22B5272FC274}"/>
              </a:ext>
            </a:extLst>
          </p:cNvPr>
          <p:cNvSpPr/>
          <p:nvPr/>
        </p:nvSpPr>
        <p:spPr>
          <a:xfrm>
            <a:off x="7874000" y="254000"/>
            <a:ext cx="2222500" cy="4953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7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919842" y="1385444"/>
            <a:ext cx="10831579" cy="4380124"/>
            <a:chOff x="690120" y="1039345"/>
            <a:chExt cx="8126505" cy="3286234"/>
          </a:xfrm>
        </p:grpSpPr>
        <p:pic>
          <p:nvPicPr>
            <p:cNvPr id="30" name="Picture 2" descr="F:\AAA-PDF-SGK\PNG\Bai10-KP1.png"/>
            <p:cNvPicPr>
              <a:picLocks noChangeAspect="1" noChangeArrowheads="1"/>
            </p:cNvPicPr>
            <p:nvPr/>
          </p:nvPicPr>
          <p:blipFill>
            <a:blip r:embed="rId3" cstate="print"/>
            <a:srcRect l="19928" t="34553" r="9071" b="44151"/>
            <a:stretch>
              <a:fillRect/>
            </a:stretch>
          </p:blipFill>
          <p:spPr bwMode="auto">
            <a:xfrm>
              <a:off x="690120" y="1039345"/>
              <a:ext cx="8126505" cy="3286234"/>
            </a:xfrm>
            <a:prstGeom prst="rect">
              <a:avLst/>
            </a:prstGeom>
            <a:noFill/>
          </p:spPr>
        </p:pic>
        <p:sp>
          <p:nvSpPr>
            <p:cNvPr id="50" name="Rectangle 49"/>
            <p:cNvSpPr/>
            <p:nvPr/>
          </p:nvSpPr>
          <p:spPr>
            <a:xfrm>
              <a:off x="5565422" y="3160889"/>
              <a:ext cx="1365956" cy="361244"/>
            </a:xfrm>
            <a:prstGeom prst="rect">
              <a:avLst/>
            </a:prstGeom>
            <a:solidFill>
              <a:srgbClr val="FBCD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973213" y="4160059"/>
            <a:ext cx="530760" cy="548578"/>
            <a:chOff x="7632352" y="2667660"/>
            <a:chExt cx="405942" cy="419570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965691" y="4157032"/>
            <a:ext cx="530760" cy="548574"/>
            <a:chOff x="7632352" y="2667663"/>
            <a:chExt cx="405942" cy="419567"/>
          </a:xfrm>
        </p:grpSpPr>
        <p:sp>
          <p:nvSpPr>
            <p:cNvPr id="6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131802" y="4160059"/>
            <a:ext cx="530760" cy="548578"/>
            <a:chOff x="7632352" y="2667660"/>
            <a:chExt cx="405942" cy="419570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124281" y="4157032"/>
            <a:ext cx="530760" cy="548574"/>
            <a:chOff x="7632352" y="2667663"/>
            <a:chExt cx="405942" cy="419567"/>
          </a:xfrm>
        </p:grpSpPr>
        <p:sp>
          <p:nvSpPr>
            <p:cNvPr id="7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0996" cy="1015498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83195" y="160802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9212466" y="4160062"/>
            <a:ext cx="530760" cy="548575"/>
            <a:chOff x="7632352" y="2667662"/>
            <a:chExt cx="405942" cy="419568"/>
          </a:xfrm>
        </p:grpSpPr>
        <p:sp>
          <p:nvSpPr>
            <p:cNvPr id="5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219455" y="4172078"/>
            <a:ext cx="530760" cy="533525"/>
            <a:chOff x="7632352" y="2679172"/>
            <a:chExt cx="405942" cy="408058"/>
          </a:xfrm>
        </p:grpSpPr>
        <p:sp>
          <p:nvSpPr>
            <p:cNvPr id="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62974" y="415328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88779" y="415328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34" y="186715"/>
            <a:ext cx="2030996" cy="1015498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8265" y="176751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19842" y="2457832"/>
            <a:ext cx="10831579" cy="2109457"/>
            <a:chOff x="690120" y="1843915"/>
            <a:chExt cx="8126505" cy="1582642"/>
          </a:xfrm>
        </p:grpSpPr>
        <p:pic>
          <p:nvPicPr>
            <p:cNvPr id="30" name="Picture 2" descr="F:\AAA-PDF-SGK\PNG\Bai10-KP1.png"/>
            <p:cNvPicPr>
              <a:picLocks noChangeAspect="1" noChangeArrowheads="1"/>
            </p:cNvPicPr>
            <p:nvPr/>
          </p:nvPicPr>
          <p:blipFill>
            <a:blip r:embed="rId3" cstate="print"/>
            <a:srcRect l="19928" t="55861" r="9071" b="33881"/>
            <a:stretch>
              <a:fillRect/>
            </a:stretch>
          </p:blipFill>
          <p:spPr bwMode="auto">
            <a:xfrm>
              <a:off x="690120" y="1843915"/>
              <a:ext cx="8126505" cy="1582642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6242756" y="2167467"/>
              <a:ext cx="1648177" cy="519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22095" y="3136879"/>
            <a:ext cx="530760" cy="548578"/>
            <a:chOff x="7632352" y="2667660"/>
            <a:chExt cx="405942" cy="419570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14574" y="3133851"/>
            <a:ext cx="530760" cy="548574"/>
            <a:chOff x="7632352" y="2667663"/>
            <a:chExt cx="405942" cy="419567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380685" y="3136879"/>
            <a:ext cx="530760" cy="548578"/>
            <a:chOff x="7632352" y="2667660"/>
            <a:chExt cx="405942" cy="419570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73163" y="3133851"/>
            <a:ext cx="530760" cy="548574"/>
            <a:chOff x="7632352" y="2667663"/>
            <a:chExt cx="405942" cy="419567"/>
          </a:xfrm>
        </p:grpSpPr>
        <p:sp>
          <p:nvSpPr>
            <p:cNvPr id="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461348" y="3136881"/>
            <a:ext cx="530760" cy="548575"/>
            <a:chOff x="7632352" y="2667662"/>
            <a:chExt cx="405942" cy="419568"/>
          </a:xfrm>
        </p:grpSpPr>
        <p:sp>
          <p:nvSpPr>
            <p:cNvPr id="2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468338" y="3148897"/>
            <a:ext cx="530760" cy="533525"/>
            <a:chOff x="7632352" y="2679172"/>
            <a:chExt cx="405942" cy="408058"/>
          </a:xfrm>
        </p:grpSpPr>
        <p:sp>
          <p:nvSpPr>
            <p:cNvPr id="2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911856" y="313010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037661" y="313010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354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545780" y="1143000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9997" y="2895601"/>
            <a:ext cx="206781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2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+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761" y="283029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999" y="553401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81616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14030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39470" y="2921437"/>
            <a:ext cx="7376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15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1 + 2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45658"/>
            <a:ext cx="2709556" cy="1712343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A473F64-4B83-3BFE-6137-1ECA0F4A3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123138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602E-6 1.11111E-6 L 0.00026 0.08472 " pathEditMode="relative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371</Words>
  <Application>Microsoft Office PowerPoint</Application>
  <PresentationFormat>Widescreen</PresentationFormat>
  <Paragraphs>125</Paragraphs>
  <Slides>23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等线</vt:lpstr>
      <vt:lpstr>#9Slide07 SFU Jamaica</vt:lpstr>
      <vt:lpstr>Aptos</vt:lpstr>
      <vt:lpstr>Aptos Display</vt:lpstr>
      <vt:lpstr>Arial</vt:lpstr>
      <vt:lpstr>Arial-Rounded</vt:lpstr>
      <vt:lpstr>Bebas Neue</vt:lpstr>
      <vt:lpstr>Calibri</vt:lpstr>
      <vt:lpstr>Cambria</vt:lpstr>
      <vt:lpstr>Fredoka One</vt:lpstr>
      <vt:lpstr>HP001 4 hàng</vt:lpstr>
      <vt:lpstr>Lato</vt:lpstr>
      <vt:lpstr>Neucha</vt:lpstr>
      <vt:lpstr>Raleway</vt:lpstr>
      <vt:lpstr>SVN-Poky's</vt:lpstr>
      <vt:lpstr>Times New Roman</vt:lpstr>
      <vt:lpstr>自定义设计方案</vt:lpstr>
      <vt:lpstr>1_Office Theme</vt:lpstr>
      <vt:lpstr>Children's Day in Brazil by Slidesgo</vt:lpstr>
      <vt:lpstr>1_Children's Day in Brazil by Slidesgo</vt:lpstr>
      <vt:lpstr>2_Children's Day in Brazil by Slidesgo</vt:lpstr>
      <vt:lpstr>Office Theme</vt:lpstr>
      <vt:lpstr>2_Office Theme</vt:lpstr>
      <vt:lpstr>PowerPoint Presentation</vt:lpstr>
      <vt:lpstr>Trò chơi CHỌN QUÀ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66</cp:revision>
  <dcterms:created xsi:type="dcterms:W3CDTF">2021-07-24T01:07:49Z</dcterms:created>
  <dcterms:modified xsi:type="dcterms:W3CDTF">2025-11-10T00:50:12Z</dcterms:modified>
</cp:coreProperties>
</file>