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61" r:id="rId5"/>
    <p:sldId id="257" r:id="rId6"/>
    <p:sldId id="276" r:id="rId7"/>
    <p:sldId id="263" r:id="rId8"/>
    <p:sldId id="264" r:id="rId9"/>
    <p:sldId id="277" r:id="rId10"/>
    <p:sldId id="278" r:id="rId11"/>
    <p:sldId id="279" r:id="rId12"/>
    <p:sldId id="265" r:id="rId13"/>
    <p:sldId id="280" r:id="rId14"/>
    <p:sldId id="28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CE6"/>
    <a:srgbClr val="FF5050"/>
    <a:srgbClr val="F5A54D"/>
    <a:srgbClr val="EA8030"/>
    <a:srgbClr val="33CCCC"/>
    <a:srgbClr val="00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40" d="100"/>
          <a:sy n="40" d="100"/>
        </p:scale>
        <p:origin x="-169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4009141" y="4943575"/>
            <a:ext cx="2380088" cy="2515867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-58767" y="5084252"/>
            <a:ext cx="2380088" cy="2515867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10187202" y="4703251"/>
            <a:ext cx="2380088" cy="25158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6523" y="263769"/>
            <a:ext cx="11641015" cy="63304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14" y="-706568"/>
            <a:ext cx="1940673" cy="194067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2" y="-44488"/>
            <a:ext cx="1466109" cy="14661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14CC4D-E094-008F-FC81-9E6FEB994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50" y="883679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56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8D0B21C-DAD3-8BBA-22D8-9DA57B77C0D5}"/>
              </a:ext>
            </a:extLst>
          </p:cNvPr>
          <p:cNvSpPr/>
          <p:nvPr/>
        </p:nvSpPr>
        <p:spPr>
          <a:xfrm>
            <a:off x="1409701" y="2562225"/>
            <a:ext cx="3571874" cy="16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 nghĩa với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mênh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mông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22D9AE-206F-B196-C656-6716B7434B30}"/>
              </a:ext>
            </a:extLst>
          </p:cNvPr>
          <p:cNvCxnSpPr>
            <a:stCxn id="4" idx="3"/>
          </p:cNvCxnSpPr>
          <p:nvPr/>
        </p:nvCxnSpPr>
        <p:spPr>
          <a:xfrm flipV="1">
            <a:off x="4981575" y="1762125"/>
            <a:ext cx="1028700" cy="160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D895ED-6272-683E-6CE3-DCA1EC0672C9}"/>
              </a:ext>
            </a:extLst>
          </p:cNvPr>
          <p:cNvSpPr txBox="1"/>
          <p:nvPr/>
        </p:nvSpPr>
        <p:spPr>
          <a:xfrm>
            <a:off x="6057900" y="11715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7AA75A1-221F-1E80-FF78-85E6D10493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143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C640EB-AF3E-F21E-13E4-FBC48FB3D297}"/>
              </a:ext>
            </a:extLst>
          </p:cNvPr>
          <p:cNvSpPr txBox="1"/>
          <p:nvPr/>
        </p:nvSpPr>
        <p:spPr>
          <a:xfrm>
            <a:off x="6172200" y="2819400"/>
            <a:ext cx="246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kumimoji="0" lang="en-US" sz="44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ngát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F61FBD3-D6A4-F756-F048-AC68E23B9A9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200150" cy="1362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BF78AB-5648-B7FE-AC14-8F5C20DBD107}"/>
              </a:ext>
            </a:extLst>
          </p:cNvPr>
          <p:cNvSpPr txBox="1"/>
          <p:nvPr/>
        </p:nvSpPr>
        <p:spPr>
          <a:xfrm>
            <a:off x="6229350" y="4143375"/>
            <a:ext cx="356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thênh</a:t>
            </a:r>
            <a:r>
              <a:rPr kumimoji="0" lang="en-US" sz="44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362D3A-D44E-8E23-1E79-3604AFAF6163}"/>
              </a:ext>
            </a:extLst>
          </p:cNvPr>
          <p:cNvSpPr txBox="1"/>
          <p:nvPr/>
        </p:nvSpPr>
        <p:spPr>
          <a:xfrm>
            <a:off x="1789043" y="5261977"/>
            <a:ext cx="8048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042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777C70-66D5-1500-5018-72644011882F}"/>
              </a:ext>
            </a:extLst>
          </p:cNvPr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từ thích hợp trong ngoặc đơn để hoàn thành đoạn văn.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838F94A-D5C5-1B93-6F7B-CAD3B7F566D4}"/>
              </a:ext>
            </a:extLst>
          </p:cNvPr>
          <p:cNvSpPr/>
          <p:nvPr/>
        </p:nvSpPr>
        <p:spPr>
          <a:xfrm>
            <a:off x="828676" y="1628776"/>
            <a:ext cx="7477124" cy="4486274"/>
          </a:xfrm>
          <a:prstGeom prst="roundRect">
            <a:avLst/>
          </a:prstGeom>
          <a:solidFill>
            <a:srgbClr val="C8F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mùa xuân xôn xao, phơi phới. Những hạt mưa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mọn, bé con, bé nhỏ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mềm mại, rơi như nhảy nhót. Hạt nọ tiếp hạt kia dan xuống mặt dắt. Mặt đất đã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 cằn, khô khan, khô khốc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bằng thức dậy, âu yếm đón lấy những giọt mưa ấm áp,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sáng, trong lành, trong xanh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Mặt đất lại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mềm, dịu nhẹ, dịu ngọt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lại cần mẫn tiếp nhựa sống cho cây cỏ. Mưa mùa xuân đã mang lại cho cây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lực, sức vóc, sức sống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tràn đầy. Và cây trả nghĩa cho mưa bằng cả mùa hoa thơm trái ngọt.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Nguyễn Thị Thu Trang)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6BEE88-11D1-9E86-3E62-EA2E2319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62" y="1604962"/>
            <a:ext cx="2695575" cy="45434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73062DB-A99F-B61A-A648-72BAADD872E5}"/>
              </a:ext>
            </a:extLst>
          </p:cNvPr>
          <p:cNvCxnSpPr>
            <a:cxnSpLocks/>
          </p:cNvCxnSpPr>
          <p:nvPr/>
        </p:nvCxnSpPr>
        <p:spPr>
          <a:xfrm>
            <a:off x="4419600" y="2590800"/>
            <a:ext cx="876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757A1C-EC1B-364A-87BF-BF33DAF94CDB}"/>
              </a:ext>
            </a:extLst>
          </p:cNvPr>
          <p:cNvCxnSpPr>
            <a:cxnSpLocks/>
          </p:cNvCxnSpPr>
          <p:nvPr/>
        </p:nvCxnSpPr>
        <p:spPr>
          <a:xfrm>
            <a:off x="3276600" y="3305175"/>
            <a:ext cx="1047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0DABB78-D511-A881-7ADC-77BC09D6797C}"/>
              </a:ext>
            </a:extLst>
          </p:cNvPr>
          <p:cNvCxnSpPr>
            <a:cxnSpLocks/>
          </p:cNvCxnSpPr>
          <p:nvPr/>
        </p:nvCxnSpPr>
        <p:spPr>
          <a:xfrm>
            <a:off x="3724275" y="4038600"/>
            <a:ext cx="1333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F28F153-0D11-3DFC-461D-C72CEC97A90C}"/>
              </a:ext>
            </a:extLst>
          </p:cNvPr>
          <p:cNvCxnSpPr>
            <a:cxnSpLocks/>
          </p:cNvCxnSpPr>
          <p:nvPr/>
        </p:nvCxnSpPr>
        <p:spPr>
          <a:xfrm>
            <a:off x="2047875" y="4400550"/>
            <a:ext cx="1114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B82114F-1CF1-9234-F938-9F08B91EE8EE}"/>
              </a:ext>
            </a:extLst>
          </p:cNvPr>
          <p:cNvCxnSpPr>
            <a:cxnSpLocks/>
          </p:cNvCxnSpPr>
          <p:nvPr/>
        </p:nvCxnSpPr>
        <p:spPr>
          <a:xfrm>
            <a:off x="4676775" y="5124450"/>
            <a:ext cx="1076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943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8FCCEC-DFE1-15B8-F001-CDACE496D457}"/>
              </a:ext>
            </a:extLst>
          </p:cNvPr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 –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EE2328-B88F-0544-F72D-BBDB65A72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8" y="5331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81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838F94A-D5C5-1B93-6F7B-CAD3B7F566D4}"/>
              </a:ext>
            </a:extLst>
          </p:cNvPr>
          <p:cNvSpPr/>
          <p:nvPr/>
        </p:nvSpPr>
        <p:spPr>
          <a:xfrm>
            <a:off x="1619250" y="1809750"/>
            <a:ext cx="8334375" cy="2943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câu văn dưới đây, từ nào đồng nghĩa với nhau?</a:t>
            </a:r>
          </a:p>
          <a:p>
            <a:pPr lvl="0"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đồng làng em rộng bát ngát, trải dài bao la vô tận, gợi một cảm giác xanh ngợp tới chân trời.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9D87210-E641-5C37-8ECC-937F2D95B976}"/>
              </a:ext>
            </a:extLst>
          </p:cNvPr>
          <p:cNvCxnSpPr/>
          <p:nvPr/>
        </p:nvCxnSpPr>
        <p:spPr>
          <a:xfrm>
            <a:off x="7229475" y="3514725"/>
            <a:ext cx="1562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F6B951B-BC5E-4ADA-9ECF-8C68BC57BF9D}"/>
              </a:ext>
            </a:extLst>
          </p:cNvPr>
          <p:cNvCxnSpPr>
            <a:cxnSpLocks/>
          </p:cNvCxnSpPr>
          <p:nvPr/>
        </p:nvCxnSpPr>
        <p:spPr>
          <a:xfrm>
            <a:off x="2581275" y="4086225"/>
            <a:ext cx="1152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983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8599544" y="4077202"/>
            <a:ext cx="2380088" cy="2515867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4"/>
          <a:stretch>
            <a:fillRect/>
          </a:stretch>
        </p:blipFill>
        <p:spPr>
          <a:xfrm>
            <a:off x="-553239" y="-1042757"/>
            <a:ext cx="3793743" cy="8887366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61007" r="221" b="7766"/>
          <a:stretch>
            <a:fillRect/>
          </a:stretch>
        </p:blipFill>
        <p:spPr>
          <a:xfrm>
            <a:off x="9512967" y="2866590"/>
            <a:ext cx="2679032" cy="3678354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0" y="4647771"/>
            <a:ext cx="1466109" cy="1466109"/>
          </a:xfrm>
          <a:prstGeom prst="rect">
            <a:avLst/>
          </a:prstGeom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45" y="323239"/>
            <a:ext cx="1940673" cy="1940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137" y="1655671"/>
            <a:ext cx="7365649" cy="312621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10022463" y="4787735"/>
            <a:ext cx="2380088" cy="2515867"/>
          </a:xfrm>
          <a:prstGeom prst="rect">
            <a:avLst/>
          </a:prstGeom>
        </p:spPr>
      </p:pic>
      <p:pic>
        <p:nvPicPr>
          <p:cNvPr id="4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4" y="201799"/>
            <a:ext cx="1940673" cy="1940673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05" y="200985"/>
            <a:ext cx="1466109" cy="1466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2C70C4-BEF1-9978-570D-527092D93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84" y="846859"/>
            <a:ext cx="4334632" cy="2402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F81AC0-F57D-D5A3-722D-76D3F6776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092" y="2305298"/>
            <a:ext cx="9193565" cy="3066554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15FBA92A-F361-896A-133E-500D7D5CDC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4"/>
          <a:stretch>
            <a:fillRect/>
          </a:stretch>
        </p:blipFill>
        <p:spPr>
          <a:xfrm>
            <a:off x="-553239" y="1257299"/>
            <a:ext cx="2811919" cy="65873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1D4EF8B-599A-5385-9FFA-87BCF72D968A}"/>
              </a:ext>
            </a:extLst>
          </p:cNvPr>
          <p:cNvGrpSpPr/>
          <p:nvPr/>
        </p:nvGrpSpPr>
        <p:grpSpPr>
          <a:xfrm>
            <a:off x="1819276" y="287445"/>
            <a:ext cx="8810624" cy="954107"/>
            <a:chOff x="823518" y="2837309"/>
            <a:chExt cx="4079933" cy="954107"/>
          </a:xfrm>
        </p:grpSpPr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xmlns="" id="{40A169BF-C94F-3975-AE3F-DCA7BA5A0666}"/>
                </a:ext>
              </a:extLst>
            </p:cNvPr>
            <p:cNvSpPr/>
            <p:nvPr/>
          </p:nvSpPr>
          <p:spPr>
            <a:xfrm>
              <a:off x="823518" y="2910696"/>
              <a:ext cx="4079933" cy="829983"/>
            </a:xfrm>
            <a:custGeom>
              <a:avLst/>
              <a:gdLst>
                <a:gd name="connsiteX0" fmla="*/ 0 w 5439649"/>
                <a:gd name="connsiteY0" fmla="*/ 269934 h 1619569"/>
                <a:gd name="connsiteX1" fmla="*/ 269934 w 5439649"/>
                <a:gd name="connsiteY1" fmla="*/ 0 h 1619569"/>
                <a:gd name="connsiteX2" fmla="*/ 765356 w 5439649"/>
                <a:gd name="connsiteY2" fmla="*/ 0 h 1619569"/>
                <a:gd name="connsiteX3" fmla="*/ 1358774 w 5439649"/>
                <a:gd name="connsiteY3" fmla="*/ 0 h 1619569"/>
                <a:gd name="connsiteX4" fmla="*/ 2001190 w 5439649"/>
                <a:gd name="connsiteY4" fmla="*/ 0 h 1619569"/>
                <a:gd name="connsiteX5" fmla="*/ 2643606 w 5439649"/>
                <a:gd name="connsiteY5" fmla="*/ 0 h 1619569"/>
                <a:gd name="connsiteX6" fmla="*/ 3286021 w 5439649"/>
                <a:gd name="connsiteY6" fmla="*/ 0 h 1619569"/>
                <a:gd name="connsiteX7" fmla="*/ 3683448 w 5439649"/>
                <a:gd name="connsiteY7" fmla="*/ 0 h 1619569"/>
                <a:gd name="connsiteX8" fmla="*/ 4080875 w 5439649"/>
                <a:gd name="connsiteY8" fmla="*/ 0 h 1619569"/>
                <a:gd name="connsiteX9" fmla="*/ 4576297 w 5439649"/>
                <a:gd name="connsiteY9" fmla="*/ 0 h 1619569"/>
                <a:gd name="connsiteX10" fmla="*/ 5169715 w 5439649"/>
                <a:gd name="connsiteY10" fmla="*/ 0 h 1619569"/>
                <a:gd name="connsiteX11" fmla="*/ 5439649 w 5439649"/>
                <a:gd name="connsiteY11" fmla="*/ 269934 h 1619569"/>
                <a:gd name="connsiteX12" fmla="*/ 5439649 w 5439649"/>
                <a:gd name="connsiteY12" fmla="*/ 820582 h 1619569"/>
                <a:gd name="connsiteX13" fmla="*/ 5439649 w 5439649"/>
                <a:gd name="connsiteY13" fmla="*/ 1349635 h 1619569"/>
                <a:gd name="connsiteX14" fmla="*/ 5169715 w 5439649"/>
                <a:gd name="connsiteY14" fmla="*/ 1619569 h 1619569"/>
                <a:gd name="connsiteX15" fmla="*/ 4723291 w 5439649"/>
                <a:gd name="connsiteY15" fmla="*/ 1619569 h 1619569"/>
                <a:gd name="connsiteX16" fmla="*/ 4276866 w 5439649"/>
                <a:gd name="connsiteY16" fmla="*/ 1619569 h 1619569"/>
                <a:gd name="connsiteX17" fmla="*/ 3683448 w 5439649"/>
                <a:gd name="connsiteY17" fmla="*/ 1619569 h 1619569"/>
                <a:gd name="connsiteX18" fmla="*/ 3090030 w 5439649"/>
                <a:gd name="connsiteY18" fmla="*/ 1619569 h 1619569"/>
                <a:gd name="connsiteX19" fmla="*/ 2594608 w 5439649"/>
                <a:gd name="connsiteY19" fmla="*/ 1619569 h 1619569"/>
                <a:gd name="connsiteX20" fmla="*/ 2050188 w 5439649"/>
                <a:gd name="connsiteY20" fmla="*/ 1619569 h 1619569"/>
                <a:gd name="connsiteX21" fmla="*/ 1407772 w 5439649"/>
                <a:gd name="connsiteY21" fmla="*/ 1619569 h 1619569"/>
                <a:gd name="connsiteX22" fmla="*/ 765356 w 5439649"/>
                <a:gd name="connsiteY22" fmla="*/ 1619569 h 1619569"/>
                <a:gd name="connsiteX23" fmla="*/ 269934 w 5439649"/>
                <a:gd name="connsiteY23" fmla="*/ 1619569 h 1619569"/>
                <a:gd name="connsiteX24" fmla="*/ 0 w 5439649"/>
                <a:gd name="connsiteY24" fmla="*/ 1349635 h 1619569"/>
                <a:gd name="connsiteX25" fmla="*/ 0 w 5439649"/>
                <a:gd name="connsiteY25" fmla="*/ 842176 h 1619569"/>
                <a:gd name="connsiteX26" fmla="*/ 0 w 5439649"/>
                <a:gd name="connsiteY26" fmla="*/ 269934 h 161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39649" h="1619569" fill="none" extrusionOk="0">
                  <a:moveTo>
                    <a:pt x="0" y="269934"/>
                  </a:moveTo>
                  <a:cubicBezTo>
                    <a:pt x="-25203" y="125100"/>
                    <a:pt x="98579" y="11336"/>
                    <a:pt x="269934" y="0"/>
                  </a:cubicBezTo>
                  <a:cubicBezTo>
                    <a:pt x="464683" y="-6186"/>
                    <a:pt x="556767" y="41848"/>
                    <a:pt x="765356" y="0"/>
                  </a:cubicBezTo>
                  <a:cubicBezTo>
                    <a:pt x="973945" y="-41848"/>
                    <a:pt x="1096416" y="26425"/>
                    <a:pt x="1358774" y="0"/>
                  </a:cubicBezTo>
                  <a:cubicBezTo>
                    <a:pt x="1621132" y="-26425"/>
                    <a:pt x="1737048" y="26078"/>
                    <a:pt x="2001190" y="0"/>
                  </a:cubicBezTo>
                  <a:cubicBezTo>
                    <a:pt x="2265332" y="-26078"/>
                    <a:pt x="2512723" y="23255"/>
                    <a:pt x="2643606" y="0"/>
                  </a:cubicBezTo>
                  <a:cubicBezTo>
                    <a:pt x="2774489" y="-23255"/>
                    <a:pt x="3154109" y="51684"/>
                    <a:pt x="3286021" y="0"/>
                  </a:cubicBezTo>
                  <a:cubicBezTo>
                    <a:pt x="3417933" y="-51684"/>
                    <a:pt x="3590680" y="23765"/>
                    <a:pt x="3683448" y="0"/>
                  </a:cubicBezTo>
                  <a:cubicBezTo>
                    <a:pt x="3776216" y="-23765"/>
                    <a:pt x="3922051" y="42939"/>
                    <a:pt x="4080875" y="0"/>
                  </a:cubicBezTo>
                  <a:cubicBezTo>
                    <a:pt x="4239699" y="-42939"/>
                    <a:pt x="4463353" y="30667"/>
                    <a:pt x="4576297" y="0"/>
                  </a:cubicBezTo>
                  <a:cubicBezTo>
                    <a:pt x="4689241" y="-30667"/>
                    <a:pt x="4981791" y="16663"/>
                    <a:pt x="5169715" y="0"/>
                  </a:cubicBezTo>
                  <a:cubicBezTo>
                    <a:pt x="5293801" y="-19190"/>
                    <a:pt x="5436761" y="122748"/>
                    <a:pt x="5439649" y="269934"/>
                  </a:cubicBezTo>
                  <a:cubicBezTo>
                    <a:pt x="5441440" y="390104"/>
                    <a:pt x="5400522" y="584512"/>
                    <a:pt x="5439649" y="820582"/>
                  </a:cubicBezTo>
                  <a:cubicBezTo>
                    <a:pt x="5478776" y="1056652"/>
                    <a:pt x="5411244" y="1099666"/>
                    <a:pt x="5439649" y="1349635"/>
                  </a:cubicBezTo>
                  <a:cubicBezTo>
                    <a:pt x="5465642" y="1506196"/>
                    <a:pt x="5337452" y="1599619"/>
                    <a:pt x="5169715" y="1619569"/>
                  </a:cubicBezTo>
                  <a:cubicBezTo>
                    <a:pt x="5002226" y="1663484"/>
                    <a:pt x="4931694" y="1600524"/>
                    <a:pt x="4723291" y="1619569"/>
                  </a:cubicBezTo>
                  <a:cubicBezTo>
                    <a:pt x="4514888" y="1638614"/>
                    <a:pt x="4372216" y="1612811"/>
                    <a:pt x="4276866" y="1619569"/>
                  </a:cubicBezTo>
                  <a:cubicBezTo>
                    <a:pt x="4181517" y="1626327"/>
                    <a:pt x="3882831" y="1582064"/>
                    <a:pt x="3683448" y="1619569"/>
                  </a:cubicBezTo>
                  <a:cubicBezTo>
                    <a:pt x="3484065" y="1657074"/>
                    <a:pt x="3333524" y="1610855"/>
                    <a:pt x="3090030" y="1619569"/>
                  </a:cubicBezTo>
                  <a:cubicBezTo>
                    <a:pt x="2846536" y="1628283"/>
                    <a:pt x="2760670" y="1563327"/>
                    <a:pt x="2594608" y="1619569"/>
                  </a:cubicBezTo>
                  <a:cubicBezTo>
                    <a:pt x="2428546" y="1675811"/>
                    <a:pt x="2160398" y="1573085"/>
                    <a:pt x="2050188" y="1619569"/>
                  </a:cubicBezTo>
                  <a:cubicBezTo>
                    <a:pt x="1939978" y="1666053"/>
                    <a:pt x="1662321" y="1544699"/>
                    <a:pt x="1407772" y="1619569"/>
                  </a:cubicBezTo>
                  <a:cubicBezTo>
                    <a:pt x="1153223" y="1694439"/>
                    <a:pt x="1083199" y="1606138"/>
                    <a:pt x="765356" y="1619569"/>
                  </a:cubicBezTo>
                  <a:cubicBezTo>
                    <a:pt x="447513" y="1633000"/>
                    <a:pt x="486519" y="1605958"/>
                    <a:pt x="269934" y="1619569"/>
                  </a:cubicBezTo>
                  <a:cubicBezTo>
                    <a:pt x="106914" y="1649882"/>
                    <a:pt x="39904" y="1478905"/>
                    <a:pt x="0" y="1349635"/>
                  </a:cubicBezTo>
                  <a:cubicBezTo>
                    <a:pt x="-25967" y="1230305"/>
                    <a:pt x="57630" y="988151"/>
                    <a:pt x="0" y="842176"/>
                  </a:cubicBezTo>
                  <a:cubicBezTo>
                    <a:pt x="-57630" y="696201"/>
                    <a:pt x="32182" y="423715"/>
                    <a:pt x="0" y="269934"/>
                  </a:cubicBezTo>
                  <a:close/>
                </a:path>
                <a:path w="5439649" h="1619569" stroke="0" extrusionOk="0">
                  <a:moveTo>
                    <a:pt x="0" y="269934"/>
                  </a:moveTo>
                  <a:cubicBezTo>
                    <a:pt x="-14429" y="147423"/>
                    <a:pt x="137027" y="11930"/>
                    <a:pt x="269934" y="0"/>
                  </a:cubicBezTo>
                  <a:cubicBezTo>
                    <a:pt x="390353" y="-29780"/>
                    <a:pt x="590446" y="54561"/>
                    <a:pt x="814354" y="0"/>
                  </a:cubicBezTo>
                  <a:cubicBezTo>
                    <a:pt x="1038262" y="-54561"/>
                    <a:pt x="1107573" y="42885"/>
                    <a:pt x="1260779" y="0"/>
                  </a:cubicBezTo>
                  <a:cubicBezTo>
                    <a:pt x="1413986" y="-42885"/>
                    <a:pt x="1655480" y="58528"/>
                    <a:pt x="1756201" y="0"/>
                  </a:cubicBezTo>
                  <a:cubicBezTo>
                    <a:pt x="1856922" y="-58528"/>
                    <a:pt x="1972464" y="19281"/>
                    <a:pt x="2153628" y="0"/>
                  </a:cubicBezTo>
                  <a:cubicBezTo>
                    <a:pt x="2334792" y="-19281"/>
                    <a:pt x="2509071" y="1100"/>
                    <a:pt x="2796043" y="0"/>
                  </a:cubicBezTo>
                  <a:cubicBezTo>
                    <a:pt x="3083015" y="-1100"/>
                    <a:pt x="3037749" y="17553"/>
                    <a:pt x="3193470" y="0"/>
                  </a:cubicBezTo>
                  <a:cubicBezTo>
                    <a:pt x="3349191" y="-17553"/>
                    <a:pt x="3500737" y="2762"/>
                    <a:pt x="3639894" y="0"/>
                  </a:cubicBezTo>
                  <a:cubicBezTo>
                    <a:pt x="3779051" y="-2762"/>
                    <a:pt x="4054139" y="40174"/>
                    <a:pt x="4184315" y="0"/>
                  </a:cubicBezTo>
                  <a:cubicBezTo>
                    <a:pt x="4314491" y="-40174"/>
                    <a:pt x="4430850" y="22993"/>
                    <a:pt x="4581741" y="0"/>
                  </a:cubicBezTo>
                  <a:cubicBezTo>
                    <a:pt x="4732632" y="-22993"/>
                    <a:pt x="4994819" y="8780"/>
                    <a:pt x="5169715" y="0"/>
                  </a:cubicBezTo>
                  <a:cubicBezTo>
                    <a:pt x="5306541" y="-18604"/>
                    <a:pt x="5418120" y="141521"/>
                    <a:pt x="5439649" y="269934"/>
                  </a:cubicBezTo>
                  <a:cubicBezTo>
                    <a:pt x="5489214" y="481394"/>
                    <a:pt x="5382359" y="632977"/>
                    <a:pt x="5439649" y="798987"/>
                  </a:cubicBezTo>
                  <a:cubicBezTo>
                    <a:pt x="5496939" y="964997"/>
                    <a:pt x="5406762" y="1117969"/>
                    <a:pt x="5439649" y="1349635"/>
                  </a:cubicBezTo>
                  <a:cubicBezTo>
                    <a:pt x="5458374" y="1492702"/>
                    <a:pt x="5312382" y="1628125"/>
                    <a:pt x="5169715" y="1619569"/>
                  </a:cubicBezTo>
                  <a:cubicBezTo>
                    <a:pt x="5044622" y="1648038"/>
                    <a:pt x="4721211" y="1598013"/>
                    <a:pt x="4576297" y="1619569"/>
                  </a:cubicBezTo>
                  <a:cubicBezTo>
                    <a:pt x="4431383" y="1641125"/>
                    <a:pt x="4341515" y="1605935"/>
                    <a:pt x="4178870" y="1619569"/>
                  </a:cubicBezTo>
                  <a:cubicBezTo>
                    <a:pt x="4016225" y="1633203"/>
                    <a:pt x="3829213" y="1616659"/>
                    <a:pt x="3585452" y="1619569"/>
                  </a:cubicBezTo>
                  <a:cubicBezTo>
                    <a:pt x="3341691" y="1622479"/>
                    <a:pt x="3213122" y="1582907"/>
                    <a:pt x="3090030" y="1619569"/>
                  </a:cubicBezTo>
                  <a:cubicBezTo>
                    <a:pt x="2966938" y="1656231"/>
                    <a:pt x="2684421" y="1554975"/>
                    <a:pt x="2496612" y="1619569"/>
                  </a:cubicBezTo>
                  <a:cubicBezTo>
                    <a:pt x="2308803" y="1684163"/>
                    <a:pt x="2105497" y="1566922"/>
                    <a:pt x="2001190" y="1619569"/>
                  </a:cubicBezTo>
                  <a:cubicBezTo>
                    <a:pt x="1896883" y="1672216"/>
                    <a:pt x="1674182" y="1604523"/>
                    <a:pt x="1358774" y="1619569"/>
                  </a:cubicBezTo>
                  <a:cubicBezTo>
                    <a:pt x="1043366" y="1634615"/>
                    <a:pt x="1006199" y="1566671"/>
                    <a:pt x="814354" y="1619569"/>
                  </a:cubicBezTo>
                  <a:cubicBezTo>
                    <a:pt x="622509" y="1672467"/>
                    <a:pt x="464646" y="1575987"/>
                    <a:pt x="269934" y="1619569"/>
                  </a:cubicBezTo>
                  <a:cubicBezTo>
                    <a:pt x="147865" y="1600836"/>
                    <a:pt x="-28392" y="1524606"/>
                    <a:pt x="0" y="1349635"/>
                  </a:cubicBezTo>
                  <a:cubicBezTo>
                    <a:pt x="-34697" y="1120438"/>
                    <a:pt x="9911" y="927173"/>
                    <a:pt x="0" y="809785"/>
                  </a:cubicBezTo>
                  <a:cubicBezTo>
                    <a:pt x="-9911" y="692397"/>
                    <a:pt x="51669" y="394709"/>
                    <a:pt x="0" y="269934"/>
                  </a:cubicBezTo>
                  <a:close/>
                </a:path>
              </a:pathLst>
            </a:custGeom>
            <a:solidFill>
              <a:srgbClr val="33CCCC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6CD7A19-73A9-BFE7-636B-59F9CC9E3E5C}"/>
                </a:ext>
              </a:extLst>
            </p:cNvPr>
            <p:cNvSpPr txBox="1"/>
            <p:nvPr/>
          </p:nvSpPr>
          <p:spPr>
            <a:xfrm>
              <a:off x="1027334" y="2837309"/>
              <a:ext cx="36178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70F4C85-79C5-5EE0-8F86-BA1A200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4" y="1724024"/>
            <a:ext cx="3382241" cy="42005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B0BA195-D35D-4573-1C6E-84CB06F9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1814512"/>
            <a:ext cx="2819400" cy="404465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86B2830-DB0C-49D9-FC53-E39C2E121BC3}"/>
              </a:ext>
            </a:extLst>
          </p:cNvPr>
          <p:cNvCxnSpPr>
            <a:cxnSpLocks/>
          </p:cNvCxnSpPr>
          <p:nvPr/>
        </p:nvCxnSpPr>
        <p:spPr>
          <a:xfrm>
            <a:off x="4495800" y="2981325"/>
            <a:ext cx="3714750" cy="97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1304132-D9E8-50B7-17C3-66AAB7A3F3AB}"/>
              </a:ext>
            </a:extLst>
          </p:cNvPr>
          <p:cNvCxnSpPr>
            <a:cxnSpLocks/>
          </p:cNvCxnSpPr>
          <p:nvPr/>
        </p:nvCxnSpPr>
        <p:spPr>
          <a:xfrm>
            <a:off x="4533900" y="3695700"/>
            <a:ext cx="373380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F3B2F3D-367B-0AAD-930D-BDA14F5651BC}"/>
              </a:ext>
            </a:extLst>
          </p:cNvPr>
          <p:cNvCxnSpPr>
            <a:cxnSpLocks/>
          </p:cNvCxnSpPr>
          <p:nvPr/>
        </p:nvCxnSpPr>
        <p:spPr>
          <a:xfrm flipV="1">
            <a:off x="4533900" y="3152775"/>
            <a:ext cx="367665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1B7F59B5-BD86-AF7C-0059-12B356269696}"/>
              </a:ext>
            </a:extLst>
          </p:cNvPr>
          <p:cNvCxnSpPr>
            <a:cxnSpLocks/>
          </p:cNvCxnSpPr>
          <p:nvPr/>
        </p:nvCxnSpPr>
        <p:spPr>
          <a:xfrm flipV="1">
            <a:off x="4514850" y="4648200"/>
            <a:ext cx="3724275" cy="771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D5DE9B-E896-49CE-4A46-0A46C80CB54D}"/>
              </a:ext>
            </a:extLst>
          </p:cNvPr>
          <p:cNvGrpSpPr/>
          <p:nvPr/>
        </p:nvGrpSpPr>
        <p:grpSpPr>
          <a:xfrm>
            <a:off x="2639634" y="942975"/>
            <a:ext cx="7837866" cy="1538131"/>
            <a:chOff x="1122333" y="3266422"/>
            <a:chExt cx="5177983" cy="66248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2C4B705E-674C-8D3A-EC1F-5CC7E78AD867}"/>
                </a:ext>
              </a:extLst>
            </p:cNvPr>
            <p:cNvSpPr/>
            <p:nvPr/>
          </p:nvSpPr>
          <p:spPr>
            <a:xfrm>
              <a:off x="1122333" y="3266422"/>
              <a:ext cx="5177983" cy="662484"/>
            </a:xfrm>
            <a:prstGeom prst="wedgeRoundRectCallout">
              <a:avLst>
                <a:gd name="adj1" fmla="val -44151"/>
                <a:gd name="adj2" fmla="val 94043"/>
                <a:gd name="adj3" fmla="val 16667"/>
              </a:avLst>
            </a:prstGeom>
            <a:solidFill>
              <a:srgbClr val="FEE9E4"/>
            </a:solidFill>
            <a:ln w="19050">
              <a:solidFill>
                <a:srgbClr val="242D2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7B4AEAE-107B-4573-2A4F-50F4AAF10340}"/>
                </a:ext>
              </a:extLst>
            </p:cNvPr>
            <p:cNvSpPr txBox="1"/>
            <p:nvPr/>
          </p:nvSpPr>
          <p:spPr>
            <a:xfrm>
              <a:off x="1218166" y="3305276"/>
              <a:ext cx="4986316" cy="463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Theo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từ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nghĩa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tương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(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giống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nhau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)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như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vậy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được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gọi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gì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BA3309-0EA5-D1B0-7D83-F7DCC732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624970" y="2676525"/>
            <a:ext cx="2935396" cy="37210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9908163" y="4147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89994" l="3510" r="98288">
                        <a14:foregroundMark x1="54880" y1="49121" x2="55822" y2="51425"/>
                        <a14:foregroundMark x1="40068" y1="50091" x2="45334" y2="50273"/>
                        <a14:foregroundMark x1="80308" y1="39054" x2="80009" y2="45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13" y="3429000"/>
            <a:ext cx="5716696" cy="403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759E399-C1A1-2AD0-F49D-C18827B743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28" y="1079681"/>
            <a:ext cx="5279594" cy="1688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F76940-DA2F-1A28-DB13-3C685DF4A3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1141" y="2359085"/>
            <a:ext cx="7785267" cy="15302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AC19C77F-4C83-B0CC-9154-F661CE104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7" y="112100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90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777C70-66D5-1500-5018-72644011882F}"/>
              </a:ext>
            </a:extLst>
          </p:cNvPr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đồng nghĩa với mỗi từ in đậm trong đoạn thơ dưới đây: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838F94A-D5C5-1B93-6F7B-CAD3B7F566D4}"/>
              </a:ext>
            </a:extLst>
          </p:cNvPr>
          <p:cNvSpPr/>
          <p:nvPr/>
        </p:nvSpPr>
        <p:spPr>
          <a:xfrm>
            <a:off x="1619250" y="1809750"/>
            <a:ext cx="8334375" cy="2943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sân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 nhỏ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 xây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chiều em đứng nơi này em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trời xanh biếc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chớp trắng trên sông Kinh Thầy …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(Trần Đăng Khoa)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8D0B21C-DAD3-8BBA-22D8-9DA57B77C0D5}"/>
              </a:ext>
            </a:extLst>
          </p:cNvPr>
          <p:cNvSpPr/>
          <p:nvPr/>
        </p:nvSpPr>
        <p:spPr>
          <a:xfrm>
            <a:off x="1409701" y="2562225"/>
            <a:ext cx="3571874" cy="16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nghĩa với </a:t>
            </a:r>
            <a:r>
              <a:rPr lang="vi-VN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 nhỏ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22D9AE-206F-B196-C656-6716B7434B30}"/>
              </a:ext>
            </a:extLst>
          </p:cNvPr>
          <p:cNvCxnSpPr>
            <a:stCxn id="4" idx="3"/>
          </p:cNvCxnSpPr>
          <p:nvPr/>
        </p:nvCxnSpPr>
        <p:spPr>
          <a:xfrm flipV="1">
            <a:off x="4981575" y="1762125"/>
            <a:ext cx="1028700" cy="160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D895ED-6272-683E-6CE3-DCA1EC0672C9}"/>
              </a:ext>
            </a:extLst>
          </p:cNvPr>
          <p:cNvSpPr txBox="1"/>
          <p:nvPr/>
        </p:nvSpPr>
        <p:spPr>
          <a:xfrm>
            <a:off x="6057900" y="11715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i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 bé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7AA75A1-221F-1E80-FF78-85E6D10493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143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C640EB-AF3E-F21E-13E4-FBC48FB3D297}"/>
              </a:ext>
            </a:extLst>
          </p:cNvPr>
          <p:cNvSpPr txBox="1"/>
          <p:nvPr/>
        </p:nvSpPr>
        <p:spPr>
          <a:xfrm>
            <a:off x="6172200" y="2819400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 nhỏ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F61FBD3-D6A4-F756-F048-AC68E23B9A9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200150" cy="1362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BF78AB-5648-B7FE-AC14-8F5C20DBD107}"/>
              </a:ext>
            </a:extLst>
          </p:cNvPr>
          <p:cNvSpPr txBox="1"/>
          <p:nvPr/>
        </p:nvSpPr>
        <p:spPr>
          <a:xfrm>
            <a:off x="6229350" y="41433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</a:t>
            </a:r>
            <a:r>
              <a:rPr lang="en-US" sz="4400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5C7563-DE79-6515-7472-30C7FFB6970C}"/>
              </a:ext>
            </a:extLst>
          </p:cNvPr>
          <p:cNvSpPr txBox="1"/>
          <p:nvPr/>
        </p:nvSpPr>
        <p:spPr>
          <a:xfrm>
            <a:off x="2047875" y="5295900"/>
            <a:ext cx="82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0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: </a:t>
            </a:r>
            <a:r>
              <a:rPr lang="en-US" sz="40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0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8D0B21C-DAD3-8BBA-22D8-9DA57B77C0D5}"/>
              </a:ext>
            </a:extLst>
          </p:cNvPr>
          <p:cNvSpPr/>
          <p:nvPr/>
        </p:nvSpPr>
        <p:spPr>
          <a:xfrm>
            <a:off x="1409701" y="2562225"/>
            <a:ext cx="3571874" cy="16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 nghĩa với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trông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22D9AE-206F-B196-C656-6716B7434B30}"/>
              </a:ext>
            </a:extLst>
          </p:cNvPr>
          <p:cNvCxnSpPr>
            <a:stCxn id="4" idx="3"/>
          </p:cNvCxnSpPr>
          <p:nvPr/>
        </p:nvCxnSpPr>
        <p:spPr>
          <a:xfrm flipV="1">
            <a:off x="4981575" y="1762125"/>
            <a:ext cx="1028700" cy="1609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D895ED-6272-683E-6CE3-DCA1EC0672C9}"/>
              </a:ext>
            </a:extLst>
          </p:cNvPr>
          <p:cNvSpPr txBox="1"/>
          <p:nvPr/>
        </p:nvSpPr>
        <p:spPr>
          <a:xfrm>
            <a:off x="6057900" y="11715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7AA75A1-221F-1E80-FF78-85E6D104935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1430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C640EB-AF3E-F21E-13E4-FBC48FB3D297}"/>
              </a:ext>
            </a:extLst>
          </p:cNvPr>
          <p:cNvSpPr txBox="1"/>
          <p:nvPr/>
        </p:nvSpPr>
        <p:spPr>
          <a:xfrm>
            <a:off x="6172200" y="2819400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F61FBD3-D6A4-F756-F048-AC68E23B9A9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81575" y="3371850"/>
            <a:ext cx="1200150" cy="1362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BF78AB-5648-B7FE-AC14-8F5C20DBD107}"/>
              </a:ext>
            </a:extLst>
          </p:cNvPr>
          <p:cNvSpPr txBox="1"/>
          <p:nvPr/>
        </p:nvSpPr>
        <p:spPr>
          <a:xfrm>
            <a:off x="6229350" y="414337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10010B-3928-11FF-9C48-2773CE955241}"/>
              </a:ext>
            </a:extLst>
          </p:cNvPr>
          <p:cNvSpPr txBox="1"/>
          <p:nvPr/>
        </p:nvSpPr>
        <p:spPr>
          <a:xfrm>
            <a:off x="1789043" y="5261977"/>
            <a:ext cx="8048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u="none" strike="noStrike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911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247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21AK22</cp:lastModifiedBy>
  <cp:revision>66</cp:revision>
  <dcterms:created xsi:type="dcterms:W3CDTF">2023-07-22T16:47:00Z</dcterms:created>
  <dcterms:modified xsi:type="dcterms:W3CDTF">2024-10-14T13:59:20Z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FED60CFFD7F244BA8966EE8F8DAA4546_13</vt:lpwstr>
  </property>
  <property fmtid="{D5CDD505-2E9C-101B-9397-08002B2CF9AE}" pid="3" name="KSOProductBuildVer">
    <vt:lpwstr>1033-12.2.0.13201</vt:lpwstr>
  </property>
</Properties>
</file>