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83" r:id="rId4"/>
  </p:sldMasterIdLst>
  <p:notesMasterIdLst>
    <p:notesMasterId r:id="rId20"/>
  </p:notesMasterIdLst>
  <p:sldIdLst>
    <p:sldId id="258" r:id="rId5"/>
    <p:sldId id="2670" r:id="rId6"/>
    <p:sldId id="583" r:id="rId7"/>
    <p:sldId id="2634" r:id="rId8"/>
    <p:sldId id="2643" r:id="rId9"/>
    <p:sldId id="257" r:id="rId10"/>
    <p:sldId id="2635" r:id="rId11"/>
    <p:sldId id="266" r:id="rId12"/>
    <p:sldId id="2645" r:id="rId13"/>
    <p:sldId id="2667" r:id="rId14"/>
    <p:sldId id="2671" r:id="rId15"/>
    <p:sldId id="2668" r:id="rId16"/>
    <p:sldId id="2641" r:id="rId17"/>
    <p:sldId id="280" r:id="rId18"/>
    <p:sldId id="26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F2"/>
    <a:srgbClr val="FFB91D"/>
    <a:srgbClr val="FF7F7D"/>
    <a:srgbClr val="B3E4FF"/>
    <a:srgbClr val="F5F5F6"/>
    <a:srgbClr val="FFDB8B"/>
    <a:srgbClr val="CBFFA9"/>
    <a:srgbClr val="6FFF0D"/>
    <a:srgbClr val="80FF29"/>
    <a:srgbClr val="F5D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124" autoAdjust="0"/>
  </p:normalViewPr>
  <p:slideViewPr>
    <p:cSldViewPr snapToGrid="0">
      <p:cViewPr varScale="1">
        <p:scale>
          <a:sx n="114" d="100"/>
          <a:sy n="114" d="100"/>
        </p:scale>
        <p:origin x="-2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280D4-8E81-41DF-868F-17766B8AA797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C615F-5126-4300-A5D6-E65582FFC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9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C615F-5126-4300-A5D6-E65582FFC3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5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Vừa rồi, cả lớp đã được nghe số bạn thể hiện ý kiến tán thành về hoạt động đọc sách, hoạt động thể dục, thể thao. Vậy cách triển khai đoạn văn nêu ý kiến tán thành một sự việc, hiện tượng được viết thế nào? Làm thế nào để tìm được ý cho đoạn văn? Những câu hỏi này sẽ được giải đáp trong trong bài học Tìm ý cho đoạn văn nêu ý kiến tán thành một sự việc, hiện tượng.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C615F-5126-4300-A5D6-E65582FFC3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1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C615F-5126-4300-A5D6-E65582FFC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19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C615F-5126-4300-A5D6-E65582FFC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C615F-5126-4300-A5D6-E65582FFC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7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8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372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392EA66-62A8-7163-CA59-79938FF643F1}"/>
              </a:ext>
            </a:extLst>
          </p:cNvPr>
          <p:cNvSpPr/>
          <p:nvPr userDrawn="1"/>
        </p:nvSpPr>
        <p:spPr>
          <a:xfrm>
            <a:off x="330200" y="424542"/>
            <a:ext cx="11557000" cy="61286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20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495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16" name="图片 42" descr="组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17" name="图片 40" descr="组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547511" y="850840"/>
            <a:ext cx="11096977" cy="54607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856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8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1D795F-85BF-D73C-7FC7-B13E24F55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07CFDE-C5DD-4BCA-1E58-661E0F23C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40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C24925-BAFF-D535-0BC6-48FFC6CBB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9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1D795F-85BF-D73C-7FC7-B13E24F55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07CFDE-C5DD-4BCA-1E58-661E0F23C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C24925-BAFF-D535-0BC6-48FFC6CBB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9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7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8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6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7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3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5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3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90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C71401-84F7-CDF5-C94D-3BFFAA665F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8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C71401-84F7-CDF5-C94D-3BFFAA665F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FE30B5-1D59-0F44-BA1B-418664B23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79" y="0"/>
            <a:ext cx="1724160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677F07-F1BA-2C4A-9A3C-297073963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C15046-5494-C540-9139-EFB15E12A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2" y="1692762"/>
            <a:ext cx="12192000" cy="38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AFFDC1-239E-8445-8C49-735E0918C8FD}"/>
              </a:ext>
            </a:extLst>
          </p:cNvPr>
          <p:cNvSpPr txBox="1"/>
          <p:nvPr/>
        </p:nvSpPr>
        <p:spPr>
          <a:xfrm>
            <a:off x="1202586" y="197008"/>
            <a:ext cx="978682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9F8A2D-E366-BC1A-C347-5E4F493C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1154112"/>
            <a:ext cx="10094913" cy="1242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28AEA3-9FF1-49C1-EEE7-760919AC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1" y="2449512"/>
            <a:ext cx="9842500" cy="2278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2A2746-B5C8-AFF4-686C-E94EE5A58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50" y="4826000"/>
            <a:ext cx="989806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5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8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AFFDC1-239E-8445-8C49-735E0918C8FD}"/>
              </a:ext>
            </a:extLst>
          </p:cNvPr>
          <p:cNvSpPr txBox="1"/>
          <p:nvPr/>
        </p:nvSpPr>
        <p:spPr>
          <a:xfrm>
            <a:off x="1202586" y="197008"/>
            <a:ext cx="978682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A48A421-7DA0-28D5-7EDF-5A0111821B1B}"/>
              </a:ext>
            </a:extLst>
          </p:cNvPr>
          <p:cNvSpPr/>
          <p:nvPr/>
        </p:nvSpPr>
        <p:spPr>
          <a:xfrm>
            <a:off x="1758469" y="1604527"/>
            <a:ext cx="9618367" cy="1408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33">
            <a:extLst>
              <a:ext uri="{FF2B5EF4-FFF2-40B4-BE49-F238E27FC236}">
                <a16:creationId xmlns:a16="http://schemas.microsoft.com/office/drawing/2014/main" xmlns="" id="{1A975583-AA43-415B-01E8-8EA7665EF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3498" y="1632456"/>
            <a:ext cx="618954" cy="60115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4C58864-1B9A-8651-F1D5-1AA601C12D35}"/>
              </a:ext>
            </a:extLst>
          </p:cNvPr>
          <p:cNvSpPr/>
          <p:nvPr/>
        </p:nvSpPr>
        <p:spPr>
          <a:xfrm>
            <a:off x="1758469" y="3582183"/>
            <a:ext cx="9618367" cy="9472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ý có được sắp xếp hợp lí không?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33">
            <a:extLst>
              <a:ext uri="{FF2B5EF4-FFF2-40B4-BE49-F238E27FC236}">
                <a16:creationId xmlns:a16="http://schemas.microsoft.com/office/drawing/2014/main" xmlns="" id="{939C9E63-F37D-CC50-8E64-A95B11100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3498" y="3610112"/>
            <a:ext cx="618954" cy="6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80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xmlns="" id="{5FCC8DAD-8CA2-1B45-BBBC-2F34835DE460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754405-66CF-AD4C-8B74-E3006D4EF447}"/>
              </a:ext>
            </a:extLst>
          </p:cNvPr>
          <p:cNvSpPr txBox="1"/>
          <p:nvPr/>
        </p:nvSpPr>
        <p:spPr>
          <a:xfrm>
            <a:off x="1541500" y="222017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 thành bài trên 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83F143-AFAC-BA45-A3E1-6790C621C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00" y="2254872"/>
            <a:ext cx="720000" cy="72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093F237-810D-3846-9B65-B321ABEF1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00" y="3266136"/>
            <a:ext cx="720000" cy="72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9A8E28-F6E0-DC93-BF1D-42823EAA16CC}"/>
              </a:ext>
            </a:extLst>
          </p:cNvPr>
          <p:cNvSpPr txBox="1"/>
          <p:nvPr/>
        </p:nvSpPr>
        <p:spPr>
          <a:xfrm>
            <a:off x="1541500" y="337844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tiếp theo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12F13C-5326-8C44-E93C-F0F66140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87" y="378706"/>
            <a:ext cx="610262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xmlns="" id="{DDC3530A-8A94-944F-86F7-BFBFFB92B5E7}"/>
              </a:ext>
            </a:extLst>
          </p:cNvPr>
          <p:cNvSpPr/>
          <p:nvPr/>
        </p:nvSpPr>
        <p:spPr>
          <a:xfrm>
            <a:off x="222408" y="1223486"/>
            <a:ext cx="11747183" cy="4088743"/>
          </a:xfrm>
          <a:custGeom>
            <a:avLst/>
            <a:gdLst>
              <a:gd name="connsiteX0" fmla="*/ 0 w 4791357"/>
              <a:gd name="connsiteY0" fmla="*/ 800574 h 1614190"/>
              <a:gd name="connsiteX1" fmla="*/ 800574 w 4791357"/>
              <a:gd name="connsiteY1" fmla="*/ 0 h 1614190"/>
              <a:gd name="connsiteX2" fmla="*/ 3990783 w 4791357"/>
              <a:gd name="connsiteY2" fmla="*/ 0 h 1614190"/>
              <a:gd name="connsiteX3" fmla="*/ 4791357 w 4791357"/>
              <a:gd name="connsiteY3" fmla="*/ 800574 h 1614190"/>
              <a:gd name="connsiteX4" fmla="*/ 4791357 w 4791357"/>
              <a:gd name="connsiteY4" fmla="*/ 813616 h 1614190"/>
              <a:gd name="connsiteX5" fmla="*/ 3990783 w 4791357"/>
              <a:gd name="connsiteY5" fmla="*/ 1614190 h 1614190"/>
              <a:gd name="connsiteX6" fmla="*/ 800574 w 4791357"/>
              <a:gd name="connsiteY6" fmla="*/ 1614190 h 1614190"/>
              <a:gd name="connsiteX7" fmla="*/ 0 w 4791357"/>
              <a:gd name="connsiteY7" fmla="*/ 813616 h 1614190"/>
              <a:gd name="connsiteX8" fmla="*/ 0 w 4791357"/>
              <a:gd name="connsiteY8" fmla="*/ 800574 h 161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1357" h="1614190" fill="none" extrusionOk="0">
                <a:moveTo>
                  <a:pt x="0" y="800574"/>
                </a:moveTo>
                <a:cubicBezTo>
                  <a:pt x="-73259" y="346580"/>
                  <a:pt x="411276" y="43219"/>
                  <a:pt x="800574" y="0"/>
                </a:cubicBezTo>
                <a:cubicBezTo>
                  <a:pt x="2372918" y="130954"/>
                  <a:pt x="3096124" y="43574"/>
                  <a:pt x="3990783" y="0"/>
                </a:cubicBezTo>
                <a:cubicBezTo>
                  <a:pt x="4447654" y="22684"/>
                  <a:pt x="4815568" y="388086"/>
                  <a:pt x="4791357" y="800574"/>
                </a:cubicBezTo>
                <a:cubicBezTo>
                  <a:pt x="4791822" y="804640"/>
                  <a:pt x="4792346" y="809416"/>
                  <a:pt x="4791357" y="813616"/>
                </a:cubicBezTo>
                <a:cubicBezTo>
                  <a:pt x="4776972" y="1258123"/>
                  <a:pt x="4363296" y="1566145"/>
                  <a:pt x="3990783" y="1614190"/>
                </a:cubicBezTo>
                <a:cubicBezTo>
                  <a:pt x="3145196" y="1769387"/>
                  <a:pt x="1483766" y="1777210"/>
                  <a:pt x="800574" y="1614190"/>
                </a:cubicBezTo>
                <a:cubicBezTo>
                  <a:pt x="363920" y="1539916"/>
                  <a:pt x="-34649" y="1275993"/>
                  <a:pt x="0" y="813616"/>
                </a:cubicBezTo>
                <a:cubicBezTo>
                  <a:pt x="512" y="810810"/>
                  <a:pt x="-860" y="802644"/>
                  <a:pt x="0" y="800574"/>
                </a:cubicBezTo>
                <a:close/>
              </a:path>
              <a:path w="4791357" h="1614190" stroke="0" extrusionOk="0">
                <a:moveTo>
                  <a:pt x="0" y="800574"/>
                </a:moveTo>
                <a:cubicBezTo>
                  <a:pt x="-50999" y="326971"/>
                  <a:pt x="347334" y="4164"/>
                  <a:pt x="800574" y="0"/>
                </a:cubicBezTo>
                <a:cubicBezTo>
                  <a:pt x="2252372" y="132882"/>
                  <a:pt x="2839045" y="-84951"/>
                  <a:pt x="3990783" y="0"/>
                </a:cubicBezTo>
                <a:cubicBezTo>
                  <a:pt x="4399624" y="32523"/>
                  <a:pt x="4790084" y="365465"/>
                  <a:pt x="4791357" y="800574"/>
                </a:cubicBezTo>
                <a:cubicBezTo>
                  <a:pt x="4791158" y="801991"/>
                  <a:pt x="4791416" y="808144"/>
                  <a:pt x="4791357" y="813616"/>
                </a:cubicBezTo>
                <a:cubicBezTo>
                  <a:pt x="4847518" y="1262423"/>
                  <a:pt x="4436646" y="1606538"/>
                  <a:pt x="3990783" y="1614190"/>
                </a:cubicBezTo>
                <a:cubicBezTo>
                  <a:pt x="2517966" y="1701829"/>
                  <a:pt x="2183699" y="1541511"/>
                  <a:pt x="800574" y="1614190"/>
                </a:cubicBezTo>
                <a:cubicBezTo>
                  <a:pt x="357188" y="1602352"/>
                  <a:pt x="-37766" y="1308245"/>
                  <a:pt x="0" y="813616"/>
                </a:cubicBezTo>
                <a:cubicBezTo>
                  <a:pt x="260" y="810761"/>
                  <a:pt x="896" y="806440"/>
                  <a:pt x="0" y="80057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chemeClr val="accent1">
                <a:lumMod val="5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9" descr="Ảnh có chứa đồ chơi, búp bê, tượng trang trí nhỏ, Đồ chơi em bé&#10;&#10;Mô tả được tạo tự động">
            <a:extLst>
              <a:ext uri="{FF2B5EF4-FFF2-40B4-BE49-F238E27FC236}">
                <a16:creationId xmlns:a16="http://schemas.microsoft.com/office/drawing/2014/main" xmlns="" id="{A382C7B5-6BEA-F240-994C-9F14E0761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94" y="2743200"/>
            <a:ext cx="4931538" cy="4931538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F4422D10-6C1A-8D43-97B6-54F20DB1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10723511" y="2473647"/>
            <a:ext cx="1024884" cy="125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4E0B4B-D5D6-BF97-EFC4-C3135FC12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704" y="1519357"/>
            <a:ext cx="1107129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669459003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ơi dậy phong trào đọc sách trong thanh thiếu nhi">
            <a:extLst>
              <a:ext uri="{FF2B5EF4-FFF2-40B4-BE49-F238E27FC236}">
                <a16:creationId xmlns:a16="http://schemas.microsoft.com/office/drawing/2014/main" xmlns="" id="{71814B48-BEF0-7CF2-DF25-03527EF8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655320"/>
            <a:ext cx="5189220" cy="34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Hội thể thao 2020: Sân chơi bổ ích và lý thú dành cho học sinh">
            <a:extLst>
              <a:ext uri="{FF2B5EF4-FFF2-40B4-BE49-F238E27FC236}">
                <a16:creationId xmlns:a16="http://schemas.microsoft.com/office/drawing/2014/main" xmlns="" id="{317A57BB-6A7D-43E0-F3EB-8C8281ED2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60" y="3188970"/>
            <a:ext cx="5567680" cy="31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54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B30CBD-F1B2-C15C-FA7F-13C9609E8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5" y="2294897"/>
            <a:ext cx="2193055" cy="415294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9509627-3F46-9DBD-3151-569FDFA9E0EB}"/>
              </a:ext>
            </a:extLst>
          </p:cNvPr>
          <p:cNvSpPr/>
          <p:nvPr/>
        </p:nvSpPr>
        <p:spPr>
          <a:xfrm>
            <a:off x="3177540" y="445770"/>
            <a:ext cx="6732270" cy="2286000"/>
          </a:xfrm>
          <a:prstGeom prst="wedgeRoundRectCallout">
            <a:avLst>
              <a:gd name="adj1" fmla="val -30850"/>
              <a:gd name="adj2" fmla="val 750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4609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4A8C0114-D480-0B0C-4BA1-077DB4C19897}"/>
              </a:ext>
            </a:extLst>
          </p:cNvPr>
          <p:cNvSpPr>
            <a:spLocks/>
          </p:cNvSpPr>
          <p:nvPr/>
        </p:nvSpPr>
        <p:spPr>
          <a:xfrm>
            <a:off x="1676400" y="132434"/>
            <a:ext cx="10363200" cy="6248400"/>
          </a:xfrm>
          <a:prstGeom prst="cloud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xmlns="" id="{B01EC1EF-0D06-969F-7EE0-845034686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30544">
            <a:off x="-608034" y="3988240"/>
            <a:ext cx="4881269" cy="277012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F3F16F-22DE-9BF1-1548-046027E83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786" y="646640"/>
            <a:ext cx="3462828" cy="1018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743A65-E5AC-329A-62F6-28B07D6BB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209" y="1904999"/>
            <a:ext cx="7598556" cy="28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F38C6B-321F-794C-BAB9-B7EC3B347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79" y="102745"/>
            <a:ext cx="1724160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E59952-A7BE-1641-B1A7-9650B5FC7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05BBF3-4F89-AD40-9790-9792F6F60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2251"/>
            <a:ext cx="12192000" cy="389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5DBFA7B1-7DD6-0FEB-B4D7-12670E4C3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33400" y="-457200"/>
            <a:ext cx="11264900" cy="7575646"/>
          </a:xfrm>
          <a:prstGeom prst="rect">
            <a:avLst/>
          </a:prstGeom>
        </p:spPr>
      </p:pic>
      <p:pic>
        <p:nvPicPr>
          <p:cNvPr id="2" name="Picture 27">
            <a:extLst>
              <a:ext uri="{FF2B5EF4-FFF2-40B4-BE49-F238E27FC236}">
                <a16:creationId xmlns:a16="http://schemas.microsoft.com/office/drawing/2014/main" xmlns="" id="{63573B05-DC97-8240-F666-A0AB02B0C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26500" y="1826752"/>
            <a:ext cx="3276600" cy="5031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7472A9-7E5E-E12B-C96C-964A66569DDA}"/>
              </a:ext>
            </a:extLst>
          </p:cNvPr>
          <p:cNvSpPr txBox="1"/>
          <p:nvPr/>
        </p:nvSpPr>
        <p:spPr>
          <a:xfrm>
            <a:off x="1460500" y="2159000"/>
            <a:ext cx="7772400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nêu ý kiến tán thành việc lập Câu lạc bộ Đọc sách.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nêu ý kiến tán thành việc phát triển hoạt động thể dục, thể thao trong nhà trường.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AFFDC1-239E-8445-8C49-735E0918C8FD}"/>
              </a:ext>
            </a:extLst>
          </p:cNvPr>
          <p:cNvSpPr txBox="1"/>
          <p:nvPr/>
        </p:nvSpPr>
        <p:spPr>
          <a:xfrm>
            <a:off x="1202586" y="197008"/>
            <a:ext cx="978682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CE33D9-A775-CB1D-48AE-D3308803981D}"/>
              </a:ext>
            </a:extLst>
          </p:cNvPr>
          <p:cNvSpPr/>
          <p:nvPr/>
        </p:nvSpPr>
        <p:spPr>
          <a:xfrm>
            <a:off x="2070100" y="3706587"/>
            <a:ext cx="8877300" cy="1297213"/>
          </a:xfrm>
          <a:custGeom>
            <a:avLst/>
            <a:gdLst>
              <a:gd name="connsiteX0" fmla="*/ 0 w 8877300"/>
              <a:gd name="connsiteY0" fmla="*/ 216206 h 1297213"/>
              <a:gd name="connsiteX1" fmla="*/ 216206 w 8877300"/>
              <a:gd name="connsiteY1" fmla="*/ 0 h 1297213"/>
              <a:gd name="connsiteX2" fmla="*/ 8661094 w 8877300"/>
              <a:gd name="connsiteY2" fmla="*/ 0 h 1297213"/>
              <a:gd name="connsiteX3" fmla="*/ 8877300 w 8877300"/>
              <a:gd name="connsiteY3" fmla="*/ 216206 h 1297213"/>
              <a:gd name="connsiteX4" fmla="*/ 8877300 w 8877300"/>
              <a:gd name="connsiteY4" fmla="*/ 1081007 h 1297213"/>
              <a:gd name="connsiteX5" fmla="*/ 8661094 w 8877300"/>
              <a:gd name="connsiteY5" fmla="*/ 1297213 h 1297213"/>
              <a:gd name="connsiteX6" fmla="*/ 216206 w 8877300"/>
              <a:gd name="connsiteY6" fmla="*/ 1297213 h 1297213"/>
              <a:gd name="connsiteX7" fmla="*/ 0 w 8877300"/>
              <a:gd name="connsiteY7" fmla="*/ 1081007 h 1297213"/>
              <a:gd name="connsiteX8" fmla="*/ 0 w 8877300"/>
              <a:gd name="connsiteY8" fmla="*/ 216206 h 129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7300" h="1297213" fill="none" extrusionOk="0">
                <a:moveTo>
                  <a:pt x="0" y="216206"/>
                </a:moveTo>
                <a:cubicBezTo>
                  <a:pt x="692" y="92336"/>
                  <a:pt x="83412" y="7412"/>
                  <a:pt x="216206" y="0"/>
                </a:cubicBezTo>
                <a:cubicBezTo>
                  <a:pt x="4285158" y="-73180"/>
                  <a:pt x="6266834" y="86135"/>
                  <a:pt x="8661094" y="0"/>
                </a:cubicBezTo>
                <a:cubicBezTo>
                  <a:pt x="8801797" y="6340"/>
                  <a:pt x="8871142" y="94033"/>
                  <a:pt x="8877300" y="216206"/>
                </a:cubicBezTo>
                <a:cubicBezTo>
                  <a:pt x="8799483" y="501978"/>
                  <a:pt x="8948976" y="870059"/>
                  <a:pt x="8877300" y="1081007"/>
                </a:cubicBezTo>
                <a:cubicBezTo>
                  <a:pt x="8874176" y="1200074"/>
                  <a:pt x="8785250" y="1291260"/>
                  <a:pt x="8661094" y="1297213"/>
                </a:cubicBezTo>
                <a:cubicBezTo>
                  <a:pt x="4820471" y="1342073"/>
                  <a:pt x="4144065" y="1414835"/>
                  <a:pt x="216206" y="1297213"/>
                </a:cubicBezTo>
                <a:cubicBezTo>
                  <a:pt x="89183" y="1313529"/>
                  <a:pt x="1932" y="1199299"/>
                  <a:pt x="0" y="1081007"/>
                </a:cubicBezTo>
                <a:cubicBezTo>
                  <a:pt x="47564" y="663239"/>
                  <a:pt x="50765" y="461682"/>
                  <a:pt x="0" y="216206"/>
                </a:cubicBezTo>
                <a:close/>
              </a:path>
              <a:path w="8877300" h="1297213" stroke="0" extrusionOk="0">
                <a:moveTo>
                  <a:pt x="0" y="216206"/>
                </a:moveTo>
                <a:cubicBezTo>
                  <a:pt x="2663" y="113681"/>
                  <a:pt x="85263" y="-14585"/>
                  <a:pt x="216206" y="0"/>
                </a:cubicBezTo>
                <a:cubicBezTo>
                  <a:pt x="2642309" y="33707"/>
                  <a:pt x="6248345" y="-162475"/>
                  <a:pt x="8661094" y="0"/>
                </a:cubicBezTo>
                <a:cubicBezTo>
                  <a:pt x="8800520" y="-6148"/>
                  <a:pt x="8858249" y="111059"/>
                  <a:pt x="8877300" y="216206"/>
                </a:cubicBezTo>
                <a:cubicBezTo>
                  <a:pt x="8857421" y="542399"/>
                  <a:pt x="8874686" y="843198"/>
                  <a:pt x="8877300" y="1081007"/>
                </a:cubicBezTo>
                <a:cubicBezTo>
                  <a:pt x="8889287" y="1210427"/>
                  <a:pt x="8779212" y="1296584"/>
                  <a:pt x="8661094" y="1297213"/>
                </a:cubicBezTo>
                <a:cubicBezTo>
                  <a:pt x="7346076" y="1350064"/>
                  <a:pt x="3885286" y="1419495"/>
                  <a:pt x="216206" y="1297213"/>
                </a:cubicBezTo>
                <a:cubicBezTo>
                  <a:pt x="100894" y="1319707"/>
                  <a:pt x="19310" y="1202139"/>
                  <a:pt x="0" y="1081007"/>
                </a:cubicBezTo>
                <a:cubicBezTo>
                  <a:pt x="7639" y="982564"/>
                  <a:pt x="41394" y="465305"/>
                  <a:pt x="0" y="2162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kiếm thông tin có liên quan đến sự việc, hiện tượng mà em muốn nêu ý kiến.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xmlns="" id="{A5D768AB-0C1C-727E-DB49-2258F9A5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1100" y="3387283"/>
            <a:ext cx="944445" cy="98039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D84BDDB-5507-02ED-3FAD-607EA8B861C0}"/>
              </a:ext>
            </a:extLst>
          </p:cNvPr>
          <p:cNvSpPr/>
          <p:nvPr/>
        </p:nvSpPr>
        <p:spPr>
          <a:xfrm>
            <a:off x="2120900" y="1548772"/>
            <a:ext cx="8839199" cy="1296028"/>
          </a:xfrm>
          <a:custGeom>
            <a:avLst/>
            <a:gdLst>
              <a:gd name="connsiteX0" fmla="*/ 0 w 8839199"/>
              <a:gd name="connsiteY0" fmla="*/ 216009 h 1296028"/>
              <a:gd name="connsiteX1" fmla="*/ 216009 w 8839199"/>
              <a:gd name="connsiteY1" fmla="*/ 0 h 1296028"/>
              <a:gd name="connsiteX2" fmla="*/ 8623190 w 8839199"/>
              <a:gd name="connsiteY2" fmla="*/ 0 h 1296028"/>
              <a:gd name="connsiteX3" fmla="*/ 8839199 w 8839199"/>
              <a:gd name="connsiteY3" fmla="*/ 216009 h 1296028"/>
              <a:gd name="connsiteX4" fmla="*/ 8839199 w 8839199"/>
              <a:gd name="connsiteY4" fmla="*/ 1080019 h 1296028"/>
              <a:gd name="connsiteX5" fmla="*/ 8623190 w 8839199"/>
              <a:gd name="connsiteY5" fmla="*/ 1296028 h 1296028"/>
              <a:gd name="connsiteX6" fmla="*/ 216009 w 8839199"/>
              <a:gd name="connsiteY6" fmla="*/ 1296028 h 1296028"/>
              <a:gd name="connsiteX7" fmla="*/ 0 w 8839199"/>
              <a:gd name="connsiteY7" fmla="*/ 1080019 h 1296028"/>
              <a:gd name="connsiteX8" fmla="*/ 0 w 8839199"/>
              <a:gd name="connsiteY8" fmla="*/ 216009 h 129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199" h="1296028" fill="none" extrusionOk="0">
                <a:moveTo>
                  <a:pt x="0" y="216009"/>
                </a:moveTo>
                <a:cubicBezTo>
                  <a:pt x="1158" y="89244"/>
                  <a:pt x="88162" y="4733"/>
                  <a:pt x="216009" y="0"/>
                </a:cubicBezTo>
                <a:cubicBezTo>
                  <a:pt x="1720661" y="-73180"/>
                  <a:pt x="4711702" y="86135"/>
                  <a:pt x="8623190" y="0"/>
                </a:cubicBezTo>
                <a:cubicBezTo>
                  <a:pt x="8763898" y="6374"/>
                  <a:pt x="8836757" y="95614"/>
                  <a:pt x="8839199" y="216009"/>
                </a:cubicBezTo>
                <a:cubicBezTo>
                  <a:pt x="8892759" y="363711"/>
                  <a:pt x="8821333" y="975777"/>
                  <a:pt x="8839199" y="1080019"/>
                </a:cubicBezTo>
                <a:cubicBezTo>
                  <a:pt x="8833499" y="1198697"/>
                  <a:pt x="8745713" y="1291986"/>
                  <a:pt x="8623190" y="1296028"/>
                </a:cubicBezTo>
                <a:cubicBezTo>
                  <a:pt x="6128116" y="1340888"/>
                  <a:pt x="1377581" y="1413650"/>
                  <a:pt x="216009" y="1296028"/>
                </a:cubicBezTo>
                <a:cubicBezTo>
                  <a:pt x="88606" y="1313391"/>
                  <a:pt x="11522" y="1192670"/>
                  <a:pt x="0" y="1080019"/>
                </a:cubicBezTo>
                <a:cubicBezTo>
                  <a:pt x="-34222" y="936469"/>
                  <a:pt x="72192" y="386735"/>
                  <a:pt x="0" y="216009"/>
                </a:cubicBezTo>
                <a:close/>
              </a:path>
              <a:path w="8839199" h="1296028" stroke="0" extrusionOk="0">
                <a:moveTo>
                  <a:pt x="0" y="216009"/>
                </a:moveTo>
                <a:cubicBezTo>
                  <a:pt x="3560" y="119285"/>
                  <a:pt x="82672" y="-17750"/>
                  <a:pt x="216009" y="0"/>
                </a:cubicBezTo>
                <a:cubicBezTo>
                  <a:pt x="3953500" y="33707"/>
                  <a:pt x="7647668" y="-162475"/>
                  <a:pt x="8623190" y="0"/>
                </a:cubicBezTo>
                <a:cubicBezTo>
                  <a:pt x="8760534" y="-5543"/>
                  <a:pt x="8830878" y="102940"/>
                  <a:pt x="8839199" y="216009"/>
                </a:cubicBezTo>
                <a:cubicBezTo>
                  <a:pt x="8770270" y="537873"/>
                  <a:pt x="8787921" y="741249"/>
                  <a:pt x="8839199" y="1080019"/>
                </a:cubicBezTo>
                <a:cubicBezTo>
                  <a:pt x="8841925" y="1201595"/>
                  <a:pt x="8726743" y="1288337"/>
                  <a:pt x="8623190" y="1296028"/>
                </a:cubicBezTo>
                <a:cubicBezTo>
                  <a:pt x="5891796" y="1348879"/>
                  <a:pt x="4345930" y="1418310"/>
                  <a:pt x="216009" y="1296028"/>
                </a:cubicBezTo>
                <a:cubicBezTo>
                  <a:pt x="97485" y="1300280"/>
                  <a:pt x="21725" y="1201258"/>
                  <a:pt x="0" y="1080019"/>
                </a:cubicBezTo>
                <a:cubicBezTo>
                  <a:pt x="-71042" y="666657"/>
                  <a:pt x="18072" y="474121"/>
                  <a:pt x="0" y="21600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sự việc, hiện tượng mà em muốn nêu ý kiến tán thành.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xmlns="" id="{E30814A3-0F72-A1A4-9C40-F88B26203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8756" y="1463270"/>
            <a:ext cx="1047177" cy="10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7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618</TotalTime>
  <Words>256</Words>
  <Application>Microsoft Office PowerPoint</Application>
  <PresentationFormat>Custom</PresentationFormat>
  <Paragraphs>19</Paragraphs>
  <Slides>15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2_Custom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DTuH</cp:lastModifiedBy>
  <cp:revision>72</cp:revision>
  <dcterms:created xsi:type="dcterms:W3CDTF">2023-09-08T12:48:23Z</dcterms:created>
  <dcterms:modified xsi:type="dcterms:W3CDTF">2026-03-22T14:57:15Z</dcterms:modified>
  <cp:category>9Slide.vn</cp:category>
</cp:coreProperties>
</file>