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8" r:id="rId3"/>
    <p:sldId id="264" r:id="rId4"/>
    <p:sldId id="265" r:id="rId5"/>
    <p:sldId id="266" r:id="rId6"/>
    <p:sldId id="293" r:id="rId7"/>
    <p:sldId id="272" r:id="rId8"/>
    <p:sldId id="271" r:id="rId9"/>
    <p:sldId id="2634" r:id="rId10"/>
    <p:sldId id="283" r:id="rId11"/>
    <p:sldId id="2635" r:id="rId12"/>
    <p:sldId id="3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FBFB"/>
    <a:srgbClr val="E8FCBC"/>
    <a:srgbClr val="D6DF21"/>
    <a:srgbClr val="FECA0A"/>
    <a:srgbClr val="FEBEF2"/>
    <a:srgbClr val="FFB9B9"/>
    <a:srgbClr val="FBF8BB"/>
    <a:srgbClr val="BDD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2867" autoAdjust="0"/>
  </p:normalViewPr>
  <p:slideViewPr>
    <p:cSldViewPr snapToGrid="0">
      <p:cViewPr varScale="1">
        <p:scale>
          <a:sx n="72" d="100"/>
          <a:sy n="72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7F4F4-B1C9-41D2-AC22-9FEA0E758EEA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EC6D3-8F5B-480C-BC05-ABD2B3C07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40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EC6D3-8F5B-480C-BC05-ABD2B3C070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6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6AADB-EF71-D8B1-C0E8-6B395D0914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2BBD9D-DB0A-F58D-8A75-907B2BE2AB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8B1E1-60AF-936F-6890-3DE2AF0CF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1B1F8-C4EE-96CE-6DEC-EA3CFD9F8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94FD3-8CFB-5170-FCA4-841F21919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CFAAB-E45D-959D-8253-2A1E03AD5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F5057D-C0E2-BBA7-B5FE-3B5F8B0E94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D689A-7B5D-DD11-844F-7EE0B26C76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EEB4F-E07D-A10C-29A1-49A37DFBC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03AE-78B7-45C7-A05A-A4C50F788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5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A5924A-77AB-A782-4619-206D5D04C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A7DB-2E1D-CA6F-487F-57ED3B453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B82A5-10E7-ACB6-7842-1482A11A6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A52FC-C2FA-21AA-B10F-FC1C5EDE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30F0B-511C-7DFF-737F-3155D7B6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76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836BF-6640-BC28-F5EC-EF01515EA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AA23A0-6F4F-5AAB-70B2-30272A1B06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AD2A7-E983-FB4E-988C-B76F0C280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10C67-4446-5CB6-E777-4B763F942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DB124-77EE-35C8-2534-3888AD5E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58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5023-D8FE-9424-05F3-72AD1D66A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4973F-1939-17A0-DAC1-786EB94F6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9A7BF-7782-9377-A4A5-DFCFE03B6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E9DAC-5CF7-E141-3A86-5564A6855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491EC-5DDD-90CA-A905-9C680A9E4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89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2EEA4-7ACF-A48F-3624-56F9FFE4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DB19A1-8BC2-4536-2ED2-FAD9733A7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66304-B197-E91D-96AA-9E4C0C48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6EA49-8509-0F84-370B-53AAD01EF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8FA69-3858-5FA2-931A-5EDE255AC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70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C0BE5-836B-8978-79EA-4BDF27A6A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58BC9-1913-A28E-AB7F-66821912A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CA3E2-B14B-21D4-0590-A4A2F958EE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2F11C-BFC4-9B51-4BF9-C48D87ECC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5C408E-CB87-15DC-319D-936F16E7F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7C4BB-A375-6B8B-C789-B099A4F89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52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D2FB5-ACEA-23D3-F5FA-5E5AB5EF6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DB29F8-2C6F-5A87-F37D-03783C939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3E7CF6-DB36-3194-8357-AC79DEC51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D75393-9048-94BE-6F55-1CA186CA2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FB38E7-CCE6-11AF-EC14-8231E8BF5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A880D7-DD5B-24E3-FEFB-51306CA9D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1F1526-E0D5-1A2F-0DAC-6004DE6DB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08F007-BA18-CA05-041F-F034479DD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29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88712-CF05-8229-CEF6-2B3ED9EF8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17C8D8-2B59-BBE8-0F0C-0E4262C20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3F4C14-801A-8AE4-2D33-210A005A7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A49715-5760-F4DA-9D32-FC17BEA7B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938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D12A2A-2AFB-4757-E0EE-45095BF83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0DE234-3C04-4897-02E9-787073A8D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BDFF2B-2953-C29A-D141-0074F7EF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39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564E4-B489-9A64-80F7-03520B8D4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75035-56CA-D083-DF9F-003B64ABB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A20DF-FDBA-F59C-23D4-3D8CFC80B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C9766B-51DB-424E-968B-B4B8C6E70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408D19-6CF4-BA1F-64E9-156ECAFA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6A6803-DF62-EEA9-51F2-B012C1C50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1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755AE-1FC2-D582-3547-D4539328B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6B75B-C859-2833-3C64-DBEB18231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97679-10AE-16CA-AF6A-E5CCDA45C6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828C70-962B-16E4-96AD-C0128A5CD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3E3A1-F94E-A353-43A8-CF43A03E4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799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E9467-FE29-CA2A-E01C-5CA7178D2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D99E53-0DBF-52F4-052B-BFE84C8A5D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5F3B43-A0F5-DB27-CE27-BCABB178D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00FEC5-9C73-4178-F814-FC670B8C8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3E09E-5BB1-D466-3D0E-10C356B06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BB4F4-D225-7D31-ED03-6FC15D770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3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1417-AEA5-B058-A3B0-F5B78F568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31F88E-0874-795F-A1F1-C59151184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F9A4A-320E-D258-1401-7F3646B0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42A4F-A35D-C630-CBE1-9644ADE8A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D23B5-FF74-5D98-6EFC-3E4B3CCCB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80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1BBA1F-C4C2-FF94-86DD-C20E376D57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BBCCC9-ADD3-FED2-D398-30B04D6A6A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7DF85-DC5C-8E9D-A517-1D64E1400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8BDF7-E871-AFE1-B7FD-804D4829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204D9-B05E-ECEF-DDA6-62A9CA4BB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432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89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BF1FB-4FFD-0D09-24CB-3744221D8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2EF0C-41E4-DD46-711C-7D7D10CEF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CFFE3-B06B-0A29-B21E-A921DEB384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A8318-A139-17F4-6371-4B4E21423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E9E35-CC97-9222-A819-EF09297CD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8704D-FF01-A876-6EA1-2D34A109B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05C27-99BA-0B44-0355-4D654C3A9A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DD5D01-E995-1F2C-34DE-C4D6E1F7B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7B6034-9350-1E2C-9587-C9CD1050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88095C-6485-EBAB-AD84-44A76E99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48A029-435E-1E6C-B78C-81DD4CAC0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08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038A-980F-FC37-3A0E-59FA8D1F0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64CCC-48EC-3DD2-D8D9-7E47D235A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B6EC8-9D39-60C1-853C-66EC13F68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7E85C-70F5-8BC2-A4A4-3B301AB0B7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F8167F-FE0B-B7BB-4B60-6575447D65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09E181-EDA8-0EDB-320F-26483759AF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C289E6-9296-406F-30A7-8249C860A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A783EE-47D1-F2AB-5123-61941B9C8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5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F9C1B-4066-2860-EE6B-B86296D6A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74799D-6566-73EA-F9D4-2270FAF6B9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25D2FD-B979-1650-1F59-D76844915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999E5E-8E56-F591-44C1-2804B7EEE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50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9A8DC8-6C0F-7127-D698-819A664B9F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7F861-8744-23A1-3690-556F182D7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59975-403C-5285-8005-6913D7276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75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0B384-1D22-73A4-C51C-59D8ED6AE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62FD9-F2D3-69F3-F456-E209AE2A5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3C619-2B17-4853-9302-EB286626C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279050-0BF0-9352-917F-CD069FC1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8A8A4-3B96-482E-506D-345A45122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77FC97-1E54-5269-D054-6C33330B9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8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204C2-8D16-F63D-E9FB-C81658BE8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570260-CD83-98D7-FDFC-C632821BCA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F81EB-F527-3277-880C-60E4995486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F1C6D-EBDD-A68A-C732-86044646F6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DA9151-6C6C-4652-ACC3-D3DC2302823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C797B0-23DA-F34B-0EA0-48F0AC4D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E99BED-098E-2DC0-AA65-5569151E2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99AB7A-1021-4203-B3B6-2F2EA4F1C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9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462FF309-E9D8-9035-C206-8CC21A619C1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0049" y="133648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3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B95C3826-BDC6-F9DF-04D2-071B9692D398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1F35BC-FFC4-3130-BFC6-379BC31C3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FC8303-A8B5-07DE-6D52-2103E2AFC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EDD5A-2F3F-F56C-A720-D57C479800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C5AE06-28D5-4F22-973B-2A07B6E547C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E3AD6-5A13-B96C-974D-152D1272F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4A2CD-8830-B48C-AB38-18EC092D7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00D655-8907-4898-8AD2-B8061F3EF3C2}" type="slidenum">
              <a:rPr lang="en-US" smtClean="0"/>
              <a:t>‹#›</a:t>
            </a:fld>
            <a:endParaRPr lang="en-US"/>
          </a:p>
        </p:txBody>
      </p:sp>
      <p:pic>
        <p:nvPicPr>
          <p:cNvPr id="2050" name="Picture 2" descr="Hình ảnh Nền Gia đình, Gia đình Vector Nền Và Tập Tin Tải về Miễn Phí |  Pngtree">
            <a:extLst>
              <a:ext uri="{FF2B5EF4-FFF2-40B4-BE49-F238E27FC236}">
                <a16:creationId xmlns:a16="http://schemas.microsoft.com/office/drawing/2014/main" id="{9026374D-8182-AAD2-240B-2ECFFC8110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90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B4659519-CDAC-9E74-D20F-C266B7E1C94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0049" y="133648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2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" t="-1111" r="5118"/>
          <a:stretch/>
        </p:blipFill>
        <p:spPr>
          <a:xfrm>
            <a:off x="-114300" y="-76200"/>
            <a:ext cx="12363450" cy="6930877"/>
          </a:xfrm>
          <a:prstGeom prst="rect">
            <a:avLst/>
          </a:prstGeom>
        </p:spPr>
      </p:pic>
      <p:pic>
        <p:nvPicPr>
          <p:cNvPr id="23" name="Hình ảnh 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4F3E2740-5ECD-677E-280C-D037713668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t="32184" r="75102" b="32162"/>
          <a:stretch/>
        </p:blipFill>
        <p:spPr>
          <a:xfrm flipH="1">
            <a:off x="7696325" y="1277751"/>
            <a:ext cx="5556756" cy="5580249"/>
          </a:xfrm>
          <a:prstGeom prst="rect">
            <a:avLst/>
          </a:prstGeom>
        </p:spPr>
      </p:pic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DF118D5-ED53-E0F0-53FC-5A4C95CA5677}"/>
              </a:ext>
            </a:extLst>
          </p:cNvPr>
          <p:cNvSpPr/>
          <p:nvPr/>
        </p:nvSpPr>
        <p:spPr>
          <a:xfrm>
            <a:off x="99681" y="1446027"/>
            <a:ext cx="8193716" cy="4775791"/>
          </a:xfrm>
          <a:custGeom>
            <a:avLst/>
            <a:gdLst>
              <a:gd name="connsiteX0" fmla="*/ 0 w 11001375"/>
              <a:gd name="connsiteY0" fmla="*/ 863617 h 5181600"/>
              <a:gd name="connsiteX1" fmla="*/ 863617 w 11001375"/>
              <a:gd name="connsiteY1" fmla="*/ 0 h 5181600"/>
              <a:gd name="connsiteX2" fmla="*/ 10137758 w 11001375"/>
              <a:gd name="connsiteY2" fmla="*/ 0 h 5181600"/>
              <a:gd name="connsiteX3" fmla="*/ 11001375 w 11001375"/>
              <a:gd name="connsiteY3" fmla="*/ 863617 h 5181600"/>
              <a:gd name="connsiteX4" fmla="*/ 11001375 w 11001375"/>
              <a:gd name="connsiteY4" fmla="*/ 4317983 h 5181600"/>
              <a:gd name="connsiteX5" fmla="*/ 10137758 w 11001375"/>
              <a:gd name="connsiteY5" fmla="*/ 5181600 h 5181600"/>
              <a:gd name="connsiteX6" fmla="*/ 863617 w 11001375"/>
              <a:gd name="connsiteY6" fmla="*/ 5181600 h 5181600"/>
              <a:gd name="connsiteX7" fmla="*/ 0 w 11001375"/>
              <a:gd name="connsiteY7" fmla="*/ 4317983 h 5181600"/>
              <a:gd name="connsiteX8" fmla="*/ 0 w 11001375"/>
              <a:gd name="connsiteY8" fmla="*/ 863617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01375" h="5181600" fill="none" extrusionOk="0">
                <a:moveTo>
                  <a:pt x="0" y="863617"/>
                </a:moveTo>
                <a:cubicBezTo>
                  <a:pt x="37576" y="472756"/>
                  <a:pt x="456793" y="14514"/>
                  <a:pt x="863617" y="0"/>
                </a:cubicBezTo>
                <a:cubicBezTo>
                  <a:pt x="4788125" y="-47972"/>
                  <a:pt x="6861127" y="-135018"/>
                  <a:pt x="10137758" y="0"/>
                </a:cubicBezTo>
                <a:cubicBezTo>
                  <a:pt x="10594882" y="-87880"/>
                  <a:pt x="10978874" y="432755"/>
                  <a:pt x="11001375" y="863617"/>
                </a:cubicBezTo>
                <a:cubicBezTo>
                  <a:pt x="11145666" y="2196334"/>
                  <a:pt x="11143455" y="3605014"/>
                  <a:pt x="11001375" y="4317983"/>
                </a:cubicBezTo>
                <a:cubicBezTo>
                  <a:pt x="10948802" y="4763119"/>
                  <a:pt x="10655211" y="5134851"/>
                  <a:pt x="10137758" y="5181600"/>
                </a:cubicBezTo>
                <a:cubicBezTo>
                  <a:pt x="7015951" y="5262086"/>
                  <a:pt x="5398172" y="5088480"/>
                  <a:pt x="863617" y="5181600"/>
                </a:cubicBezTo>
                <a:cubicBezTo>
                  <a:pt x="471720" y="5203461"/>
                  <a:pt x="-43759" y="4753694"/>
                  <a:pt x="0" y="4317983"/>
                </a:cubicBezTo>
                <a:cubicBezTo>
                  <a:pt x="76170" y="3405742"/>
                  <a:pt x="163780" y="1244640"/>
                  <a:pt x="0" y="863617"/>
                </a:cubicBezTo>
                <a:close/>
              </a:path>
              <a:path w="11001375" h="5181600" stroke="0" extrusionOk="0">
                <a:moveTo>
                  <a:pt x="0" y="863617"/>
                </a:moveTo>
                <a:cubicBezTo>
                  <a:pt x="4188" y="380639"/>
                  <a:pt x="375385" y="83928"/>
                  <a:pt x="863617" y="0"/>
                </a:cubicBezTo>
                <a:cubicBezTo>
                  <a:pt x="2456850" y="-167747"/>
                  <a:pt x="8826866" y="44969"/>
                  <a:pt x="10137758" y="0"/>
                </a:cubicBezTo>
                <a:cubicBezTo>
                  <a:pt x="10621482" y="-168"/>
                  <a:pt x="11023663" y="353734"/>
                  <a:pt x="11001375" y="863617"/>
                </a:cubicBezTo>
                <a:cubicBezTo>
                  <a:pt x="11125742" y="2079722"/>
                  <a:pt x="11013095" y="3317781"/>
                  <a:pt x="11001375" y="4317983"/>
                </a:cubicBezTo>
                <a:cubicBezTo>
                  <a:pt x="11025942" y="4744242"/>
                  <a:pt x="10637612" y="5104875"/>
                  <a:pt x="10137758" y="5181600"/>
                </a:cubicBezTo>
                <a:cubicBezTo>
                  <a:pt x="8405660" y="5305697"/>
                  <a:pt x="2778664" y="5133805"/>
                  <a:pt x="863617" y="5181600"/>
                </a:cubicBezTo>
                <a:cubicBezTo>
                  <a:pt x="350316" y="5172279"/>
                  <a:pt x="-10250" y="4787346"/>
                  <a:pt x="0" y="4317983"/>
                </a:cubicBezTo>
                <a:cubicBezTo>
                  <a:pt x="-2833" y="3876308"/>
                  <a:pt x="-158223" y="2353911"/>
                  <a:pt x="0" y="863617"/>
                </a:cubicBezTo>
                <a:close/>
              </a:path>
            </a:pathLst>
          </a:custGeom>
          <a:solidFill>
            <a:srgbClr val="FFFFFF">
              <a:alpha val="88235"/>
            </a:srgbClr>
          </a:solidFill>
          <a:ln w="762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561C909-CA49-890C-18C4-59E437FDC2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2083" y="1037541"/>
            <a:ext cx="2737341" cy="12741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CED5FD-5F64-A99D-01A1-6E11503E6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930" y="2473633"/>
            <a:ext cx="7742591" cy="318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762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8C99D5A5-1649-B237-0FBB-57483CB5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E21D43F5-5979-54A9-06C4-A4EEE40FDD71}"/>
              </a:ext>
            </a:extLst>
          </p:cNvPr>
          <p:cNvSpPr/>
          <p:nvPr/>
        </p:nvSpPr>
        <p:spPr>
          <a:xfrm>
            <a:off x="383136" y="294968"/>
            <a:ext cx="11773464" cy="6415548"/>
          </a:xfrm>
          <a:custGeom>
            <a:avLst/>
            <a:gdLst>
              <a:gd name="connsiteX0" fmla="*/ 0 w 11773464"/>
              <a:gd name="connsiteY0" fmla="*/ 1069279 h 6415548"/>
              <a:gd name="connsiteX1" fmla="*/ 1069279 w 11773464"/>
              <a:gd name="connsiteY1" fmla="*/ 0 h 6415548"/>
              <a:gd name="connsiteX2" fmla="*/ 10704185 w 11773464"/>
              <a:gd name="connsiteY2" fmla="*/ 0 h 6415548"/>
              <a:gd name="connsiteX3" fmla="*/ 11773464 w 11773464"/>
              <a:gd name="connsiteY3" fmla="*/ 1069279 h 6415548"/>
              <a:gd name="connsiteX4" fmla="*/ 11773464 w 11773464"/>
              <a:gd name="connsiteY4" fmla="*/ 5346269 h 6415548"/>
              <a:gd name="connsiteX5" fmla="*/ 10704185 w 11773464"/>
              <a:gd name="connsiteY5" fmla="*/ 6415548 h 6415548"/>
              <a:gd name="connsiteX6" fmla="*/ 1069279 w 11773464"/>
              <a:gd name="connsiteY6" fmla="*/ 6415548 h 6415548"/>
              <a:gd name="connsiteX7" fmla="*/ 0 w 11773464"/>
              <a:gd name="connsiteY7" fmla="*/ 5346269 h 6415548"/>
              <a:gd name="connsiteX8" fmla="*/ 0 w 11773464"/>
              <a:gd name="connsiteY8" fmla="*/ 1069279 h 641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73464" h="6415548" fill="none" extrusionOk="0">
                <a:moveTo>
                  <a:pt x="0" y="1069279"/>
                </a:moveTo>
                <a:cubicBezTo>
                  <a:pt x="-56142" y="482224"/>
                  <a:pt x="472899" y="33125"/>
                  <a:pt x="1069279" y="0"/>
                </a:cubicBezTo>
                <a:cubicBezTo>
                  <a:pt x="2346324" y="77600"/>
                  <a:pt x="9598406" y="-27269"/>
                  <a:pt x="10704185" y="0"/>
                </a:cubicBezTo>
                <a:cubicBezTo>
                  <a:pt x="11350520" y="-73594"/>
                  <a:pt x="11823217" y="493380"/>
                  <a:pt x="11773464" y="1069279"/>
                </a:cubicBezTo>
                <a:cubicBezTo>
                  <a:pt x="11882464" y="2468667"/>
                  <a:pt x="11695255" y="4091300"/>
                  <a:pt x="11773464" y="5346269"/>
                </a:cubicBezTo>
                <a:cubicBezTo>
                  <a:pt x="11696308" y="5906632"/>
                  <a:pt x="11209721" y="6453039"/>
                  <a:pt x="10704185" y="6415548"/>
                </a:cubicBezTo>
                <a:cubicBezTo>
                  <a:pt x="7659427" y="6464725"/>
                  <a:pt x="2674195" y="6292846"/>
                  <a:pt x="1069279" y="6415548"/>
                </a:cubicBezTo>
                <a:cubicBezTo>
                  <a:pt x="464920" y="6521629"/>
                  <a:pt x="-81581" y="6007058"/>
                  <a:pt x="0" y="5346269"/>
                </a:cubicBezTo>
                <a:cubicBezTo>
                  <a:pt x="47022" y="4531174"/>
                  <a:pt x="104569" y="2808644"/>
                  <a:pt x="0" y="1069279"/>
                </a:cubicBezTo>
                <a:close/>
              </a:path>
              <a:path w="11773464" h="6415548" stroke="0" extrusionOk="0">
                <a:moveTo>
                  <a:pt x="0" y="1069279"/>
                </a:moveTo>
                <a:cubicBezTo>
                  <a:pt x="35535" y="474671"/>
                  <a:pt x="489606" y="-726"/>
                  <a:pt x="1069279" y="0"/>
                </a:cubicBezTo>
                <a:cubicBezTo>
                  <a:pt x="3619135" y="-129276"/>
                  <a:pt x="6637041" y="-77778"/>
                  <a:pt x="10704185" y="0"/>
                </a:cubicBezTo>
                <a:cubicBezTo>
                  <a:pt x="11290292" y="-14152"/>
                  <a:pt x="11770507" y="495783"/>
                  <a:pt x="11773464" y="1069279"/>
                </a:cubicBezTo>
                <a:cubicBezTo>
                  <a:pt x="11855063" y="2765578"/>
                  <a:pt x="11927764" y="3211009"/>
                  <a:pt x="11773464" y="5346269"/>
                </a:cubicBezTo>
                <a:cubicBezTo>
                  <a:pt x="11801337" y="5995597"/>
                  <a:pt x="11245159" y="6432396"/>
                  <a:pt x="10704185" y="6415548"/>
                </a:cubicBezTo>
                <a:cubicBezTo>
                  <a:pt x="7434804" y="6459768"/>
                  <a:pt x="3852069" y="6386166"/>
                  <a:pt x="1069279" y="6415548"/>
                </a:cubicBezTo>
                <a:cubicBezTo>
                  <a:pt x="471771" y="6388797"/>
                  <a:pt x="-23178" y="5931458"/>
                  <a:pt x="0" y="5346269"/>
                </a:cubicBezTo>
                <a:cubicBezTo>
                  <a:pt x="-159954" y="3799400"/>
                  <a:pt x="22140" y="2340826"/>
                  <a:pt x="0" y="1069279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2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68201" y="393400"/>
            <a:ext cx="11412026" cy="1815882"/>
            <a:chOff x="678427" y="551006"/>
            <a:chExt cx="10716950" cy="1815882"/>
          </a:xfrm>
        </p:grpSpPr>
        <p:grpSp>
          <p:nvGrpSpPr>
            <p:cNvPr id="35" name="Nhóm 8">
              <a:extLst>
                <a:ext uri="{FF2B5EF4-FFF2-40B4-BE49-F238E27FC236}">
                  <a16:creationId xmlns:a16="http://schemas.microsoft.com/office/drawing/2014/main" id="{87E58C7D-22BE-BE73-1E70-2AF57C251ECB}"/>
                </a:ext>
              </a:extLst>
            </p:cNvPr>
            <p:cNvGrpSpPr/>
            <p:nvPr/>
          </p:nvGrpSpPr>
          <p:grpSpPr>
            <a:xfrm>
              <a:off x="678427" y="556819"/>
              <a:ext cx="686355" cy="701040"/>
              <a:chOff x="1169225" y="243763"/>
              <a:chExt cx="609841" cy="701040"/>
            </a:xfrm>
          </p:grpSpPr>
          <p:sp>
            <p:nvSpPr>
              <p:cNvPr id="37" name="Oval 22">
                <a:extLst>
                  <a:ext uri="{FF2B5EF4-FFF2-40B4-BE49-F238E27FC236}">
                    <a16:creationId xmlns:a16="http://schemas.microsoft.com/office/drawing/2014/main" id="{722CA877-D7CD-028C-B7D9-FC5CBF25BAEC}"/>
                  </a:ext>
                </a:extLst>
              </p:cNvPr>
              <p:cNvSpPr/>
              <p:nvPr/>
            </p:nvSpPr>
            <p:spPr>
              <a:xfrm>
                <a:off x="1169225" y="243763"/>
                <a:ext cx="571084" cy="701040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TextBox 23">
                <a:extLst>
                  <a:ext uri="{FF2B5EF4-FFF2-40B4-BE49-F238E27FC236}">
                    <a16:creationId xmlns:a16="http://schemas.microsoft.com/office/drawing/2014/main" id="{5D1B0BAD-2CAF-8D2F-B837-8B459DA1D373}"/>
                  </a:ext>
                </a:extLst>
              </p:cNvPr>
              <p:cNvSpPr txBox="1"/>
              <p:nvPr/>
            </p:nvSpPr>
            <p:spPr>
              <a:xfrm>
                <a:off x="1222514" y="301895"/>
                <a:ext cx="5565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UTM Cookies" panose="02040603050506020204" pitchFamily="18" charset="0"/>
                    <a:ea typeface="+mn-ea"/>
                    <a:cs typeface="+mn-cs"/>
                  </a:rPr>
                  <a:t>3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DA287F-80C3-BFDD-2792-4403BD97486B}"/>
                </a:ext>
              </a:extLst>
            </p:cNvPr>
            <p:cNvSpPr txBox="1"/>
            <p:nvPr/>
          </p:nvSpPr>
          <p:spPr>
            <a:xfrm>
              <a:off x="1450968" y="551006"/>
              <a:ext cx="9944409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a) Tính vận tốc đi bộ của mỗi bạn ở bảng 1 với kết quả được làm tròn đến một chữ số ở phần thập phân.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b) Dựa vào thời gian ở bảng 2 và vận tốc vừa tính được, em hãy ước lượng chu vi của sân trường.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7A9BC8-52B2-F4C8-0D69-A495FFFB883E}"/>
              </a:ext>
            </a:extLst>
          </p:cNvPr>
          <p:cNvSpPr txBox="1"/>
          <p:nvPr/>
        </p:nvSpPr>
        <p:spPr>
          <a:xfrm>
            <a:off x="1275907" y="2796363"/>
            <a:ext cx="100902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a) Vận tốc đi bộ của Việt là: 40 : 31 = 1,2903… (m/s) = 1,3 (m/s)</a:t>
            </a:r>
          </a:p>
          <a:p>
            <a:pPr algn="ctr"/>
            <a:r>
              <a:rPr lang="vi-VN" sz="28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Vận tốc đi bộ của Mai là: 40 : 35 = 1,1428… (m/s) = 1,1 (m/s)</a:t>
            </a:r>
          </a:p>
          <a:p>
            <a:pPr algn="ctr"/>
            <a:r>
              <a:rPr lang="vi-VN" sz="28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Vận tốc đi bộ của Nam là: 40 : 28 = 1,4285… (m/s) = 1,4 (m/s)</a:t>
            </a:r>
          </a:p>
          <a:p>
            <a:pPr algn="ctr"/>
            <a:r>
              <a:rPr lang="vi-VN" sz="28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b) Chu vi sân trường khoảng: 1,3 × 125 = 162,5 (m)</a:t>
            </a:r>
          </a:p>
          <a:p>
            <a:pPr algn="ctr"/>
            <a:r>
              <a:rPr lang="vi-VN" sz="28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Vậy chu vi sân trường khoảng 160 m.</a:t>
            </a:r>
          </a:p>
        </p:txBody>
      </p:sp>
    </p:spTree>
    <p:extLst>
      <p:ext uri="{BB962C8B-B14F-4D97-AF65-F5344CB8AC3E}">
        <p14:creationId xmlns:p14="http://schemas.microsoft.com/office/powerpoint/2010/main" val="38252711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, vài&#10;&#10;Mô tả được tạo tự động">
            <a:extLst>
              <a:ext uri="{FF2B5EF4-FFF2-40B4-BE49-F238E27FC236}">
                <a16:creationId xmlns:a16="http://schemas.microsoft.com/office/drawing/2014/main" id="{14DACAE9-C94A-1FE4-E457-EC3600FCA6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A2997AB8-A223-A32A-5A08-9E68C3AD3417}"/>
              </a:ext>
            </a:extLst>
          </p:cNvPr>
          <p:cNvGrpSpPr/>
          <p:nvPr/>
        </p:nvGrpSpPr>
        <p:grpSpPr>
          <a:xfrm>
            <a:off x="5334278" y="5628719"/>
            <a:ext cx="896040" cy="1092607"/>
            <a:chOff x="678426" y="452808"/>
            <a:chExt cx="748527" cy="909062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38EC8FDB-7F02-8575-4E13-C92B98E16356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" name="TextBox 23">
              <a:extLst>
                <a:ext uri="{FF2B5EF4-FFF2-40B4-BE49-F238E27FC236}">
                  <a16:creationId xmlns:a16="http://schemas.microsoft.com/office/drawing/2014/main" id="{55F6570A-6FF6-F77A-5E83-6A6216327461}"/>
                </a:ext>
              </a:extLst>
            </p:cNvPr>
            <p:cNvSpPr txBox="1"/>
            <p:nvPr/>
          </p:nvSpPr>
          <p:spPr>
            <a:xfrm>
              <a:off x="736752" y="452808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Cookies" panose="02040603050506020204" pitchFamily="18" charset="0"/>
                  <a:ea typeface="+mn-ea"/>
                  <a:cs typeface="+mn-cs"/>
                </a:rPr>
                <a:t>1</a:t>
              </a:r>
              <a:endParaRPr kumimoji="0" lang="vi-VN" sz="6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7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DB59463-B284-0C8B-B660-D16B926DB9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20.6938"/>
                  <p14:fade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4231" y="-961323"/>
            <a:ext cx="609600" cy="6096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14E2E3D-2BBF-CE9D-AD6C-BF56AB8D04C2}"/>
              </a:ext>
            </a:extLst>
          </p:cNvPr>
          <p:cNvGrpSpPr/>
          <p:nvPr/>
        </p:nvGrpSpPr>
        <p:grpSpPr>
          <a:xfrm>
            <a:off x="703938" y="110910"/>
            <a:ext cx="2588053" cy="3318090"/>
            <a:chOff x="703938" y="110910"/>
            <a:chExt cx="2588053" cy="33180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7FD0733-2C5D-82F0-7933-3895E1FD0EA7}"/>
                </a:ext>
              </a:extLst>
            </p:cNvPr>
            <p:cNvGrpSpPr/>
            <p:nvPr/>
          </p:nvGrpSpPr>
          <p:grpSpPr>
            <a:xfrm>
              <a:off x="703938" y="110910"/>
              <a:ext cx="2588053" cy="3318090"/>
              <a:chOff x="8419188" y="1321144"/>
              <a:chExt cx="2588053" cy="3318090"/>
            </a:xfrm>
          </p:grpSpPr>
          <p:grpSp>
            <p:nvGrpSpPr>
              <p:cNvPr id="19" name="Nhóm 18">
                <a:extLst>
                  <a:ext uri="{FF2B5EF4-FFF2-40B4-BE49-F238E27FC236}">
                    <a16:creationId xmlns:a16="http://schemas.microsoft.com/office/drawing/2014/main" id="{29B51EF4-F17B-B732-1C0C-04C2BEAD072C}"/>
                  </a:ext>
                </a:extLst>
              </p:cNvPr>
              <p:cNvGrpSpPr/>
              <p:nvPr/>
            </p:nvGrpSpPr>
            <p:grpSpPr>
              <a:xfrm>
                <a:off x="8419188" y="1321144"/>
                <a:ext cx="2104085" cy="3318090"/>
                <a:chOff x="6358218" y="3813333"/>
                <a:chExt cx="2104085" cy="3318090"/>
              </a:xfrm>
            </p:grpSpPr>
            <p:pic>
              <p:nvPicPr>
                <p:cNvPr id="17" name="Hình ảnh 16" descr="Ảnh có chứa đồ chơi, búp bê&#10;&#10;Mô tả được tạo tự động">
                  <a:extLst>
                    <a:ext uri="{FF2B5EF4-FFF2-40B4-BE49-F238E27FC236}">
                      <a16:creationId xmlns:a16="http://schemas.microsoft.com/office/drawing/2014/main" id="{3CE5F0C6-749D-63E9-26D7-E27C880ECF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5075" t="29452" r="54776" b="6865"/>
                <a:stretch/>
              </p:blipFill>
              <p:spPr>
                <a:xfrm>
                  <a:off x="6358218" y="3813333"/>
                  <a:ext cx="1866426" cy="3318090"/>
                </a:xfrm>
                <a:prstGeom prst="rect">
                  <a:avLst/>
                </a:prstGeom>
              </p:spPr>
            </p:pic>
            <p:pic>
              <p:nvPicPr>
                <p:cNvPr id="18" name="Hình ảnh 17" descr="Ảnh có chứa văn bản&#10;&#10;Mô tả được tạo tự động">
                  <a:extLst>
                    <a:ext uri="{FF2B5EF4-FFF2-40B4-BE49-F238E27FC236}">
                      <a16:creationId xmlns:a16="http://schemas.microsoft.com/office/drawing/2014/main" id="{E1FB0331-D16A-124E-54A2-2981067969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1962" r="72723" b="27450"/>
                <a:stretch/>
              </p:blipFill>
              <p:spPr>
                <a:xfrm rot="21067350">
                  <a:off x="7388521" y="5714993"/>
                  <a:ext cx="1073782" cy="1341612"/>
                </a:xfrm>
                <a:prstGeom prst="rect">
                  <a:avLst/>
                </a:prstGeom>
              </p:spPr>
            </p:pic>
          </p:grpSp>
          <p:pic>
            <p:nvPicPr>
              <p:cNvPr id="20" name="Hình ảnh 19" descr="Ảnh có chứa văn bản&#10;&#10;Mô tả được tạo tự động">
                <a:extLst>
                  <a:ext uri="{FF2B5EF4-FFF2-40B4-BE49-F238E27FC236}">
                    <a16:creationId xmlns:a16="http://schemas.microsoft.com/office/drawing/2014/main" id="{E8300DFE-16FD-5575-E64D-62D9FC7B3D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051" t="11814" r="50474" b="39803"/>
              <a:stretch/>
            </p:blipFill>
            <p:spPr>
              <a:xfrm rot="2834574">
                <a:off x="9472482" y="2397044"/>
                <a:ext cx="1353821" cy="1715696"/>
              </a:xfrm>
              <a:prstGeom prst="rect">
                <a:avLst/>
              </a:prstGeom>
            </p:spPr>
          </p:pic>
        </p:grpSp>
        <p:pic>
          <p:nvPicPr>
            <p:cNvPr id="1026" name="Picture 2" descr="Hình ảnh đồ họa Bánh sinh nhật PNG, 12000+ nguồn tải về miễn phí.">
              <a:extLst>
                <a:ext uri="{FF2B5EF4-FFF2-40B4-BE49-F238E27FC236}">
                  <a16:creationId xmlns:a16="http://schemas.microsoft.com/office/drawing/2014/main" id="{07673668-34B8-F70C-C3AE-2FDAB8F2E5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909" y="1443572"/>
              <a:ext cx="1202171" cy="1202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34349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85185E-6 L 0.07448 0.45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9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4">
            <a:extLst>
              <a:ext uri="{FF2B5EF4-FFF2-40B4-BE49-F238E27FC236}">
                <a16:creationId xmlns:a16="http://schemas.microsoft.com/office/drawing/2014/main" id="{DBCE58AC-BAD5-E219-2F29-2BFD6B5E2F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381" b="19"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AA41B2-6881-F654-9012-19F58C667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885" y="209550"/>
            <a:ext cx="69823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46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E77726CB-5DED-E8C6-3222-219D527EF3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Hình ảnh 6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EB5C373E-0771-CEB1-A279-4D828A6BA9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5" t="29452" r="54776" b="6865"/>
          <a:stretch/>
        </p:blipFill>
        <p:spPr>
          <a:xfrm>
            <a:off x="284087" y="361324"/>
            <a:ext cx="3643951" cy="6478136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E83A053A-A698-5E65-AF88-F1805F1591AD}"/>
              </a:ext>
            </a:extLst>
          </p:cNvPr>
          <p:cNvGrpSpPr/>
          <p:nvPr/>
        </p:nvGrpSpPr>
        <p:grpSpPr>
          <a:xfrm>
            <a:off x="3643951" y="386062"/>
            <a:ext cx="8084736" cy="3878384"/>
            <a:chOff x="4244453" y="245659"/>
            <a:chExt cx="7665221" cy="4885961"/>
          </a:xfrm>
        </p:grpSpPr>
        <p:sp>
          <p:nvSpPr>
            <p:cNvPr id="9" name="Bong bóng Lời nói: Hình chữ nhật với Góc Tròn 8">
              <a:extLst>
                <a:ext uri="{FF2B5EF4-FFF2-40B4-BE49-F238E27FC236}">
                  <a16:creationId xmlns:a16="http://schemas.microsoft.com/office/drawing/2014/main" id="{636308EA-64A2-D570-C0F8-AD92A6086053}"/>
                </a:ext>
              </a:extLst>
            </p:cNvPr>
            <p:cNvSpPr/>
            <p:nvPr/>
          </p:nvSpPr>
          <p:spPr>
            <a:xfrm>
              <a:off x="4244453" y="245659"/>
              <a:ext cx="7665221" cy="4885961"/>
            </a:xfrm>
            <a:custGeom>
              <a:avLst/>
              <a:gdLst>
                <a:gd name="connsiteX0" fmla="*/ 0 w 7665221"/>
                <a:gd name="connsiteY0" fmla="*/ 814343 h 4885961"/>
                <a:gd name="connsiteX1" fmla="*/ 814343 w 7665221"/>
                <a:gd name="connsiteY1" fmla="*/ 0 h 4885961"/>
                <a:gd name="connsiteX2" fmla="*/ 1277537 w 7665221"/>
                <a:gd name="connsiteY2" fmla="*/ 0 h 4885961"/>
                <a:gd name="connsiteX3" fmla="*/ 1277537 w 7665221"/>
                <a:gd name="connsiteY3" fmla="*/ 0 h 4885961"/>
                <a:gd name="connsiteX4" fmla="*/ 3193842 w 7665221"/>
                <a:gd name="connsiteY4" fmla="*/ 0 h 4885961"/>
                <a:gd name="connsiteX5" fmla="*/ 6850878 w 7665221"/>
                <a:gd name="connsiteY5" fmla="*/ 0 h 4885961"/>
                <a:gd name="connsiteX6" fmla="*/ 7665221 w 7665221"/>
                <a:gd name="connsiteY6" fmla="*/ 814343 h 4885961"/>
                <a:gd name="connsiteX7" fmla="*/ 7665221 w 7665221"/>
                <a:gd name="connsiteY7" fmla="*/ 2850144 h 4885961"/>
                <a:gd name="connsiteX8" fmla="*/ 7665221 w 7665221"/>
                <a:gd name="connsiteY8" fmla="*/ 2850144 h 4885961"/>
                <a:gd name="connsiteX9" fmla="*/ 7665221 w 7665221"/>
                <a:gd name="connsiteY9" fmla="*/ 4071634 h 4885961"/>
                <a:gd name="connsiteX10" fmla="*/ 7665221 w 7665221"/>
                <a:gd name="connsiteY10" fmla="*/ 4071618 h 4885961"/>
                <a:gd name="connsiteX11" fmla="*/ 6850878 w 7665221"/>
                <a:gd name="connsiteY11" fmla="*/ 4885961 h 4885961"/>
                <a:gd name="connsiteX12" fmla="*/ 3193842 w 7665221"/>
                <a:gd name="connsiteY12" fmla="*/ 4885961 h 4885961"/>
                <a:gd name="connsiteX13" fmla="*/ 1277537 w 7665221"/>
                <a:gd name="connsiteY13" fmla="*/ 4885961 h 4885961"/>
                <a:gd name="connsiteX14" fmla="*/ 1277537 w 7665221"/>
                <a:gd name="connsiteY14" fmla="*/ 4885961 h 4885961"/>
                <a:gd name="connsiteX15" fmla="*/ 814343 w 7665221"/>
                <a:gd name="connsiteY15" fmla="*/ 4885961 h 4885961"/>
                <a:gd name="connsiteX16" fmla="*/ 0 w 7665221"/>
                <a:gd name="connsiteY16" fmla="*/ 4071618 h 4885961"/>
                <a:gd name="connsiteX17" fmla="*/ 0 w 7665221"/>
                <a:gd name="connsiteY17" fmla="*/ 4071634 h 4885961"/>
                <a:gd name="connsiteX18" fmla="*/ -550669 w 7665221"/>
                <a:gd name="connsiteY18" fmla="*/ 3356509 h 4885961"/>
                <a:gd name="connsiteX19" fmla="*/ 0 w 7665221"/>
                <a:gd name="connsiteY19" fmla="*/ 2850144 h 4885961"/>
                <a:gd name="connsiteX20" fmla="*/ 0 w 7665221"/>
                <a:gd name="connsiteY20" fmla="*/ 814343 h 48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65221" h="4885961" fill="none" extrusionOk="0">
                  <a:moveTo>
                    <a:pt x="0" y="814343"/>
                  </a:moveTo>
                  <a:cubicBezTo>
                    <a:pt x="-35658" y="329943"/>
                    <a:pt x="334571" y="13592"/>
                    <a:pt x="814343" y="0"/>
                  </a:cubicBezTo>
                  <a:cubicBezTo>
                    <a:pt x="945804" y="-23885"/>
                    <a:pt x="1076845" y="-30987"/>
                    <a:pt x="1277537" y="0"/>
                  </a:cubicBezTo>
                  <a:lnTo>
                    <a:pt x="1277537" y="0"/>
                  </a:lnTo>
                  <a:cubicBezTo>
                    <a:pt x="2034804" y="123775"/>
                    <a:pt x="2460685" y="-75462"/>
                    <a:pt x="3193842" y="0"/>
                  </a:cubicBezTo>
                  <a:cubicBezTo>
                    <a:pt x="4708233" y="-48613"/>
                    <a:pt x="5237794" y="-35442"/>
                    <a:pt x="6850878" y="0"/>
                  </a:cubicBezTo>
                  <a:cubicBezTo>
                    <a:pt x="7258347" y="27274"/>
                    <a:pt x="7624970" y="350415"/>
                    <a:pt x="7665221" y="814343"/>
                  </a:cubicBezTo>
                  <a:cubicBezTo>
                    <a:pt x="7744288" y="1588194"/>
                    <a:pt x="7700429" y="1964611"/>
                    <a:pt x="7665221" y="2850144"/>
                  </a:cubicBezTo>
                  <a:lnTo>
                    <a:pt x="7665221" y="2850144"/>
                  </a:lnTo>
                  <a:cubicBezTo>
                    <a:pt x="7615854" y="3203602"/>
                    <a:pt x="7618828" y="3756496"/>
                    <a:pt x="7665221" y="4071634"/>
                  </a:cubicBezTo>
                  <a:cubicBezTo>
                    <a:pt x="7665221" y="4071626"/>
                    <a:pt x="7665220" y="4071623"/>
                    <a:pt x="7665221" y="4071618"/>
                  </a:cubicBezTo>
                  <a:cubicBezTo>
                    <a:pt x="7690444" y="4487701"/>
                    <a:pt x="7225254" y="4900791"/>
                    <a:pt x="6850878" y="4885961"/>
                  </a:cubicBezTo>
                  <a:cubicBezTo>
                    <a:pt x="5787108" y="4949766"/>
                    <a:pt x="3702051" y="4993878"/>
                    <a:pt x="3193842" y="4885961"/>
                  </a:cubicBezTo>
                  <a:cubicBezTo>
                    <a:pt x="2699272" y="4972819"/>
                    <a:pt x="1547323" y="5025729"/>
                    <a:pt x="1277537" y="4885961"/>
                  </a:cubicBezTo>
                  <a:lnTo>
                    <a:pt x="1277537" y="4885961"/>
                  </a:lnTo>
                  <a:cubicBezTo>
                    <a:pt x="1114547" y="4917515"/>
                    <a:pt x="986227" y="4883560"/>
                    <a:pt x="814343" y="4885961"/>
                  </a:cubicBezTo>
                  <a:cubicBezTo>
                    <a:pt x="314348" y="4931922"/>
                    <a:pt x="10765" y="4453406"/>
                    <a:pt x="0" y="4071618"/>
                  </a:cubicBezTo>
                  <a:cubicBezTo>
                    <a:pt x="1" y="4071622"/>
                    <a:pt x="-1" y="4071629"/>
                    <a:pt x="0" y="4071634"/>
                  </a:cubicBezTo>
                  <a:cubicBezTo>
                    <a:pt x="-192753" y="3825458"/>
                    <a:pt x="-234163" y="3657870"/>
                    <a:pt x="-550669" y="3356509"/>
                  </a:cubicBezTo>
                  <a:cubicBezTo>
                    <a:pt x="-372888" y="3250322"/>
                    <a:pt x="-91984" y="2942858"/>
                    <a:pt x="0" y="2850144"/>
                  </a:cubicBezTo>
                  <a:cubicBezTo>
                    <a:pt x="-84271" y="1922165"/>
                    <a:pt x="-164383" y="1233801"/>
                    <a:pt x="0" y="814343"/>
                  </a:cubicBezTo>
                  <a:close/>
                </a:path>
                <a:path w="7665221" h="4885961" stroke="0" extrusionOk="0">
                  <a:moveTo>
                    <a:pt x="0" y="814343"/>
                  </a:moveTo>
                  <a:cubicBezTo>
                    <a:pt x="82396" y="355176"/>
                    <a:pt x="411651" y="-3140"/>
                    <a:pt x="814343" y="0"/>
                  </a:cubicBezTo>
                  <a:cubicBezTo>
                    <a:pt x="1029399" y="39475"/>
                    <a:pt x="1212982" y="40839"/>
                    <a:pt x="1277537" y="0"/>
                  </a:cubicBezTo>
                  <a:lnTo>
                    <a:pt x="1277537" y="0"/>
                  </a:lnTo>
                  <a:cubicBezTo>
                    <a:pt x="1885546" y="28635"/>
                    <a:pt x="2955282" y="105642"/>
                    <a:pt x="3193842" y="0"/>
                  </a:cubicBezTo>
                  <a:cubicBezTo>
                    <a:pt x="4682529" y="-81599"/>
                    <a:pt x="5102886" y="-154300"/>
                    <a:pt x="6850878" y="0"/>
                  </a:cubicBezTo>
                  <a:cubicBezTo>
                    <a:pt x="7324512" y="50371"/>
                    <a:pt x="7613969" y="382012"/>
                    <a:pt x="7665221" y="814343"/>
                  </a:cubicBezTo>
                  <a:cubicBezTo>
                    <a:pt x="7709441" y="1135886"/>
                    <a:pt x="7635839" y="2574353"/>
                    <a:pt x="7665221" y="2850144"/>
                  </a:cubicBezTo>
                  <a:lnTo>
                    <a:pt x="7665221" y="2850144"/>
                  </a:lnTo>
                  <a:cubicBezTo>
                    <a:pt x="7644490" y="3091337"/>
                    <a:pt x="7748088" y="3468497"/>
                    <a:pt x="7665221" y="4071634"/>
                  </a:cubicBezTo>
                  <a:cubicBezTo>
                    <a:pt x="7665222" y="4071632"/>
                    <a:pt x="7665220" y="4071619"/>
                    <a:pt x="7665221" y="4071618"/>
                  </a:cubicBezTo>
                  <a:cubicBezTo>
                    <a:pt x="7616361" y="4524405"/>
                    <a:pt x="7291207" y="4939453"/>
                    <a:pt x="6850878" y="4885961"/>
                  </a:cubicBezTo>
                  <a:cubicBezTo>
                    <a:pt x="5126834" y="4808361"/>
                    <a:pt x="4938707" y="4913230"/>
                    <a:pt x="3193842" y="4885961"/>
                  </a:cubicBezTo>
                  <a:cubicBezTo>
                    <a:pt x="2428961" y="5029739"/>
                    <a:pt x="2016841" y="4825008"/>
                    <a:pt x="1277537" y="4885961"/>
                  </a:cubicBezTo>
                  <a:lnTo>
                    <a:pt x="1277537" y="4885961"/>
                  </a:lnTo>
                  <a:cubicBezTo>
                    <a:pt x="1191068" y="4874693"/>
                    <a:pt x="925853" y="4905728"/>
                    <a:pt x="814343" y="4885961"/>
                  </a:cubicBezTo>
                  <a:cubicBezTo>
                    <a:pt x="299516" y="4860503"/>
                    <a:pt x="-52241" y="4544406"/>
                    <a:pt x="0" y="4071618"/>
                  </a:cubicBezTo>
                  <a:cubicBezTo>
                    <a:pt x="0" y="4071625"/>
                    <a:pt x="-1" y="4071631"/>
                    <a:pt x="0" y="4071634"/>
                  </a:cubicBezTo>
                  <a:cubicBezTo>
                    <a:pt x="-109072" y="3810371"/>
                    <a:pt x="-310398" y="3618361"/>
                    <a:pt x="-550669" y="3356509"/>
                  </a:cubicBezTo>
                  <a:cubicBezTo>
                    <a:pt x="-450542" y="3175989"/>
                    <a:pt x="-125448" y="2897217"/>
                    <a:pt x="0" y="2850144"/>
                  </a:cubicBezTo>
                  <a:cubicBezTo>
                    <a:pt x="110008" y="2514996"/>
                    <a:pt x="-36887" y="1377443"/>
                    <a:pt x="0" y="81434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6">
                  <a:lumMod val="7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2925326911">
                    <a:prstGeom prst="wedgeRoundRectCallout">
                      <a:avLst>
                        <a:gd name="adj1" fmla="val -57184"/>
                        <a:gd name="adj2" fmla="val 18697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ộp Văn bản 9">
              <a:extLst>
                <a:ext uri="{FF2B5EF4-FFF2-40B4-BE49-F238E27FC236}">
                  <a16:creationId xmlns:a16="http://schemas.microsoft.com/office/drawing/2014/main" id="{69C90991-26DA-BBC6-529E-76D0CBE09075}"/>
                </a:ext>
              </a:extLst>
            </p:cNvPr>
            <p:cNvSpPr txBox="1"/>
            <p:nvPr/>
          </p:nvSpPr>
          <p:spPr>
            <a:xfrm>
              <a:off x="4525833" y="393405"/>
              <a:ext cx="7102461" cy="4478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spcBef>
                  <a:spcPts val="600"/>
                </a:spcBef>
              </a:pP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Hôm nay là sinh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nhật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của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bố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mình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!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Các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bạn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hãy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giúp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mình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đi mua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những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đồ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dùng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để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chuẩn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bị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một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buổi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tiệc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sinh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nhật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</a:t>
              </a:r>
              <a:r>
                <a:rPr lang="en-US" altLang="zh-CN" sz="4500" dirty="0" err="1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bất</a:t>
              </a:r>
              <a:r>
                <a:rPr lang="en-US" altLang="zh-CN" sz="4500" dirty="0"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 ngờ cho bố nhé!</a:t>
              </a:r>
              <a:endParaRPr lang="en-US" altLang="zh-CN" sz="45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pic>
        <p:nvPicPr>
          <p:cNvPr id="19" name="Hình ảnh 18" descr="Ảnh có chứa văn bản, quân hậu, danh thiếp, phong bì&#10;&#10;Mô tả được tạo tự động">
            <a:extLst>
              <a:ext uri="{FF2B5EF4-FFF2-40B4-BE49-F238E27FC236}">
                <a16:creationId xmlns:a16="http://schemas.microsoft.com/office/drawing/2014/main" id="{54FF5FEF-CD1E-ED5E-87F6-F8DD298A1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989" y="2954171"/>
            <a:ext cx="3859918" cy="428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2196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, vài&#10;&#10;Mô tả được tạo tự động">
            <a:extLst>
              <a:ext uri="{FF2B5EF4-FFF2-40B4-BE49-F238E27FC236}">
                <a16:creationId xmlns:a16="http://schemas.microsoft.com/office/drawing/2014/main" id="{14DACAE9-C94A-1FE4-E457-EC3600FCA6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A2997AB8-A223-A32A-5A08-9E68C3AD3417}"/>
              </a:ext>
            </a:extLst>
          </p:cNvPr>
          <p:cNvGrpSpPr/>
          <p:nvPr/>
        </p:nvGrpSpPr>
        <p:grpSpPr>
          <a:xfrm>
            <a:off x="5334278" y="5628719"/>
            <a:ext cx="896040" cy="1092607"/>
            <a:chOff x="678426" y="452808"/>
            <a:chExt cx="748527" cy="909062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38EC8FDB-7F02-8575-4E13-C92B98E16356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8" name="TextBox 23">
              <a:extLst>
                <a:ext uri="{FF2B5EF4-FFF2-40B4-BE49-F238E27FC236}">
                  <a16:creationId xmlns:a16="http://schemas.microsoft.com/office/drawing/2014/main" id="{55F6570A-6FF6-F77A-5E83-6A6216327461}"/>
                </a:ext>
              </a:extLst>
            </p:cNvPr>
            <p:cNvSpPr txBox="1"/>
            <p:nvPr/>
          </p:nvSpPr>
          <p:spPr>
            <a:xfrm>
              <a:off x="736752" y="452808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1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Nhóm 9">
            <a:extLst>
              <a:ext uri="{FF2B5EF4-FFF2-40B4-BE49-F238E27FC236}">
                <a16:creationId xmlns:a16="http://schemas.microsoft.com/office/drawing/2014/main" id="{725027B1-A9FF-A64A-0902-7D3D455E55F6}"/>
              </a:ext>
            </a:extLst>
          </p:cNvPr>
          <p:cNvGrpSpPr/>
          <p:nvPr/>
        </p:nvGrpSpPr>
        <p:grpSpPr>
          <a:xfrm>
            <a:off x="10632115" y="3254894"/>
            <a:ext cx="896040" cy="1092607"/>
            <a:chOff x="678426" y="452807"/>
            <a:chExt cx="748527" cy="909062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E1296DC3-12A1-F382-3A4F-17AC839910EB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id="{9FF4CBB2-1673-319F-EBCA-E38A9B19708E}"/>
                </a:ext>
              </a:extLst>
            </p:cNvPr>
            <p:cNvSpPr txBox="1"/>
            <p:nvPr/>
          </p:nvSpPr>
          <p:spPr>
            <a:xfrm>
              <a:off x="757218" y="452807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2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Nhóm 12">
            <a:extLst>
              <a:ext uri="{FF2B5EF4-FFF2-40B4-BE49-F238E27FC236}">
                <a16:creationId xmlns:a16="http://schemas.microsoft.com/office/drawing/2014/main" id="{5D5F5C4E-8A23-CF5E-7530-0D5250C10BE1}"/>
              </a:ext>
            </a:extLst>
          </p:cNvPr>
          <p:cNvGrpSpPr/>
          <p:nvPr/>
        </p:nvGrpSpPr>
        <p:grpSpPr>
          <a:xfrm>
            <a:off x="2523918" y="1733477"/>
            <a:ext cx="896040" cy="1092607"/>
            <a:chOff x="678426" y="452807"/>
            <a:chExt cx="748527" cy="909062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id="{ECCD6506-1A72-E658-F5E9-BB63FF5F9949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0FE33D44-95CC-FFC0-DC58-50ADB4903009}"/>
                </a:ext>
              </a:extLst>
            </p:cNvPr>
            <p:cNvSpPr txBox="1"/>
            <p:nvPr/>
          </p:nvSpPr>
          <p:spPr>
            <a:xfrm>
              <a:off x="757218" y="452807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3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Hình ảnh 5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12772357-94A6-DED9-E5B2-368B14C6E5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5" t="29452" r="54776" b="6865"/>
          <a:stretch/>
        </p:blipFill>
        <p:spPr>
          <a:xfrm>
            <a:off x="1264231" y="3539910"/>
            <a:ext cx="1866426" cy="3318090"/>
          </a:xfrm>
          <a:prstGeom prst="rect">
            <a:avLst/>
          </a:prstGeom>
        </p:spPr>
      </p:pic>
      <p:pic>
        <p:nvPicPr>
          <p:cNvPr id="16" name="Tieng-chuong-cu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2084084-FE40-0EDD-CCD3-46AF0FFF83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-11699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-1.85185E-6 L 0.39336 0.00857 " pathEditMode="relative" rAng="0" ptsTypes="AA">
                                      <p:cBhvr>
                                        <p:cTn id="2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1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11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AB11922C-C1FB-A87D-60BD-BFF2152ACE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E21D43F5-5979-54A9-06C4-A4EEE40FDD71}"/>
              </a:ext>
            </a:extLst>
          </p:cNvPr>
          <p:cNvSpPr/>
          <p:nvPr/>
        </p:nvSpPr>
        <p:spPr>
          <a:xfrm>
            <a:off x="383136" y="294968"/>
            <a:ext cx="11530957" cy="6415548"/>
          </a:xfrm>
          <a:custGeom>
            <a:avLst/>
            <a:gdLst>
              <a:gd name="connsiteX0" fmla="*/ 0 w 11530957"/>
              <a:gd name="connsiteY0" fmla="*/ 1069279 h 6415548"/>
              <a:gd name="connsiteX1" fmla="*/ 1069279 w 11530957"/>
              <a:gd name="connsiteY1" fmla="*/ 0 h 6415548"/>
              <a:gd name="connsiteX2" fmla="*/ 10461678 w 11530957"/>
              <a:gd name="connsiteY2" fmla="*/ 0 h 6415548"/>
              <a:gd name="connsiteX3" fmla="*/ 11530957 w 11530957"/>
              <a:gd name="connsiteY3" fmla="*/ 1069279 h 6415548"/>
              <a:gd name="connsiteX4" fmla="*/ 11530957 w 11530957"/>
              <a:gd name="connsiteY4" fmla="*/ 5346269 h 6415548"/>
              <a:gd name="connsiteX5" fmla="*/ 10461678 w 11530957"/>
              <a:gd name="connsiteY5" fmla="*/ 6415548 h 6415548"/>
              <a:gd name="connsiteX6" fmla="*/ 1069279 w 11530957"/>
              <a:gd name="connsiteY6" fmla="*/ 6415548 h 6415548"/>
              <a:gd name="connsiteX7" fmla="*/ 0 w 11530957"/>
              <a:gd name="connsiteY7" fmla="*/ 5346269 h 6415548"/>
              <a:gd name="connsiteX8" fmla="*/ 0 w 11530957"/>
              <a:gd name="connsiteY8" fmla="*/ 1069279 h 641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0957" h="6415548" fill="none" extrusionOk="0">
                <a:moveTo>
                  <a:pt x="0" y="1069279"/>
                </a:moveTo>
                <a:cubicBezTo>
                  <a:pt x="-56142" y="482224"/>
                  <a:pt x="472899" y="33125"/>
                  <a:pt x="1069279" y="0"/>
                </a:cubicBezTo>
                <a:cubicBezTo>
                  <a:pt x="4796067" y="77600"/>
                  <a:pt x="5992644" y="-27269"/>
                  <a:pt x="10461678" y="0"/>
                </a:cubicBezTo>
                <a:cubicBezTo>
                  <a:pt x="11108013" y="-73594"/>
                  <a:pt x="11580710" y="493380"/>
                  <a:pt x="11530957" y="1069279"/>
                </a:cubicBezTo>
                <a:cubicBezTo>
                  <a:pt x="11639957" y="2468667"/>
                  <a:pt x="11452748" y="4091300"/>
                  <a:pt x="11530957" y="5346269"/>
                </a:cubicBezTo>
                <a:cubicBezTo>
                  <a:pt x="11453801" y="5906632"/>
                  <a:pt x="10967214" y="6453039"/>
                  <a:pt x="10461678" y="6415548"/>
                </a:cubicBezTo>
                <a:cubicBezTo>
                  <a:pt x="7948116" y="6464725"/>
                  <a:pt x="4503963" y="6292846"/>
                  <a:pt x="1069279" y="6415548"/>
                </a:cubicBezTo>
                <a:cubicBezTo>
                  <a:pt x="464920" y="6521629"/>
                  <a:pt x="-81581" y="6007058"/>
                  <a:pt x="0" y="5346269"/>
                </a:cubicBezTo>
                <a:cubicBezTo>
                  <a:pt x="47022" y="4531174"/>
                  <a:pt x="104569" y="2808644"/>
                  <a:pt x="0" y="1069279"/>
                </a:cubicBezTo>
                <a:close/>
              </a:path>
              <a:path w="11530957" h="6415548" stroke="0" extrusionOk="0">
                <a:moveTo>
                  <a:pt x="0" y="1069279"/>
                </a:moveTo>
                <a:cubicBezTo>
                  <a:pt x="35535" y="474671"/>
                  <a:pt x="489606" y="-726"/>
                  <a:pt x="1069279" y="0"/>
                </a:cubicBezTo>
                <a:cubicBezTo>
                  <a:pt x="3330869" y="-129276"/>
                  <a:pt x="7086839" y="-77778"/>
                  <a:pt x="10461678" y="0"/>
                </a:cubicBezTo>
                <a:cubicBezTo>
                  <a:pt x="11047785" y="-14152"/>
                  <a:pt x="11528000" y="495783"/>
                  <a:pt x="11530957" y="1069279"/>
                </a:cubicBezTo>
                <a:cubicBezTo>
                  <a:pt x="11612556" y="2765578"/>
                  <a:pt x="11685257" y="3211009"/>
                  <a:pt x="11530957" y="5346269"/>
                </a:cubicBezTo>
                <a:cubicBezTo>
                  <a:pt x="11558830" y="5995597"/>
                  <a:pt x="11002652" y="6432396"/>
                  <a:pt x="10461678" y="6415548"/>
                </a:cubicBezTo>
                <a:cubicBezTo>
                  <a:pt x="7831461" y="6459768"/>
                  <a:pt x="5323348" y="6386166"/>
                  <a:pt x="1069279" y="6415548"/>
                </a:cubicBezTo>
                <a:cubicBezTo>
                  <a:pt x="471771" y="6388797"/>
                  <a:pt x="-23178" y="5931458"/>
                  <a:pt x="0" y="5346269"/>
                </a:cubicBezTo>
                <a:cubicBezTo>
                  <a:pt x="-159954" y="3799400"/>
                  <a:pt x="22140" y="2340826"/>
                  <a:pt x="0" y="1069279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2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77907" y="599332"/>
            <a:ext cx="11856539" cy="5963700"/>
            <a:chOff x="124089" y="2292186"/>
            <a:chExt cx="11856539" cy="5963700"/>
          </a:xfrm>
        </p:grpSpPr>
        <p:grpSp>
          <p:nvGrpSpPr>
            <p:cNvPr id="29" name="Group 28"/>
            <p:cNvGrpSpPr/>
            <p:nvPr/>
          </p:nvGrpSpPr>
          <p:grpSpPr>
            <a:xfrm>
              <a:off x="124089" y="2292186"/>
              <a:ext cx="11530957" cy="2809079"/>
              <a:chOff x="95279" y="2146552"/>
              <a:chExt cx="11530957" cy="2809079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18894" r="59679"/>
              <a:stretch/>
            </p:blipFill>
            <p:spPr>
              <a:xfrm>
                <a:off x="95279" y="2146552"/>
                <a:ext cx="2378524" cy="2691227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D49D0D80-D8F7-859D-FC9D-C49EFA659B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18894" r="59679"/>
              <a:stretch/>
            </p:blipFill>
            <p:spPr>
              <a:xfrm>
                <a:off x="9247712" y="2264404"/>
                <a:ext cx="2378524" cy="2691227"/>
              </a:xfrm>
              <a:prstGeom prst="rect">
                <a:avLst/>
              </a:prstGeom>
            </p:spPr>
          </p:pic>
        </p:grpSp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60" t="16965" r="19320" b="1928"/>
            <a:stretch/>
          </p:blipFill>
          <p:spPr>
            <a:xfrm>
              <a:off x="9364177" y="5295451"/>
              <a:ext cx="2616451" cy="2960435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9CEB014-9BFA-5D4A-8F10-647D636B94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60" t="16965" r="19320" b="1928"/>
            <a:stretch/>
          </p:blipFill>
          <p:spPr>
            <a:xfrm>
              <a:off x="578553" y="5130897"/>
              <a:ext cx="2616451" cy="2960435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3E0E04A-2F07-C347-6E41-9E3C5E0145CD}"/>
              </a:ext>
            </a:extLst>
          </p:cNvPr>
          <p:cNvSpPr txBox="1"/>
          <p:nvPr/>
        </p:nvSpPr>
        <p:spPr>
          <a:xfrm>
            <a:off x="3189767" y="2009553"/>
            <a:ext cx="60073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latin typeface="Cambria" panose="02040503050406030204" pitchFamily="18" charset="0"/>
                <a:ea typeface="Cambria" panose="02040503050406030204" pitchFamily="18" charset="0"/>
              </a:rPr>
              <a:t>Em và các bạn cùng thực hành đo thời gian, tính vận tốc và quãng đường đi bộ trên sân trường.</a:t>
            </a:r>
            <a:endParaRPr lang="en-US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0449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8C99D5A5-1649-B237-0FBB-57483CB5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E21D43F5-5979-54A9-06C4-A4EEE40FDD71}"/>
              </a:ext>
            </a:extLst>
          </p:cNvPr>
          <p:cNvSpPr/>
          <p:nvPr/>
        </p:nvSpPr>
        <p:spPr>
          <a:xfrm>
            <a:off x="383136" y="294968"/>
            <a:ext cx="11773464" cy="6415548"/>
          </a:xfrm>
          <a:custGeom>
            <a:avLst/>
            <a:gdLst>
              <a:gd name="connsiteX0" fmla="*/ 0 w 11773464"/>
              <a:gd name="connsiteY0" fmla="*/ 1069279 h 6415548"/>
              <a:gd name="connsiteX1" fmla="*/ 1069279 w 11773464"/>
              <a:gd name="connsiteY1" fmla="*/ 0 h 6415548"/>
              <a:gd name="connsiteX2" fmla="*/ 10704185 w 11773464"/>
              <a:gd name="connsiteY2" fmla="*/ 0 h 6415548"/>
              <a:gd name="connsiteX3" fmla="*/ 11773464 w 11773464"/>
              <a:gd name="connsiteY3" fmla="*/ 1069279 h 6415548"/>
              <a:gd name="connsiteX4" fmla="*/ 11773464 w 11773464"/>
              <a:gd name="connsiteY4" fmla="*/ 5346269 h 6415548"/>
              <a:gd name="connsiteX5" fmla="*/ 10704185 w 11773464"/>
              <a:gd name="connsiteY5" fmla="*/ 6415548 h 6415548"/>
              <a:gd name="connsiteX6" fmla="*/ 1069279 w 11773464"/>
              <a:gd name="connsiteY6" fmla="*/ 6415548 h 6415548"/>
              <a:gd name="connsiteX7" fmla="*/ 0 w 11773464"/>
              <a:gd name="connsiteY7" fmla="*/ 5346269 h 6415548"/>
              <a:gd name="connsiteX8" fmla="*/ 0 w 11773464"/>
              <a:gd name="connsiteY8" fmla="*/ 1069279 h 641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73464" h="6415548" fill="none" extrusionOk="0">
                <a:moveTo>
                  <a:pt x="0" y="1069279"/>
                </a:moveTo>
                <a:cubicBezTo>
                  <a:pt x="-56142" y="482224"/>
                  <a:pt x="472899" y="33125"/>
                  <a:pt x="1069279" y="0"/>
                </a:cubicBezTo>
                <a:cubicBezTo>
                  <a:pt x="2346324" y="77600"/>
                  <a:pt x="9598406" y="-27269"/>
                  <a:pt x="10704185" y="0"/>
                </a:cubicBezTo>
                <a:cubicBezTo>
                  <a:pt x="11350520" y="-73594"/>
                  <a:pt x="11823217" y="493380"/>
                  <a:pt x="11773464" y="1069279"/>
                </a:cubicBezTo>
                <a:cubicBezTo>
                  <a:pt x="11882464" y="2468667"/>
                  <a:pt x="11695255" y="4091300"/>
                  <a:pt x="11773464" y="5346269"/>
                </a:cubicBezTo>
                <a:cubicBezTo>
                  <a:pt x="11696308" y="5906632"/>
                  <a:pt x="11209721" y="6453039"/>
                  <a:pt x="10704185" y="6415548"/>
                </a:cubicBezTo>
                <a:cubicBezTo>
                  <a:pt x="7659427" y="6464725"/>
                  <a:pt x="2674195" y="6292846"/>
                  <a:pt x="1069279" y="6415548"/>
                </a:cubicBezTo>
                <a:cubicBezTo>
                  <a:pt x="464920" y="6521629"/>
                  <a:pt x="-81581" y="6007058"/>
                  <a:pt x="0" y="5346269"/>
                </a:cubicBezTo>
                <a:cubicBezTo>
                  <a:pt x="47022" y="4531174"/>
                  <a:pt x="104569" y="2808644"/>
                  <a:pt x="0" y="1069279"/>
                </a:cubicBezTo>
                <a:close/>
              </a:path>
              <a:path w="11773464" h="6415548" stroke="0" extrusionOk="0">
                <a:moveTo>
                  <a:pt x="0" y="1069279"/>
                </a:moveTo>
                <a:cubicBezTo>
                  <a:pt x="35535" y="474671"/>
                  <a:pt x="489606" y="-726"/>
                  <a:pt x="1069279" y="0"/>
                </a:cubicBezTo>
                <a:cubicBezTo>
                  <a:pt x="3619135" y="-129276"/>
                  <a:pt x="6637041" y="-77778"/>
                  <a:pt x="10704185" y="0"/>
                </a:cubicBezTo>
                <a:cubicBezTo>
                  <a:pt x="11290292" y="-14152"/>
                  <a:pt x="11770507" y="495783"/>
                  <a:pt x="11773464" y="1069279"/>
                </a:cubicBezTo>
                <a:cubicBezTo>
                  <a:pt x="11855063" y="2765578"/>
                  <a:pt x="11927764" y="3211009"/>
                  <a:pt x="11773464" y="5346269"/>
                </a:cubicBezTo>
                <a:cubicBezTo>
                  <a:pt x="11801337" y="5995597"/>
                  <a:pt x="11245159" y="6432396"/>
                  <a:pt x="10704185" y="6415548"/>
                </a:cubicBezTo>
                <a:cubicBezTo>
                  <a:pt x="7434804" y="6459768"/>
                  <a:pt x="3852069" y="6386166"/>
                  <a:pt x="1069279" y="6415548"/>
                </a:cubicBezTo>
                <a:cubicBezTo>
                  <a:pt x="471771" y="6388797"/>
                  <a:pt x="-23178" y="5931458"/>
                  <a:pt x="0" y="5346269"/>
                </a:cubicBezTo>
                <a:cubicBezTo>
                  <a:pt x="-159954" y="3799400"/>
                  <a:pt x="22140" y="2340826"/>
                  <a:pt x="0" y="1069279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2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68201" y="393400"/>
            <a:ext cx="11412026" cy="1077218"/>
            <a:chOff x="678427" y="551006"/>
            <a:chExt cx="10716950" cy="1077218"/>
          </a:xfrm>
        </p:grpSpPr>
        <p:grpSp>
          <p:nvGrpSpPr>
            <p:cNvPr id="35" name="Nhóm 8">
              <a:extLst>
                <a:ext uri="{FF2B5EF4-FFF2-40B4-BE49-F238E27FC236}">
                  <a16:creationId xmlns:a16="http://schemas.microsoft.com/office/drawing/2014/main" id="{87E58C7D-22BE-BE73-1E70-2AF57C251ECB}"/>
                </a:ext>
              </a:extLst>
            </p:cNvPr>
            <p:cNvGrpSpPr/>
            <p:nvPr/>
          </p:nvGrpSpPr>
          <p:grpSpPr>
            <a:xfrm>
              <a:off x="678427" y="556819"/>
              <a:ext cx="793415" cy="701040"/>
              <a:chOff x="1169225" y="243763"/>
              <a:chExt cx="704966" cy="701040"/>
            </a:xfrm>
          </p:grpSpPr>
          <p:sp>
            <p:nvSpPr>
              <p:cNvPr id="37" name="Oval 22">
                <a:extLst>
                  <a:ext uri="{FF2B5EF4-FFF2-40B4-BE49-F238E27FC236}">
                    <a16:creationId xmlns:a16="http://schemas.microsoft.com/office/drawing/2014/main" id="{722CA877-D7CD-028C-B7D9-FC5CBF25BAEC}"/>
                  </a:ext>
                </a:extLst>
              </p:cNvPr>
              <p:cNvSpPr/>
              <p:nvPr/>
            </p:nvSpPr>
            <p:spPr>
              <a:xfrm>
                <a:off x="1169225" y="243763"/>
                <a:ext cx="704966" cy="701040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vi-VN" sz="3200" dirty="0"/>
              </a:p>
            </p:txBody>
          </p:sp>
          <p:sp>
            <p:nvSpPr>
              <p:cNvPr id="38" name="TextBox 23">
                <a:extLst>
                  <a:ext uri="{FF2B5EF4-FFF2-40B4-BE49-F238E27FC236}">
                    <a16:creationId xmlns:a16="http://schemas.microsoft.com/office/drawing/2014/main" id="{5D1B0BAD-2CAF-8D2F-B837-8B459DA1D373}"/>
                  </a:ext>
                </a:extLst>
              </p:cNvPr>
              <p:cNvSpPr txBox="1"/>
              <p:nvPr/>
            </p:nvSpPr>
            <p:spPr>
              <a:xfrm>
                <a:off x="1222514" y="301895"/>
                <a:ext cx="5565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UTM Cookies" panose="02040603050506020204" pitchFamily="18" charset="0"/>
                  </a:rPr>
                  <a:t>1</a:t>
                </a:r>
                <a:endParaRPr lang="vi-VN" sz="3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DA287F-80C3-BFDD-2792-4403BD97486B}"/>
                </a:ext>
              </a:extLst>
            </p:cNvPr>
            <p:cNvSpPr txBox="1"/>
            <p:nvPr/>
          </p:nvSpPr>
          <p:spPr>
            <a:xfrm>
              <a:off x="1450968" y="551006"/>
              <a:ext cx="9944409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Em hãy ghi lại thời gian đi bộ quãng đường 40 m của mỗi bạn vào bảng 1.</a:t>
              </a:r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DD4E94F-8E5E-7269-91E5-7EEE796F3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100358"/>
              </p:ext>
            </p:extLst>
          </p:nvPr>
        </p:nvGraphicFramePr>
        <p:xfrm>
          <a:off x="965790" y="2025765"/>
          <a:ext cx="10515600" cy="207264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346509957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7536845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8321921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Tên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 (m)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 (giây)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9569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738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57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1401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DE6CBC7-8ABB-7572-2F66-A00741F1261F}"/>
              </a:ext>
            </a:extLst>
          </p:cNvPr>
          <p:cNvSpPr txBox="1"/>
          <p:nvPr/>
        </p:nvSpPr>
        <p:spPr>
          <a:xfrm>
            <a:off x="5869172" y="1318437"/>
            <a:ext cx="1605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mbria" panose="02040503050406030204" pitchFamily="18" charset="0"/>
                <a:ea typeface="Cambria" panose="02040503050406030204" pitchFamily="18" charset="0"/>
              </a:rPr>
              <a:t>Bảng</a:t>
            </a:r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4B43D2-66D1-ECEE-DC86-5B474EC6A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460" y="4184628"/>
            <a:ext cx="6613784" cy="253226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4FD71C-CA6C-1919-2697-8217C401F890}"/>
              </a:ext>
            </a:extLst>
          </p:cNvPr>
          <p:cNvSpPr/>
          <p:nvPr/>
        </p:nvSpPr>
        <p:spPr>
          <a:xfrm>
            <a:off x="9271591" y="3147237"/>
            <a:ext cx="946297" cy="3721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6F49B2-3A53-FF69-561E-EF285119AA69}"/>
              </a:ext>
            </a:extLst>
          </p:cNvPr>
          <p:cNvSpPr/>
          <p:nvPr/>
        </p:nvSpPr>
        <p:spPr>
          <a:xfrm>
            <a:off x="9292856" y="3657600"/>
            <a:ext cx="946297" cy="3721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6683224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, vài&#10;&#10;Mô tả được tạo tự động">
            <a:extLst>
              <a:ext uri="{FF2B5EF4-FFF2-40B4-BE49-F238E27FC236}">
                <a16:creationId xmlns:a16="http://schemas.microsoft.com/office/drawing/2014/main" id="{14DACAE9-C94A-1FE4-E457-EC3600FCA6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Hình ảnh 5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12772357-94A6-DED9-E5B2-368B14C6E58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5" t="29452" r="54776" b="6865"/>
          <a:stretch/>
        </p:blipFill>
        <p:spPr>
          <a:xfrm>
            <a:off x="6205818" y="3660933"/>
            <a:ext cx="1866426" cy="3318090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A2997AB8-A223-A32A-5A08-9E68C3AD3417}"/>
              </a:ext>
            </a:extLst>
          </p:cNvPr>
          <p:cNvGrpSpPr/>
          <p:nvPr/>
        </p:nvGrpSpPr>
        <p:grpSpPr>
          <a:xfrm>
            <a:off x="5334278" y="5628719"/>
            <a:ext cx="896040" cy="1092607"/>
            <a:chOff x="678426" y="452808"/>
            <a:chExt cx="748527" cy="909062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38EC8FDB-7F02-8575-4E13-C92B98E16356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8" name="TextBox 23">
              <a:extLst>
                <a:ext uri="{FF2B5EF4-FFF2-40B4-BE49-F238E27FC236}">
                  <a16:creationId xmlns:a16="http://schemas.microsoft.com/office/drawing/2014/main" id="{55F6570A-6FF6-F77A-5E83-6A6216327461}"/>
                </a:ext>
              </a:extLst>
            </p:cNvPr>
            <p:cNvSpPr txBox="1"/>
            <p:nvPr/>
          </p:nvSpPr>
          <p:spPr>
            <a:xfrm>
              <a:off x="736752" y="452808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1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Nhóm 9">
            <a:extLst>
              <a:ext uri="{FF2B5EF4-FFF2-40B4-BE49-F238E27FC236}">
                <a16:creationId xmlns:a16="http://schemas.microsoft.com/office/drawing/2014/main" id="{725027B1-A9FF-A64A-0902-7D3D455E55F6}"/>
              </a:ext>
            </a:extLst>
          </p:cNvPr>
          <p:cNvGrpSpPr/>
          <p:nvPr/>
        </p:nvGrpSpPr>
        <p:grpSpPr>
          <a:xfrm>
            <a:off x="10632115" y="3254894"/>
            <a:ext cx="896040" cy="1092607"/>
            <a:chOff x="678426" y="452807"/>
            <a:chExt cx="748527" cy="909062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E1296DC3-12A1-F382-3A4F-17AC839910EB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id="{9FF4CBB2-1673-319F-EBCA-E38A9B19708E}"/>
                </a:ext>
              </a:extLst>
            </p:cNvPr>
            <p:cNvSpPr txBox="1"/>
            <p:nvPr/>
          </p:nvSpPr>
          <p:spPr>
            <a:xfrm>
              <a:off x="757218" y="452807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2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Nhóm 12">
            <a:extLst>
              <a:ext uri="{FF2B5EF4-FFF2-40B4-BE49-F238E27FC236}">
                <a16:creationId xmlns:a16="http://schemas.microsoft.com/office/drawing/2014/main" id="{5D5F5C4E-8A23-CF5E-7530-0D5250C10BE1}"/>
              </a:ext>
            </a:extLst>
          </p:cNvPr>
          <p:cNvGrpSpPr/>
          <p:nvPr/>
        </p:nvGrpSpPr>
        <p:grpSpPr>
          <a:xfrm>
            <a:off x="2523918" y="1733477"/>
            <a:ext cx="896040" cy="1092607"/>
            <a:chOff x="678426" y="452807"/>
            <a:chExt cx="748527" cy="909062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id="{ECCD6506-1A72-E658-F5E9-BB63FF5F9949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0FE33D44-95CC-FFC0-DC58-50ADB4903009}"/>
                </a:ext>
              </a:extLst>
            </p:cNvPr>
            <p:cNvSpPr txBox="1"/>
            <p:nvPr/>
          </p:nvSpPr>
          <p:spPr>
            <a:xfrm>
              <a:off x="757218" y="452807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3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4314E62E-4913-7773-1514-18F700A3BE9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2" r="72723" b="27450"/>
          <a:stretch/>
        </p:blipFill>
        <p:spPr>
          <a:xfrm rot="21067350">
            <a:off x="7236121" y="5562593"/>
            <a:ext cx="1073782" cy="1341612"/>
          </a:xfrm>
          <a:prstGeom prst="rect">
            <a:avLst/>
          </a:prstGeom>
        </p:spPr>
      </p:pic>
      <p:pic>
        <p:nvPicPr>
          <p:cNvPr id="4" name="Tieng-chuong-cu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7CEAFEF-12A1-24DA-1DF5-AD1C961181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219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25518" y="-961323"/>
            <a:ext cx="609600" cy="609600"/>
          </a:xfrm>
          <a:prstGeom prst="rect">
            <a:avLst/>
          </a:prstGeom>
        </p:spPr>
      </p:pic>
      <p:pic>
        <p:nvPicPr>
          <p:cNvPr id="16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89CCB85-BF76-F568-2E94-4FCD9536721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120.6938"/>
                  <p14:fade out="1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34231" y="-961323"/>
            <a:ext cx="609600" cy="609600"/>
          </a:xfrm>
          <a:prstGeom prst="rect">
            <a:avLst/>
          </a:prstGeom>
        </p:spPr>
      </p:pic>
      <p:grpSp>
        <p:nvGrpSpPr>
          <p:cNvPr id="19" name="Nhóm 18">
            <a:extLst>
              <a:ext uri="{FF2B5EF4-FFF2-40B4-BE49-F238E27FC236}">
                <a16:creationId xmlns:a16="http://schemas.microsoft.com/office/drawing/2014/main" id="{29B51EF4-F17B-B732-1C0C-04C2BEAD072C}"/>
              </a:ext>
            </a:extLst>
          </p:cNvPr>
          <p:cNvGrpSpPr/>
          <p:nvPr/>
        </p:nvGrpSpPr>
        <p:grpSpPr>
          <a:xfrm>
            <a:off x="6221269" y="3660933"/>
            <a:ext cx="2104085" cy="3318090"/>
            <a:chOff x="6358218" y="3813333"/>
            <a:chExt cx="2104085" cy="3318090"/>
          </a:xfrm>
        </p:grpSpPr>
        <p:pic>
          <p:nvPicPr>
            <p:cNvPr id="17" name="Hình ảnh 16" descr="Ảnh có chứa đồ chơi, búp bê&#10;&#10;Mô tả được tạo tự động">
              <a:extLst>
                <a:ext uri="{FF2B5EF4-FFF2-40B4-BE49-F238E27FC236}">
                  <a16:creationId xmlns:a16="http://schemas.microsoft.com/office/drawing/2014/main" id="{3CE5F0C6-749D-63E9-26D7-E27C880ECF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75" t="29452" r="54776" b="6865"/>
            <a:stretch/>
          </p:blipFill>
          <p:spPr>
            <a:xfrm>
              <a:off x="6358218" y="3813333"/>
              <a:ext cx="1866426" cy="3318090"/>
            </a:xfrm>
            <a:prstGeom prst="rect">
              <a:avLst/>
            </a:prstGeom>
          </p:spPr>
        </p:pic>
        <p:pic>
          <p:nvPicPr>
            <p:cNvPr id="18" name="Hình ảnh 17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E1FB0331-D16A-124E-54A2-298106796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962" r="72723" b="27450"/>
            <a:stretch/>
          </p:blipFill>
          <p:spPr>
            <a:xfrm rot="21067350">
              <a:off x="7388521" y="5714993"/>
              <a:ext cx="1073782" cy="1341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60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29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375E-6 -4.44444E-6 L 0.10665 -4.44444E-6 C 0.15443 -4.44444E-6 0.21342 -0.09629 0.21342 -0.1743 L 0.21342 -0.34814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-1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8C99D5A5-1649-B237-0FBB-57483CB5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E21D43F5-5979-54A9-06C4-A4EEE40FDD71}"/>
              </a:ext>
            </a:extLst>
          </p:cNvPr>
          <p:cNvSpPr/>
          <p:nvPr/>
        </p:nvSpPr>
        <p:spPr>
          <a:xfrm>
            <a:off x="383136" y="294968"/>
            <a:ext cx="11773464" cy="6415548"/>
          </a:xfrm>
          <a:custGeom>
            <a:avLst/>
            <a:gdLst>
              <a:gd name="connsiteX0" fmla="*/ 0 w 11773464"/>
              <a:gd name="connsiteY0" fmla="*/ 1069279 h 6415548"/>
              <a:gd name="connsiteX1" fmla="*/ 1069279 w 11773464"/>
              <a:gd name="connsiteY1" fmla="*/ 0 h 6415548"/>
              <a:gd name="connsiteX2" fmla="*/ 10704185 w 11773464"/>
              <a:gd name="connsiteY2" fmla="*/ 0 h 6415548"/>
              <a:gd name="connsiteX3" fmla="*/ 11773464 w 11773464"/>
              <a:gd name="connsiteY3" fmla="*/ 1069279 h 6415548"/>
              <a:gd name="connsiteX4" fmla="*/ 11773464 w 11773464"/>
              <a:gd name="connsiteY4" fmla="*/ 5346269 h 6415548"/>
              <a:gd name="connsiteX5" fmla="*/ 10704185 w 11773464"/>
              <a:gd name="connsiteY5" fmla="*/ 6415548 h 6415548"/>
              <a:gd name="connsiteX6" fmla="*/ 1069279 w 11773464"/>
              <a:gd name="connsiteY6" fmla="*/ 6415548 h 6415548"/>
              <a:gd name="connsiteX7" fmla="*/ 0 w 11773464"/>
              <a:gd name="connsiteY7" fmla="*/ 5346269 h 6415548"/>
              <a:gd name="connsiteX8" fmla="*/ 0 w 11773464"/>
              <a:gd name="connsiteY8" fmla="*/ 1069279 h 641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73464" h="6415548" fill="none" extrusionOk="0">
                <a:moveTo>
                  <a:pt x="0" y="1069279"/>
                </a:moveTo>
                <a:cubicBezTo>
                  <a:pt x="-56142" y="482224"/>
                  <a:pt x="472899" y="33125"/>
                  <a:pt x="1069279" y="0"/>
                </a:cubicBezTo>
                <a:cubicBezTo>
                  <a:pt x="2346324" y="77600"/>
                  <a:pt x="9598406" y="-27269"/>
                  <a:pt x="10704185" y="0"/>
                </a:cubicBezTo>
                <a:cubicBezTo>
                  <a:pt x="11350520" y="-73594"/>
                  <a:pt x="11823217" y="493380"/>
                  <a:pt x="11773464" y="1069279"/>
                </a:cubicBezTo>
                <a:cubicBezTo>
                  <a:pt x="11882464" y="2468667"/>
                  <a:pt x="11695255" y="4091300"/>
                  <a:pt x="11773464" y="5346269"/>
                </a:cubicBezTo>
                <a:cubicBezTo>
                  <a:pt x="11696308" y="5906632"/>
                  <a:pt x="11209721" y="6453039"/>
                  <a:pt x="10704185" y="6415548"/>
                </a:cubicBezTo>
                <a:cubicBezTo>
                  <a:pt x="7659427" y="6464725"/>
                  <a:pt x="2674195" y="6292846"/>
                  <a:pt x="1069279" y="6415548"/>
                </a:cubicBezTo>
                <a:cubicBezTo>
                  <a:pt x="464920" y="6521629"/>
                  <a:pt x="-81581" y="6007058"/>
                  <a:pt x="0" y="5346269"/>
                </a:cubicBezTo>
                <a:cubicBezTo>
                  <a:pt x="47022" y="4531174"/>
                  <a:pt x="104569" y="2808644"/>
                  <a:pt x="0" y="1069279"/>
                </a:cubicBezTo>
                <a:close/>
              </a:path>
              <a:path w="11773464" h="6415548" stroke="0" extrusionOk="0">
                <a:moveTo>
                  <a:pt x="0" y="1069279"/>
                </a:moveTo>
                <a:cubicBezTo>
                  <a:pt x="35535" y="474671"/>
                  <a:pt x="489606" y="-726"/>
                  <a:pt x="1069279" y="0"/>
                </a:cubicBezTo>
                <a:cubicBezTo>
                  <a:pt x="3619135" y="-129276"/>
                  <a:pt x="6637041" y="-77778"/>
                  <a:pt x="10704185" y="0"/>
                </a:cubicBezTo>
                <a:cubicBezTo>
                  <a:pt x="11290292" y="-14152"/>
                  <a:pt x="11770507" y="495783"/>
                  <a:pt x="11773464" y="1069279"/>
                </a:cubicBezTo>
                <a:cubicBezTo>
                  <a:pt x="11855063" y="2765578"/>
                  <a:pt x="11927764" y="3211009"/>
                  <a:pt x="11773464" y="5346269"/>
                </a:cubicBezTo>
                <a:cubicBezTo>
                  <a:pt x="11801337" y="5995597"/>
                  <a:pt x="11245159" y="6432396"/>
                  <a:pt x="10704185" y="6415548"/>
                </a:cubicBezTo>
                <a:cubicBezTo>
                  <a:pt x="7434804" y="6459768"/>
                  <a:pt x="3852069" y="6386166"/>
                  <a:pt x="1069279" y="6415548"/>
                </a:cubicBezTo>
                <a:cubicBezTo>
                  <a:pt x="471771" y="6388797"/>
                  <a:pt x="-23178" y="5931458"/>
                  <a:pt x="0" y="5346269"/>
                </a:cubicBezTo>
                <a:cubicBezTo>
                  <a:pt x="-159954" y="3799400"/>
                  <a:pt x="22140" y="2340826"/>
                  <a:pt x="0" y="1069279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2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68201" y="393400"/>
            <a:ext cx="11412026" cy="1077218"/>
            <a:chOff x="678427" y="551006"/>
            <a:chExt cx="10716950" cy="1077218"/>
          </a:xfrm>
        </p:grpSpPr>
        <p:grpSp>
          <p:nvGrpSpPr>
            <p:cNvPr id="35" name="Nhóm 8">
              <a:extLst>
                <a:ext uri="{FF2B5EF4-FFF2-40B4-BE49-F238E27FC236}">
                  <a16:creationId xmlns:a16="http://schemas.microsoft.com/office/drawing/2014/main" id="{87E58C7D-22BE-BE73-1E70-2AF57C251ECB}"/>
                </a:ext>
              </a:extLst>
            </p:cNvPr>
            <p:cNvGrpSpPr/>
            <p:nvPr/>
          </p:nvGrpSpPr>
          <p:grpSpPr>
            <a:xfrm>
              <a:off x="678427" y="556819"/>
              <a:ext cx="793415" cy="701040"/>
              <a:chOff x="1169225" y="243763"/>
              <a:chExt cx="704966" cy="701040"/>
            </a:xfrm>
          </p:grpSpPr>
          <p:sp>
            <p:nvSpPr>
              <p:cNvPr id="37" name="Oval 22">
                <a:extLst>
                  <a:ext uri="{FF2B5EF4-FFF2-40B4-BE49-F238E27FC236}">
                    <a16:creationId xmlns:a16="http://schemas.microsoft.com/office/drawing/2014/main" id="{722CA877-D7CD-028C-B7D9-FC5CBF25BAEC}"/>
                  </a:ext>
                </a:extLst>
              </p:cNvPr>
              <p:cNvSpPr/>
              <p:nvPr/>
            </p:nvSpPr>
            <p:spPr>
              <a:xfrm>
                <a:off x="1169225" y="243763"/>
                <a:ext cx="704966" cy="701040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TextBox 23">
                <a:extLst>
                  <a:ext uri="{FF2B5EF4-FFF2-40B4-BE49-F238E27FC236}">
                    <a16:creationId xmlns:a16="http://schemas.microsoft.com/office/drawing/2014/main" id="{5D1B0BAD-2CAF-8D2F-B837-8B459DA1D373}"/>
                  </a:ext>
                </a:extLst>
              </p:cNvPr>
              <p:cNvSpPr txBox="1"/>
              <p:nvPr/>
            </p:nvSpPr>
            <p:spPr>
              <a:xfrm>
                <a:off x="1222514" y="301895"/>
                <a:ext cx="5565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UTM Cookies" panose="02040603050506020204" pitchFamily="18" charset="0"/>
                    <a:ea typeface="+mn-ea"/>
                    <a:cs typeface="+mn-cs"/>
                  </a:rPr>
                  <a:t>2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DA287F-80C3-BFDD-2792-4403BD97486B}"/>
                </a:ext>
              </a:extLst>
            </p:cNvPr>
            <p:cNvSpPr txBox="1"/>
            <p:nvPr/>
          </p:nvSpPr>
          <p:spPr>
            <a:xfrm>
              <a:off x="1450968" y="551006"/>
              <a:ext cx="9944409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Em hãy ghi lại thời gian đi bộ một vòng quanh sân của mỗi bạn vào bảng 2.</a:t>
              </a:r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DD4E94F-8E5E-7269-91E5-7EEE796F3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031493"/>
              </p:ext>
            </p:extLst>
          </p:nvPr>
        </p:nvGraphicFramePr>
        <p:xfrm>
          <a:off x="2996609" y="2355374"/>
          <a:ext cx="7010400" cy="2072640"/>
        </p:xfrm>
        <a:graphic>
          <a:graphicData uri="http://schemas.openxmlformats.org/drawingml/2006/table">
            <a:tbl>
              <a:tblPr/>
              <a:tblGrid>
                <a:gridCol w="3085215">
                  <a:extLst>
                    <a:ext uri="{9D8B030D-6E8A-4147-A177-3AD203B41FA5}">
                      <a16:colId xmlns:a16="http://schemas.microsoft.com/office/drawing/2014/main" val="3465099571"/>
                    </a:ext>
                  </a:extLst>
                </a:gridCol>
                <a:gridCol w="3925185">
                  <a:extLst>
                    <a:ext uri="{9D8B030D-6E8A-4147-A177-3AD203B41FA5}">
                      <a16:colId xmlns:a16="http://schemas.microsoft.com/office/drawing/2014/main" val="38321921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Tên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 (giây)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9569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738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57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1401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DE6CBC7-8ABB-7572-2F66-A00741F1261F}"/>
              </a:ext>
            </a:extLst>
          </p:cNvPr>
          <p:cNvSpPr txBox="1"/>
          <p:nvPr/>
        </p:nvSpPr>
        <p:spPr>
          <a:xfrm>
            <a:off x="5805377" y="1669311"/>
            <a:ext cx="1605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Bảng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68D4D0-C096-6111-ACE3-D1F3183F092D}"/>
              </a:ext>
            </a:extLst>
          </p:cNvPr>
          <p:cNvSpPr/>
          <p:nvPr/>
        </p:nvSpPr>
        <p:spPr>
          <a:xfrm>
            <a:off x="4104167" y="2934586"/>
            <a:ext cx="946297" cy="372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Việt</a:t>
            </a:r>
            <a:endParaRPr lang="en-US" sz="3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9367BF-171B-13B9-BF54-B649BF9884D6}"/>
              </a:ext>
            </a:extLst>
          </p:cNvPr>
          <p:cNvSpPr/>
          <p:nvPr/>
        </p:nvSpPr>
        <p:spPr>
          <a:xfrm>
            <a:off x="4114799" y="3466214"/>
            <a:ext cx="946297" cy="372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0F0E2E-853B-4CC5-E30F-FAC4535B7A48}"/>
              </a:ext>
            </a:extLst>
          </p:cNvPr>
          <p:cNvSpPr/>
          <p:nvPr/>
        </p:nvSpPr>
        <p:spPr>
          <a:xfrm>
            <a:off x="7591646" y="3487479"/>
            <a:ext cx="946297" cy="3721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5DC847-4F95-33F6-A019-A5BBE7819700}"/>
              </a:ext>
            </a:extLst>
          </p:cNvPr>
          <p:cNvSpPr/>
          <p:nvPr/>
        </p:nvSpPr>
        <p:spPr>
          <a:xfrm>
            <a:off x="4040373" y="3976578"/>
            <a:ext cx="1020724" cy="340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7B27F8-023B-6D57-9ECF-C945AC21F85E}"/>
              </a:ext>
            </a:extLst>
          </p:cNvPr>
          <p:cNvSpPr/>
          <p:nvPr/>
        </p:nvSpPr>
        <p:spPr>
          <a:xfrm>
            <a:off x="7570381" y="3965944"/>
            <a:ext cx="946297" cy="3721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2957816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trong nhà, vài&#10;&#10;Mô tả được tạo tự động">
            <a:extLst>
              <a:ext uri="{FF2B5EF4-FFF2-40B4-BE49-F238E27FC236}">
                <a16:creationId xmlns:a16="http://schemas.microsoft.com/office/drawing/2014/main" id="{14DACAE9-C94A-1FE4-E457-EC3600FCA6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A2997AB8-A223-A32A-5A08-9E68C3AD3417}"/>
              </a:ext>
            </a:extLst>
          </p:cNvPr>
          <p:cNvGrpSpPr/>
          <p:nvPr/>
        </p:nvGrpSpPr>
        <p:grpSpPr>
          <a:xfrm>
            <a:off x="5334278" y="5628719"/>
            <a:ext cx="896040" cy="1092607"/>
            <a:chOff x="678426" y="452808"/>
            <a:chExt cx="748527" cy="909062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38EC8FDB-7F02-8575-4E13-C92B98E16356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8" name="TextBox 23">
              <a:extLst>
                <a:ext uri="{FF2B5EF4-FFF2-40B4-BE49-F238E27FC236}">
                  <a16:creationId xmlns:a16="http://schemas.microsoft.com/office/drawing/2014/main" id="{55F6570A-6FF6-F77A-5E83-6A6216327461}"/>
                </a:ext>
              </a:extLst>
            </p:cNvPr>
            <p:cNvSpPr txBox="1"/>
            <p:nvPr/>
          </p:nvSpPr>
          <p:spPr>
            <a:xfrm>
              <a:off x="736752" y="452808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1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Nhóm 12">
            <a:extLst>
              <a:ext uri="{FF2B5EF4-FFF2-40B4-BE49-F238E27FC236}">
                <a16:creationId xmlns:a16="http://schemas.microsoft.com/office/drawing/2014/main" id="{5D5F5C4E-8A23-CF5E-7530-0D5250C10BE1}"/>
              </a:ext>
            </a:extLst>
          </p:cNvPr>
          <p:cNvGrpSpPr/>
          <p:nvPr/>
        </p:nvGrpSpPr>
        <p:grpSpPr>
          <a:xfrm>
            <a:off x="2523918" y="1733477"/>
            <a:ext cx="896040" cy="1092607"/>
            <a:chOff x="678426" y="452807"/>
            <a:chExt cx="748527" cy="909062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id="{ECCD6506-1A72-E658-F5E9-BB63FF5F9949}"/>
                </a:ext>
              </a:extLst>
            </p:cNvPr>
            <p:cNvSpPr/>
            <p:nvPr/>
          </p:nvSpPr>
          <p:spPr>
            <a:xfrm>
              <a:off x="678426" y="556819"/>
              <a:ext cx="748527" cy="70104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vi-VN" sz="3200" dirty="0"/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0FE33D44-95CC-FFC0-DC58-50ADB4903009}"/>
                </a:ext>
              </a:extLst>
            </p:cNvPr>
            <p:cNvSpPr txBox="1"/>
            <p:nvPr/>
          </p:nvSpPr>
          <p:spPr>
            <a:xfrm>
              <a:off x="757218" y="452807"/>
              <a:ext cx="590942" cy="90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500" dirty="0">
                  <a:solidFill>
                    <a:schemeClr val="bg1"/>
                  </a:solidFill>
                  <a:latin typeface="UTM Cookies" panose="02040603050506020204" pitchFamily="18" charset="0"/>
                </a:rPr>
                <a:t>3</a:t>
              </a:r>
              <a:endParaRPr lang="vi-VN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7FD0733-2C5D-82F0-7933-3895E1FD0EA7}"/>
              </a:ext>
            </a:extLst>
          </p:cNvPr>
          <p:cNvGrpSpPr/>
          <p:nvPr/>
        </p:nvGrpSpPr>
        <p:grpSpPr>
          <a:xfrm>
            <a:off x="8419188" y="1321144"/>
            <a:ext cx="2588053" cy="3318090"/>
            <a:chOff x="8419188" y="1321144"/>
            <a:chExt cx="2588053" cy="3318090"/>
          </a:xfrm>
        </p:grpSpPr>
        <p:grpSp>
          <p:nvGrpSpPr>
            <p:cNvPr id="19" name="Nhóm 18">
              <a:extLst>
                <a:ext uri="{FF2B5EF4-FFF2-40B4-BE49-F238E27FC236}">
                  <a16:creationId xmlns:a16="http://schemas.microsoft.com/office/drawing/2014/main" id="{29B51EF4-F17B-B732-1C0C-04C2BEAD072C}"/>
                </a:ext>
              </a:extLst>
            </p:cNvPr>
            <p:cNvGrpSpPr/>
            <p:nvPr/>
          </p:nvGrpSpPr>
          <p:grpSpPr>
            <a:xfrm>
              <a:off x="8419188" y="1321144"/>
              <a:ext cx="2104085" cy="3318090"/>
              <a:chOff x="6358218" y="3813333"/>
              <a:chExt cx="2104085" cy="3318090"/>
            </a:xfrm>
          </p:grpSpPr>
          <p:pic>
            <p:nvPicPr>
              <p:cNvPr id="17" name="Hình ảnh 16" descr="Ảnh có chứa đồ chơi, búp bê&#10;&#10;Mô tả được tạo tự động">
                <a:extLst>
                  <a:ext uri="{FF2B5EF4-FFF2-40B4-BE49-F238E27FC236}">
                    <a16:creationId xmlns:a16="http://schemas.microsoft.com/office/drawing/2014/main" id="{3CE5F0C6-749D-63E9-26D7-E27C880ECF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75" t="29452" r="54776" b="6865"/>
              <a:stretch/>
            </p:blipFill>
            <p:spPr>
              <a:xfrm>
                <a:off x="6358218" y="3813333"/>
                <a:ext cx="1866426" cy="3318090"/>
              </a:xfrm>
              <a:prstGeom prst="rect">
                <a:avLst/>
              </a:prstGeom>
            </p:spPr>
          </p:pic>
          <p:pic>
            <p:nvPicPr>
              <p:cNvPr id="18" name="Hình ảnh 17" descr="Ảnh có chứa văn bản&#10;&#10;Mô tả được tạo tự động">
                <a:extLst>
                  <a:ext uri="{FF2B5EF4-FFF2-40B4-BE49-F238E27FC236}">
                    <a16:creationId xmlns:a16="http://schemas.microsoft.com/office/drawing/2014/main" id="{E1FB0331-D16A-124E-54A2-2981067969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962" r="72723" b="27450"/>
              <a:stretch/>
            </p:blipFill>
            <p:spPr>
              <a:xfrm rot="21067350">
                <a:off x="7388521" y="5714993"/>
                <a:ext cx="1073782" cy="1341612"/>
              </a:xfrm>
              <a:prstGeom prst="rect">
                <a:avLst/>
              </a:prstGeom>
            </p:spPr>
          </p:pic>
        </p:grpSp>
        <p:pic>
          <p:nvPicPr>
            <p:cNvPr id="20" name="Hình ảnh 19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E8300DFE-16FD-5575-E64D-62D9FC7B3D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1" t="11814" r="50474" b="39803"/>
            <a:stretch/>
          </p:blipFill>
          <p:spPr>
            <a:xfrm rot="2834574">
              <a:off x="9472482" y="2397044"/>
              <a:ext cx="1353821" cy="1715696"/>
            </a:xfrm>
            <a:prstGeom prst="rect">
              <a:avLst/>
            </a:prstGeom>
          </p:spPr>
        </p:pic>
      </p:grpSp>
      <p:pic>
        <p:nvPicPr>
          <p:cNvPr id="27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DB59463-B284-0C8B-B660-D16B926DB9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20.6938"/>
                  <p14:fade ou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34231" y="-961323"/>
            <a:ext cx="609600" cy="609600"/>
          </a:xfrm>
          <a:prstGeom prst="rect">
            <a:avLst/>
          </a:prstGeom>
        </p:spPr>
      </p:pic>
      <p:pic>
        <p:nvPicPr>
          <p:cNvPr id="1026" name="Picture 2" descr="Hình ảnh đồ họa Bánh sinh nhật PNG, 12000+ nguồn tải về miễn phí.">
            <a:extLst>
              <a:ext uri="{FF2B5EF4-FFF2-40B4-BE49-F238E27FC236}">
                <a16:creationId xmlns:a16="http://schemas.microsoft.com/office/drawing/2014/main" id="{07673668-34B8-F70C-C3AE-2FDAB8F2E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1276931"/>
            <a:ext cx="1202171" cy="120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0562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7.40741E-7 L -0.3013 -0.217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1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805</TotalTime>
  <Words>300</Words>
  <Application>Microsoft Office PowerPoint</Application>
  <PresentationFormat>Widescreen</PresentationFormat>
  <Paragraphs>47</Paragraphs>
  <Slides>11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Cambria</vt:lpstr>
      <vt:lpstr>UTM Cookies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huong</dc:creator>
  <dc:description>9Slide.vn</dc:description>
  <cp:lastModifiedBy>Windows 10 Version 2</cp:lastModifiedBy>
  <cp:revision>106</cp:revision>
  <dcterms:created xsi:type="dcterms:W3CDTF">2023-08-20T05:45:54Z</dcterms:created>
  <dcterms:modified xsi:type="dcterms:W3CDTF">2026-04-29T00:37:42Z</dcterms:modified>
  <cp:category>9Slide.vn</cp:category>
</cp:coreProperties>
</file>