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  <p:sldMasterId id="2147483785" r:id="rId2"/>
  </p:sldMasterIdLst>
  <p:notesMasterIdLst>
    <p:notesMasterId r:id="rId9"/>
  </p:notesMasterIdLst>
  <p:sldIdLst>
    <p:sldId id="310" r:id="rId3"/>
    <p:sldId id="303" r:id="rId4"/>
    <p:sldId id="295" r:id="rId5"/>
    <p:sldId id="311" r:id="rId6"/>
    <p:sldId id="313" r:id="rId7"/>
    <p:sldId id="31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E0D57-C776-4E36-9573-1FBF7F72B1AF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E3804E-A109-4AE8-B9BF-9D42C2A90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172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2819940-F204-450A-ACE4-C1FAA7496E24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932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881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642720" y="1503378"/>
            <a:ext cx="472820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002060"/>
                </a:solidFill>
                <a:latin typeface="+mj-lt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413575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39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094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75415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423236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604226" y="15964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0951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24546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20318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92933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49779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95029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5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705562" y="1647225"/>
            <a:ext cx="44848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998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41002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rgbClr val="F35757"/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66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191636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86757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781444" y="1468551"/>
            <a:ext cx="451483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8442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57828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2A086B-115F-4762-BD50-449B9549A6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07C3DFE-66E2-4AED-BC92-6647826A97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7A1F2D-BD1E-453C-AB87-D79C716B07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84BF08-5EC7-45AB-9179-FF907CEFF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8847A0-2246-4472-BACE-59FB1E706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03215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8F32D1-B8A7-486B-B909-A53713AC8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321E49-7494-477C-A252-6D5FAE54A0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852298-00EF-4392-B8DB-43AADC4D5C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112243-C92C-4228-BC66-A8FFDFF11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3ADA-26B5-46BA-A5C4-04D84BF8B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37720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5C367D-86E5-413E-B44C-D991447E3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B8D4F32-3F18-48BC-A073-91382F2D8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B912DA-F19E-416F-BCFE-C49FE962F4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8BD0E4-0405-4B7B-8655-D22FEC59D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C83EC4-383A-4B39-91B8-6C2476641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040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6741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95" grpId="0" animBg="1"/>
      <p:bldP spid="296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5BC54A-E59D-4BFC-AFDD-A81A30334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136736-0332-4130-9BF6-59DC979C14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81201D8-301E-4596-9892-09203A1F3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CACDCB3-E948-474D-B07F-B2807047FE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E3A15F2-FCCC-4B36-BC80-26EAABFE5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5E9F267-C1F8-4417-918D-C424DBBF8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764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2FBC91-5818-4546-AC6C-10B459432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1A27A6-A205-4B8E-A697-687CA6B3ED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B94D42D-58A8-4E82-8416-273C8C277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C40E59D-8A5A-4DF1-814B-1A8670C65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50A96AC-6D72-4ADA-B8A2-D5EEBB935D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C858107-98DB-4219-A8A4-3E27F741E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BDAAE6E-D1CC-4AC2-9307-2DA5A589E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DF12621-C272-4B63-8993-762D0F53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46932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DCDD30-9F9C-4C7D-93DE-E081EDB8B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DEE973A-0897-487F-A706-23619DDD39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39F680F-3FF6-49AB-A23B-8D9B4422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F6269BC-AF8D-44CC-88DC-A2241D76B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71718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8EC3432-4D49-33CA-79ED-8AC4A9AFC6C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矩形 1">
              <a:extLst>
                <a:ext uri="{FF2B5EF4-FFF2-40B4-BE49-F238E27FC236}">
                  <a16:creationId xmlns:a16="http://schemas.microsoft.com/office/drawing/2014/main" id="{05ED3C52-B14E-C347-E31B-660D2C1342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82D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矩形: 圆角 11">
              <a:extLst>
                <a:ext uri="{FF2B5EF4-FFF2-40B4-BE49-F238E27FC236}">
                  <a16:creationId xmlns:a16="http://schemas.microsoft.com/office/drawing/2014/main" id="{D78214FC-9AD2-4BB4-0831-ADC30EF42317}"/>
                </a:ext>
              </a:extLst>
            </p:cNvPr>
            <p:cNvSpPr/>
            <p:nvPr/>
          </p:nvSpPr>
          <p:spPr>
            <a:xfrm>
              <a:off x="301451" y="391886"/>
              <a:ext cx="11523403" cy="6169688"/>
            </a:xfrm>
            <a:prstGeom prst="roundRect">
              <a:avLst>
                <a:gd name="adj" fmla="val 2892"/>
              </a:avLst>
            </a:prstGeom>
            <a:solidFill>
              <a:schemeClr val="bg1"/>
            </a:solidFill>
            <a:ln w="76200">
              <a:solidFill>
                <a:srgbClr val="00AB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390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12AE0C-EF64-4ACD-8995-37D91EF6B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49CF2C-D892-4874-A548-58A0C74F06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5BD171F-B931-4975-A5DE-8E6B3E280B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E207736-AD74-4530-9BB7-58E8296746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D8DC008-7D57-4A3D-904D-344CC960A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BDEC32-3EBF-4DB5-AA7F-ABE287701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01574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32A4B9-DC6C-4CEC-B4EF-AE5B28585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2FA51AD-439C-44D6-B80B-C830C028DA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BE4F15B-BFBC-4EEE-959C-F1AAEFE59C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E98E00E-70A4-401E-8032-C3CD8BECC8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5BF2D7F-C362-4E9E-BD1F-79B4A497C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1B218B9-97A3-4FE0-83A0-FD7C01F60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69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07A56A-39A0-449C-AB48-3EA99F0BC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7FD9AB5-EDE9-4D72-95CD-2B6C1E700F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B852CC-798F-4C2F-8972-12B36B72A9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F22CD4-CB47-4590-AF62-86990852C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A9F9F-072C-4341-9140-2ED31436C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2471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5085F01-DF2A-4FC0-8A69-82530B8530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40F7148-A32D-4571-979F-6FD9B75A54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D6D347-D97D-4D03-AF68-85A71165B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8AA18-7DB5-4380-AEB9-6F94DBD5AF8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12BE79-3906-40DA-97DA-710565114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06B15B-325D-4928-B505-D4DCC0DF6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81D8-F3B2-4254-B1BE-3FA377F96D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23436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3615997" y="15575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9053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19" grpId="0" animBg="1"/>
      <p:bldP spid="220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TRÒ CHƠI</a:t>
            </a:r>
          </a:p>
        </p:txBody>
      </p: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DD75D50-C8A9-46A9-A6B8-FF16B2FC7E80}"/>
              </a:ext>
            </a:extLst>
          </p:cNvPr>
          <p:cNvGrpSpPr/>
          <p:nvPr userDrawn="1"/>
        </p:nvGrpSpPr>
        <p:grpSpPr>
          <a:xfrm>
            <a:off x="2204474" y="3886315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296E8662-8EA3-4C8B-820E-4BF6DFD80CD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6C1A066B-AB0B-4489-8545-9A6C22C6D5CE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04FCC8BC-CDB6-4AD2-B06D-F0687FB90ABD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5383075D-EADF-4C11-840F-91164E34321C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A53E41FA-10BF-4870-BF2C-1C3E32928AA0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58800010-9A82-4E81-8E5B-0DFD2052E66C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B158E422-1902-4E29-A4CE-7AE300619172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6F9DE660-430D-4DC0-BDE0-D53AAF560A94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28443C46-AE51-4F8F-8DD4-1A2441132300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BDEE59E5-3E6B-47A6-A192-9E1CA173F702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1FCBE1A0-9104-49DF-86CE-4788FB463DF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50BEE43F-134E-41CE-9B7E-A5A812180F42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D21F54E6-8881-45B0-97D8-002CB72A1A90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AF7CA650-6488-4917-A81F-8B0E6245BDD8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3B4FFC92-6173-4A77-89EA-8DC117444B3A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77194712-7B2E-4F2D-AEF8-32FE8CB2AE33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EDB48CD4-455C-4B48-8CE7-66878C257A28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120BF107-E018-4DF4-B743-36924AEDAF6F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E47F8288-E77F-4C1B-A081-C85AF58E6D17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A7522094-7202-437A-928E-3DBD12EA380E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E646C7AF-5DFF-4D0A-BFCF-2B1953187AEF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1E341F08-FEC4-4E8C-93EA-134416B65ABD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37049977-2AF7-45DB-BE8D-26185630A595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5968E01A-D720-42F5-BACC-1CE94E670FAC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EFFB5181-4B7C-4DBC-9557-5604624D9814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BCDC0EFE-0ED6-48B1-9443-EF43A18AE1CD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0E0E28D6-59A1-4969-9133-5864882D79E2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17954B1A-55A0-4A56-8890-C6AE57C0687D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6C9624CB-AD7F-4119-BE35-31158A1249F3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C8C675A8-440C-4C62-9652-0D5635B1FE27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C9753C64-8E01-49C3-8CD9-17060FBE5618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F6CFEFFE-DF0E-47EE-9824-FAFD0FE7F6CD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C9A24EF2-0346-433C-A241-CA68F005651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FE9E4DA9-41B4-4901-8393-0F903CDE5936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20F273AC-86B8-4F5B-B6EB-14BCD9CBF2E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864D3505-7993-4AB0-947A-79419454B1D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230F51EA-E5B6-446E-AD13-D4101D564099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05F86326-3805-4FE4-95B0-258EC64E9E02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4A0FF057-5F69-498A-A2D3-04106984B60F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48556D-DDA5-40A1-A560-4ECD6C995026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0BA7DF30-D72A-4FC8-A0ED-E1F3FE8BA66C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04899CAB-A0A6-4D8E-BC98-224D47303F87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2494363C-74F9-459A-9222-63CD703C82A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7A17EA9B-D19F-4B6F-A468-C6A1A3F301B7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F48BA30-5499-4B2F-AFF4-79B992FF4822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5BB2DB8F-F279-43E3-98F8-309FC92782AE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046558E1-5AFE-4C58-98E0-7A8C467E3738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F24D903E-495C-4D31-942F-2F426BEB355E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9567D77-1C1D-4D16-A64F-119FE4762BE4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B5B4C8A3-4C37-457B-9DC3-881006E8E4CD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AE95CD98-7F86-40E0-BE34-64B6BB9D144E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04C370B4-7E44-4790-B2A9-7FF96DD0180C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0F8BA807-E34B-400B-8B0F-B5A0A6BEB92C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6D74C190-2720-4FB3-989A-DE5914D97966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AC826749-7293-498A-9378-07BD103E8C84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57F940B0-74CF-4BEF-A8E7-C17BA1101B9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84DFCA67-3788-430C-B58B-FFC0F634FC4D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397D4BF7-76F0-4E99-BFCD-43C81B8B138A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C9C3A80C-9B2E-460F-9C36-A0CFA83E050D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19A60A5-7DFE-4AE5-BE9A-BBE66161FFE8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C622E568-4F65-414A-98A7-5690D52ECFB5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D70CB92B-15DA-49CA-BCEE-D5FA7A4AD008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66F74D55-7445-4C90-B936-BA5BB634E999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02" name="Google Shape;631;p30">
            <a:extLst>
              <a:ext uri="{FF2B5EF4-FFF2-40B4-BE49-F238E27FC236}">
                <a16:creationId xmlns:a16="http://schemas.microsoft.com/office/drawing/2014/main" id="{68384AAF-B7B5-447C-A808-82D0AFB6AC77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03" name="Google Shape;632;p30">
              <a:extLst>
                <a:ext uri="{FF2B5EF4-FFF2-40B4-BE49-F238E27FC236}">
                  <a16:creationId xmlns:a16="http://schemas.microsoft.com/office/drawing/2014/main" id="{C8119E67-0B6B-4353-9F10-DB0F7D2FFDC2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633;p30">
              <a:extLst>
                <a:ext uri="{FF2B5EF4-FFF2-40B4-BE49-F238E27FC236}">
                  <a16:creationId xmlns:a16="http://schemas.microsoft.com/office/drawing/2014/main" id="{91702C4B-81BE-4D3A-B731-611758AFD442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5" name="Google Shape;634;p30">
              <a:extLst>
                <a:ext uri="{FF2B5EF4-FFF2-40B4-BE49-F238E27FC236}">
                  <a16:creationId xmlns:a16="http://schemas.microsoft.com/office/drawing/2014/main" id="{37C6E89E-E0C2-4EDE-B21C-928CA6FBF21B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6" name="Google Shape;635;p30">
              <a:extLst>
                <a:ext uri="{FF2B5EF4-FFF2-40B4-BE49-F238E27FC236}">
                  <a16:creationId xmlns:a16="http://schemas.microsoft.com/office/drawing/2014/main" id="{16E95490-5F86-43A3-BEDD-2967D5036D48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7" name="Google Shape;636;p30">
              <a:extLst>
                <a:ext uri="{FF2B5EF4-FFF2-40B4-BE49-F238E27FC236}">
                  <a16:creationId xmlns:a16="http://schemas.microsoft.com/office/drawing/2014/main" id="{F5861418-6D4E-4F3C-9ABD-4DCF91D0220A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8" name="Google Shape;637;p30">
              <a:extLst>
                <a:ext uri="{FF2B5EF4-FFF2-40B4-BE49-F238E27FC236}">
                  <a16:creationId xmlns:a16="http://schemas.microsoft.com/office/drawing/2014/main" id="{E852FCE3-C2C0-4D04-B168-357F8275842F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9" name="Google Shape;638;p30">
              <a:extLst>
                <a:ext uri="{FF2B5EF4-FFF2-40B4-BE49-F238E27FC236}">
                  <a16:creationId xmlns:a16="http://schemas.microsoft.com/office/drawing/2014/main" id="{5AE9FE46-679C-4FEA-8DCE-BE2F7FAF1946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0" name="Google Shape;639;p30">
              <a:extLst>
                <a:ext uri="{FF2B5EF4-FFF2-40B4-BE49-F238E27FC236}">
                  <a16:creationId xmlns:a16="http://schemas.microsoft.com/office/drawing/2014/main" id="{3D3D3ACC-4C06-42BE-9E79-FC88ADB68340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1" name="Google Shape;640;p30">
              <a:extLst>
                <a:ext uri="{FF2B5EF4-FFF2-40B4-BE49-F238E27FC236}">
                  <a16:creationId xmlns:a16="http://schemas.microsoft.com/office/drawing/2014/main" id="{C957BCC4-29D1-47EC-B1F7-73AEACDA49E0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2" name="Google Shape;641;p30">
              <a:extLst>
                <a:ext uri="{FF2B5EF4-FFF2-40B4-BE49-F238E27FC236}">
                  <a16:creationId xmlns:a16="http://schemas.microsoft.com/office/drawing/2014/main" id="{8C71BB02-EA7E-4A8A-A3C6-98D02317F5D9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642;p30">
              <a:extLst>
                <a:ext uri="{FF2B5EF4-FFF2-40B4-BE49-F238E27FC236}">
                  <a16:creationId xmlns:a16="http://schemas.microsoft.com/office/drawing/2014/main" id="{00AB493D-AF54-4CD3-B14C-B3F00B4FB2FF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4" name="Google Shape;643;p30">
              <a:extLst>
                <a:ext uri="{FF2B5EF4-FFF2-40B4-BE49-F238E27FC236}">
                  <a16:creationId xmlns:a16="http://schemas.microsoft.com/office/drawing/2014/main" id="{2DF8DF2D-C3A5-49F3-B510-02A1898F2777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5" name="Google Shape;644;p30">
              <a:extLst>
                <a:ext uri="{FF2B5EF4-FFF2-40B4-BE49-F238E27FC236}">
                  <a16:creationId xmlns:a16="http://schemas.microsoft.com/office/drawing/2014/main" id="{BC833655-5634-4240-9899-FD9224B9CC10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6" name="Google Shape;645;p30">
              <a:extLst>
                <a:ext uri="{FF2B5EF4-FFF2-40B4-BE49-F238E27FC236}">
                  <a16:creationId xmlns:a16="http://schemas.microsoft.com/office/drawing/2014/main" id="{FC412254-AB1A-4B56-9D34-43CDD9A006F5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7" name="Google Shape;646;p30">
              <a:extLst>
                <a:ext uri="{FF2B5EF4-FFF2-40B4-BE49-F238E27FC236}">
                  <a16:creationId xmlns:a16="http://schemas.microsoft.com/office/drawing/2014/main" id="{418836FC-F298-4B7A-83CA-FB6D988BE6CE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8" name="Google Shape;647;p30">
              <a:extLst>
                <a:ext uri="{FF2B5EF4-FFF2-40B4-BE49-F238E27FC236}">
                  <a16:creationId xmlns:a16="http://schemas.microsoft.com/office/drawing/2014/main" id="{52B85772-2E22-435E-9B8E-11AEBE3D05EC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9" name="Google Shape;648;p30">
              <a:extLst>
                <a:ext uri="{FF2B5EF4-FFF2-40B4-BE49-F238E27FC236}">
                  <a16:creationId xmlns:a16="http://schemas.microsoft.com/office/drawing/2014/main" id="{073E355F-591A-4F8F-ADE2-CD68B69DAFB9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0" name="Google Shape;649;p30">
              <a:extLst>
                <a:ext uri="{FF2B5EF4-FFF2-40B4-BE49-F238E27FC236}">
                  <a16:creationId xmlns:a16="http://schemas.microsoft.com/office/drawing/2014/main" id="{1592EFBB-BD34-4DC6-A753-9DF710D68B62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1" name="Google Shape;650;p30">
              <a:extLst>
                <a:ext uri="{FF2B5EF4-FFF2-40B4-BE49-F238E27FC236}">
                  <a16:creationId xmlns:a16="http://schemas.microsoft.com/office/drawing/2014/main" id="{D1763DA2-E91A-4647-9F88-CBAC0C1FF7C8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2" name="Google Shape;651;p30">
              <a:extLst>
                <a:ext uri="{FF2B5EF4-FFF2-40B4-BE49-F238E27FC236}">
                  <a16:creationId xmlns:a16="http://schemas.microsoft.com/office/drawing/2014/main" id="{A37B7A95-0D42-462E-ACB6-DF5E68B47F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3" name="Google Shape;652;p30">
              <a:extLst>
                <a:ext uri="{FF2B5EF4-FFF2-40B4-BE49-F238E27FC236}">
                  <a16:creationId xmlns:a16="http://schemas.microsoft.com/office/drawing/2014/main" id="{035B4059-F804-4F0A-A687-0578164FC201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4" name="Google Shape;653;p30">
              <a:extLst>
                <a:ext uri="{FF2B5EF4-FFF2-40B4-BE49-F238E27FC236}">
                  <a16:creationId xmlns:a16="http://schemas.microsoft.com/office/drawing/2014/main" id="{AC3F8667-F8EB-44D5-8E7C-F146BC3114FB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5" name="Google Shape;654;p30">
              <a:extLst>
                <a:ext uri="{FF2B5EF4-FFF2-40B4-BE49-F238E27FC236}">
                  <a16:creationId xmlns:a16="http://schemas.microsoft.com/office/drawing/2014/main" id="{5FAC0A30-3BED-4B9D-AAE7-EF7C7E0EE1E7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6" name="Google Shape;655;p30">
              <a:extLst>
                <a:ext uri="{FF2B5EF4-FFF2-40B4-BE49-F238E27FC236}">
                  <a16:creationId xmlns:a16="http://schemas.microsoft.com/office/drawing/2014/main" id="{3FD2F0B1-4C74-428D-B499-F24C02C809CA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7" name="Google Shape;656;p30">
              <a:extLst>
                <a:ext uri="{FF2B5EF4-FFF2-40B4-BE49-F238E27FC236}">
                  <a16:creationId xmlns:a16="http://schemas.microsoft.com/office/drawing/2014/main" id="{2A16750A-BA6E-4B19-8A8F-841516B81B55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8" name="Google Shape;657;p30">
              <a:extLst>
                <a:ext uri="{FF2B5EF4-FFF2-40B4-BE49-F238E27FC236}">
                  <a16:creationId xmlns:a16="http://schemas.microsoft.com/office/drawing/2014/main" id="{0ACCDDEA-6700-4981-96FD-F69C08E17911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9" name="Google Shape;658;p30">
              <a:extLst>
                <a:ext uri="{FF2B5EF4-FFF2-40B4-BE49-F238E27FC236}">
                  <a16:creationId xmlns:a16="http://schemas.microsoft.com/office/drawing/2014/main" id="{A186D19B-D827-45D7-8241-51DAE20706AF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0" name="Google Shape;659;p30">
              <a:extLst>
                <a:ext uri="{FF2B5EF4-FFF2-40B4-BE49-F238E27FC236}">
                  <a16:creationId xmlns:a16="http://schemas.microsoft.com/office/drawing/2014/main" id="{0F9E9CC8-7BF5-4B07-82B6-65F2EDB31903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1" name="Google Shape;660;p30">
              <a:extLst>
                <a:ext uri="{FF2B5EF4-FFF2-40B4-BE49-F238E27FC236}">
                  <a16:creationId xmlns:a16="http://schemas.microsoft.com/office/drawing/2014/main" id="{E89840E0-2312-4109-9B8E-27042911B01E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2" name="Google Shape;661;p30">
              <a:extLst>
                <a:ext uri="{FF2B5EF4-FFF2-40B4-BE49-F238E27FC236}">
                  <a16:creationId xmlns:a16="http://schemas.microsoft.com/office/drawing/2014/main" id="{ABDDA8C6-86B1-4D13-8477-26BFF49FE82A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3" name="Google Shape;662;p30">
              <a:extLst>
                <a:ext uri="{FF2B5EF4-FFF2-40B4-BE49-F238E27FC236}">
                  <a16:creationId xmlns:a16="http://schemas.microsoft.com/office/drawing/2014/main" id="{F4320CEA-EED6-4E76-A829-D7C121CC54BD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4" name="Google Shape;663;p30">
              <a:extLst>
                <a:ext uri="{FF2B5EF4-FFF2-40B4-BE49-F238E27FC236}">
                  <a16:creationId xmlns:a16="http://schemas.microsoft.com/office/drawing/2014/main" id="{EAB61CDD-5EC4-4093-8C2F-8464B40B6242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0" name="Google Shape;664;p30">
              <a:extLst>
                <a:ext uri="{FF2B5EF4-FFF2-40B4-BE49-F238E27FC236}">
                  <a16:creationId xmlns:a16="http://schemas.microsoft.com/office/drawing/2014/main" id="{EF0AE066-94D1-4496-B873-6D37A4E8134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1" name="Google Shape;665;p30">
              <a:extLst>
                <a:ext uri="{FF2B5EF4-FFF2-40B4-BE49-F238E27FC236}">
                  <a16:creationId xmlns:a16="http://schemas.microsoft.com/office/drawing/2014/main" id="{42E21A7A-649B-451B-84CD-5B5E5210975A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2" name="Google Shape;666;p30">
              <a:extLst>
                <a:ext uri="{FF2B5EF4-FFF2-40B4-BE49-F238E27FC236}">
                  <a16:creationId xmlns:a16="http://schemas.microsoft.com/office/drawing/2014/main" id="{EFC63EFC-4985-4181-B268-BBE86AFEB9C5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3" name="Google Shape;667;p30">
              <a:extLst>
                <a:ext uri="{FF2B5EF4-FFF2-40B4-BE49-F238E27FC236}">
                  <a16:creationId xmlns:a16="http://schemas.microsoft.com/office/drawing/2014/main" id="{300F47C0-B7A0-440B-89C5-D425A98B829E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4" name="Google Shape;668;p30">
              <a:extLst>
                <a:ext uri="{FF2B5EF4-FFF2-40B4-BE49-F238E27FC236}">
                  <a16:creationId xmlns:a16="http://schemas.microsoft.com/office/drawing/2014/main" id="{C85A5A99-D403-4672-BF93-AAE1C98744FA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5" name="Google Shape;669;p30">
              <a:extLst>
                <a:ext uri="{FF2B5EF4-FFF2-40B4-BE49-F238E27FC236}">
                  <a16:creationId xmlns:a16="http://schemas.microsoft.com/office/drawing/2014/main" id="{CCDC3E1D-A4C6-480F-9648-58AF27DBC5F0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6" name="Google Shape;670;p30">
              <a:extLst>
                <a:ext uri="{FF2B5EF4-FFF2-40B4-BE49-F238E27FC236}">
                  <a16:creationId xmlns:a16="http://schemas.microsoft.com/office/drawing/2014/main" id="{4A6FFDD3-23DB-4E57-B21E-BB3086F18452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7" name="Google Shape;671;p30">
              <a:extLst>
                <a:ext uri="{FF2B5EF4-FFF2-40B4-BE49-F238E27FC236}">
                  <a16:creationId xmlns:a16="http://schemas.microsoft.com/office/drawing/2014/main" id="{0A863DF9-6C68-4CD3-A6D3-B635474FD1C1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8" name="Google Shape;672;p30">
              <a:extLst>
                <a:ext uri="{FF2B5EF4-FFF2-40B4-BE49-F238E27FC236}">
                  <a16:creationId xmlns:a16="http://schemas.microsoft.com/office/drawing/2014/main" id="{071D6E0A-9424-4050-8F03-C9F0079004E9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216891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95" grpId="0" animBg="1"/>
      <p:bldP spid="296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24C0A7-3808-B025-4D49-4CA34C4B86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24" t="23107" r="23803" b="86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Hình chữ nhật: Góc Tròn 1">
            <a:extLst>
              <a:ext uri="{FF2B5EF4-FFF2-40B4-BE49-F238E27FC236}">
                <a16:creationId xmlns:a16="http://schemas.microsoft.com/office/drawing/2014/main" id="{E37BC909-C899-714D-05A3-A0453C6349CC}"/>
              </a:ext>
            </a:extLst>
          </p:cNvPr>
          <p:cNvSpPr/>
          <p:nvPr userDrawn="1"/>
        </p:nvSpPr>
        <p:spPr>
          <a:xfrm>
            <a:off x="238836" y="427525"/>
            <a:ext cx="11714328" cy="6002949"/>
          </a:xfrm>
          <a:prstGeom prst="roundRect">
            <a:avLst/>
          </a:prstGeom>
          <a:solidFill>
            <a:srgbClr val="FFFFFF">
              <a:alpha val="82000"/>
            </a:srgbClr>
          </a:solidFill>
          <a:ln w="38100">
            <a:solidFill>
              <a:srgbClr val="00206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319067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5">
              <a:lumMod val="75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416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364001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4034940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0776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  <p:sldLayoutId id="2147483730" r:id="rId20"/>
    <p:sldLayoutId id="2147483731" r:id="rId21"/>
    <p:sldLayoutId id="2147483732" r:id="rId22"/>
    <p:sldLayoutId id="2147483733" r:id="rId23"/>
    <p:sldLayoutId id="2147483734" r:id="rId24"/>
    <p:sldLayoutId id="2147483735" r:id="rId25"/>
    <p:sldLayoutId id="2147483736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595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0A886ED-2023-4261-988B-C9FB4336F73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CF01BE-C90B-46FB-8BA5-59BED7ABCB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79" b="75686"/>
          <a:stretch/>
        </p:blipFill>
        <p:spPr>
          <a:xfrm>
            <a:off x="3230938" y="-910323"/>
            <a:ext cx="4652986" cy="272622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B1E17F3-7486-4FBC-8B08-62F955A07A2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58199" y="359227"/>
            <a:ext cx="1469571" cy="107768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A5F9435-BC49-4666-BBA6-C2252FF7B1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01943" y="-97972"/>
            <a:ext cx="1970314" cy="292849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27C5AAB-683E-48D0-937B-F0B933D0406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02770" y="2677886"/>
            <a:ext cx="1187530" cy="87085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8FDBD42-9E12-4AAC-AEBA-0060A56E5EC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16104">
            <a:off x="9417043" y="94857"/>
            <a:ext cx="2165767" cy="2165767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57DA9833-551C-40D6-844C-EE8B6950A1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1609" y="-294721"/>
            <a:ext cx="1469571" cy="1077686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1701CC4E-D53C-4616-9596-712BD5A91F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141" y="1025772"/>
            <a:ext cx="1469571" cy="1077686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810C63B2-C62E-4180-B415-55660C7F5C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3816" y="5369824"/>
            <a:ext cx="1469571" cy="1077686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E3BD0552-1563-4209-AB0B-DCD78C3F7BB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411360">
            <a:off x="4362825" y="4316136"/>
            <a:ext cx="2080164" cy="27262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E00766-C090-FBBC-9343-5577C2D2D1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998" y="119742"/>
            <a:ext cx="5934320" cy="6858000"/>
          </a:xfrm>
          <a:prstGeom prst="rect">
            <a:avLst/>
          </a:prstGeom>
        </p:spPr>
      </p:pic>
      <p:pic>
        <p:nvPicPr>
          <p:cNvPr id="3" name="Picture 2" descr="A blue and red text&#10;&#10;Description automatically generated">
            <a:extLst>
              <a:ext uri="{FF2B5EF4-FFF2-40B4-BE49-F238E27FC236}">
                <a16:creationId xmlns:a16="http://schemas.microsoft.com/office/drawing/2014/main" id="{8D7EC37D-0789-5E47-485B-B0A955E501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4705" y="1468472"/>
            <a:ext cx="8832574" cy="430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9200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61319569-92A9-43FF-B9D3-9F65D91F3882}"/>
              </a:ext>
            </a:extLst>
          </p:cNvPr>
          <p:cNvSpPr/>
          <p:nvPr/>
        </p:nvSpPr>
        <p:spPr>
          <a:xfrm>
            <a:off x="903767" y="661074"/>
            <a:ext cx="502570" cy="50850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993087-7DD4-4080-827C-94DABEDB1A2F}"/>
              </a:ext>
            </a:extLst>
          </p:cNvPr>
          <p:cNvSpPr txBox="1"/>
          <p:nvPr/>
        </p:nvSpPr>
        <p:spPr>
          <a:xfrm>
            <a:off x="1416970" y="597279"/>
            <a:ext cx="10486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err="1">
                <a:solidFill>
                  <a:prstClr val="black"/>
                </a:solidFill>
                <a:latin typeface="Arial"/>
              </a:rPr>
              <a:t>Tính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ECFFC2-314A-2C26-896A-8886D15F47B7}"/>
              </a:ext>
            </a:extLst>
          </p:cNvPr>
          <p:cNvSpPr txBox="1"/>
          <p:nvPr/>
        </p:nvSpPr>
        <p:spPr>
          <a:xfrm>
            <a:off x="467833" y="2009553"/>
            <a:ext cx="543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9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phút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12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giây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+ 3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phút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38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giây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7B522C-2DBC-9271-738A-8203B98652FD}"/>
              </a:ext>
            </a:extLst>
          </p:cNvPr>
          <p:cNvSpPr txBox="1"/>
          <p:nvPr/>
        </p:nvSpPr>
        <p:spPr>
          <a:xfrm>
            <a:off x="425303" y="3604437"/>
            <a:ext cx="483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2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tuần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5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 x 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1D0F3C-8485-2E95-E89E-5E9C627AA0F7}"/>
              </a:ext>
            </a:extLst>
          </p:cNvPr>
          <p:cNvSpPr txBox="1"/>
          <p:nvPr/>
        </p:nvSpPr>
        <p:spPr>
          <a:xfrm>
            <a:off x="6847368" y="1924493"/>
            <a:ext cx="483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7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giờ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15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phút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– 2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giờ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30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phút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4285E1-EF49-19FB-45E1-AEA87F3F7CB2}"/>
              </a:ext>
            </a:extLst>
          </p:cNvPr>
          <p:cNvSpPr txBox="1"/>
          <p:nvPr/>
        </p:nvSpPr>
        <p:spPr>
          <a:xfrm>
            <a:off x="6900531" y="3551274"/>
            <a:ext cx="483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9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năm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4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: 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6F6C52-F9CF-EF8D-9AB2-02A03A4FBE0C}"/>
              </a:ext>
            </a:extLst>
          </p:cNvPr>
          <p:cNvSpPr txBox="1"/>
          <p:nvPr/>
        </p:nvSpPr>
        <p:spPr>
          <a:xfrm>
            <a:off x="457201" y="2732567"/>
            <a:ext cx="543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12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phút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50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giây</a:t>
            </a:r>
            <a:endParaRPr lang="en-US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A88E1AF-AC7D-507A-74A4-3466FE0C9571}"/>
              </a:ext>
            </a:extLst>
          </p:cNvPr>
          <p:cNvSpPr txBox="1"/>
          <p:nvPr/>
        </p:nvSpPr>
        <p:spPr>
          <a:xfrm>
            <a:off x="510364" y="4242390"/>
            <a:ext cx="543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19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tuần</a:t>
            </a:r>
            <a:endParaRPr lang="en-US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FAE92D7-0C5D-24BB-60DC-0C2FB63A2E85}"/>
              </a:ext>
            </a:extLst>
          </p:cNvPr>
          <p:cNvSpPr txBox="1"/>
          <p:nvPr/>
        </p:nvSpPr>
        <p:spPr>
          <a:xfrm>
            <a:off x="6836736" y="2594343"/>
            <a:ext cx="54332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6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giờ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75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phút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 2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giờ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30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phút</a:t>
            </a:r>
            <a:endParaRPr lang="en-US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4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giờ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45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phút</a:t>
            </a:r>
            <a:endParaRPr lang="en-US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09BF7AF-94D1-D1AE-4407-AB8BE9ED0FAE}"/>
              </a:ext>
            </a:extLst>
          </p:cNvPr>
          <p:cNvSpPr txBox="1"/>
          <p:nvPr/>
        </p:nvSpPr>
        <p:spPr>
          <a:xfrm>
            <a:off x="6847369" y="4104166"/>
            <a:ext cx="54332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8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năm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16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: 8</a:t>
            </a:r>
          </a:p>
          <a:p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1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năm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endParaRPr lang="en-US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42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1" grpId="0"/>
      <p:bldP spid="26" grpId="0"/>
      <p:bldP spid="27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>
            <a:extLst>
              <a:ext uri="{FF2B5EF4-FFF2-40B4-BE49-F238E27FC236}">
                <a16:creationId xmlns:a16="http://schemas.microsoft.com/office/drawing/2014/main" id="{763D36D8-9B87-4523-8F0C-D7362E3F9013}"/>
              </a:ext>
            </a:extLst>
          </p:cNvPr>
          <p:cNvSpPr/>
          <p:nvPr/>
        </p:nvSpPr>
        <p:spPr>
          <a:xfrm>
            <a:off x="814897" y="1253120"/>
            <a:ext cx="437322" cy="437322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8241F6-79CB-4CE8-BFBB-93370766738A}"/>
              </a:ext>
            </a:extLst>
          </p:cNvPr>
          <p:cNvSpPr txBox="1"/>
          <p:nvPr/>
        </p:nvSpPr>
        <p:spPr>
          <a:xfrm>
            <a:off x="1262852" y="1210590"/>
            <a:ext cx="824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Số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?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0" name="Picture 59" descr="C:\Users\TUAN\Downloads\Luyện tập 1.png">
            <a:extLst>
              <a:ext uri="{FF2B5EF4-FFF2-40B4-BE49-F238E27FC236}">
                <a16:creationId xmlns:a16="http://schemas.microsoft.com/office/drawing/2014/main" id="{96141D6E-5F5C-4AF5-BB68-EE5E70A1DD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152" y="328812"/>
            <a:ext cx="2237784" cy="863493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F457BAB-56B4-6308-AB9D-F1F6565DA0B3}"/>
              </a:ext>
            </a:extLst>
          </p:cNvPr>
          <p:cNvSpPr txBox="1"/>
          <p:nvPr/>
        </p:nvSpPr>
        <p:spPr>
          <a:xfrm>
            <a:off x="797442" y="2190307"/>
            <a:ext cx="7910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a) 24 km/h =         m/s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A563F2-D275-9CF4-52D8-28D79B4643CF}"/>
              </a:ext>
            </a:extLst>
          </p:cNvPr>
          <p:cNvSpPr txBox="1"/>
          <p:nvPr/>
        </p:nvSpPr>
        <p:spPr>
          <a:xfrm>
            <a:off x="5932968" y="3519377"/>
            <a:ext cx="5486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b) 207 km/h =            m/s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2A9F9AC-32EC-EEE9-8058-003A933AF3DA}"/>
              </a:ext>
            </a:extLst>
          </p:cNvPr>
          <p:cNvSpPr/>
          <p:nvPr/>
        </p:nvSpPr>
        <p:spPr>
          <a:xfrm>
            <a:off x="3211032" y="2222205"/>
            <a:ext cx="680484" cy="584790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/>
              <a:t>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56B136-3E91-4943-E6FA-D2F16D16A099}"/>
              </a:ext>
            </a:extLst>
          </p:cNvPr>
          <p:cNvSpPr/>
          <p:nvPr/>
        </p:nvSpPr>
        <p:spPr>
          <a:xfrm>
            <a:off x="8601739" y="3498112"/>
            <a:ext cx="935666" cy="584790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/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9F9F8EC-8CEB-198A-E043-95615B49FE6F}"/>
                  </a:ext>
                </a:extLst>
              </p:cNvPr>
              <p:cNvSpPr/>
              <p:nvPr/>
            </p:nvSpPr>
            <p:spPr>
              <a:xfrm>
                <a:off x="3203944" y="2073350"/>
                <a:ext cx="719470" cy="1010092"/>
              </a:xfrm>
              <a:prstGeom prst="rect">
                <a:avLst/>
              </a:prstGeom>
              <a:ln w="5715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</m:num>
                        <m:den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9F9F8EC-8CEB-198A-E043-95615B49FE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944" y="2073350"/>
                <a:ext cx="719470" cy="10100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5715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C2843C39-DB11-86B9-2343-C9E09D780A37}"/>
              </a:ext>
            </a:extLst>
          </p:cNvPr>
          <p:cNvSpPr/>
          <p:nvPr/>
        </p:nvSpPr>
        <p:spPr>
          <a:xfrm>
            <a:off x="8605283" y="3491023"/>
            <a:ext cx="935666" cy="584790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57,5</a:t>
            </a:r>
          </a:p>
        </p:txBody>
      </p:sp>
    </p:spTree>
    <p:extLst>
      <p:ext uri="{BB962C8B-B14F-4D97-AF65-F5344CB8AC3E}">
        <p14:creationId xmlns:p14="http://schemas.microsoft.com/office/powerpoint/2010/main" val="189065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2" grpId="0"/>
      <p:bldP spid="3" grpId="0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61319569-92A9-43FF-B9D3-9F65D91F3882}"/>
              </a:ext>
            </a:extLst>
          </p:cNvPr>
          <p:cNvSpPr/>
          <p:nvPr/>
        </p:nvSpPr>
        <p:spPr>
          <a:xfrm>
            <a:off x="903767" y="661074"/>
            <a:ext cx="502570" cy="50850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993087-7DD4-4080-827C-94DABEDB1A2F}"/>
              </a:ext>
            </a:extLst>
          </p:cNvPr>
          <p:cNvSpPr txBox="1"/>
          <p:nvPr/>
        </p:nvSpPr>
        <p:spPr>
          <a:xfrm>
            <a:off x="1416970" y="597279"/>
            <a:ext cx="103107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3000" b="1" dirty="0" err="1">
                <a:solidFill>
                  <a:prstClr val="black"/>
                </a:solidFill>
              </a:rPr>
              <a:t>Bến</a:t>
            </a:r>
            <a:r>
              <a:rPr lang="en-US" sz="3000" b="1" dirty="0">
                <a:solidFill>
                  <a:prstClr val="black"/>
                </a:solidFill>
              </a:rPr>
              <a:t> B </a:t>
            </a:r>
            <a:r>
              <a:rPr lang="en-US" sz="3000" b="1" dirty="0" err="1">
                <a:solidFill>
                  <a:prstClr val="black"/>
                </a:solidFill>
              </a:rPr>
              <a:t>cách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bến</a:t>
            </a:r>
            <a:r>
              <a:rPr lang="en-US" sz="3000" b="1" dirty="0">
                <a:solidFill>
                  <a:prstClr val="black"/>
                </a:solidFill>
              </a:rPr>
              <a:t> A 115 km. </a:t>
            </a:r>
            <a:r>
              <a:rPr lang="en-US" sz="3000" b="1" dirty="0" err="1">
                <a:solidFill>
                  <a:prstClr val="black"/>
                </a:solidFill>
              </a:rPr>
              <a:t>Một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chiếc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tàu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đi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từ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bến</a:t>
            </a:r>
            <a:r>
              <a:rPr lang="en-US" sz="3000" b="1" dirty="0">
                <a:solidFill>
                  <a:prstClr val="black"/>
                </a:solidFill>
              </a:rPr>
              <a:t> A </a:t>
            </a:r>
            <a:r>
              <a:rPr lang="en-US" sz="3000" b="1" dirty="0" err="1">
                <a:solidFill>
                  <a:prstClr val="black"/>
                </a:solidFill>
              </a:rPr>
              <a:t>đến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bến</a:t>
            </a:r>
            <a:r>
              <a:rPr lang="en-US" sz="3000" b="1" dirty="0">
                <a:solidFill>
                  <a:prstClr val="black"/>
                </a:solidFill>
              </a:rPr>
              <a:t> B </a:t>
            </a:r>
            <a:r>
              <a:rPr lang="en-US" sz="3000" b="1" dirty="0" err="1">
                <a:solidFill>
                  <a:prstClr val="black"/>
                </a:solidFill>
              </a:rPr>
              <a:t>với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vận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tốc</a:t>
            </a:r>
            <a:r>
              <a:rPr lang="en-US" sz="3000" b="1" dirty="0">
                <a:solidFill>
                  <a:prstClr val="black"/>
                </a:solidFill>
              </a:rPr>
              <a:t> 22 km/h. </a:t>
            </a:r>
            <a:r>
              <a:rPr lang="en-US" sz="3000" b="1" dirty="0" err="1">
                <a:solidFill>
                  <a:prstClr val="black"/>
                </a:solidFill>
              </a:rPr>
              <a:t>Hỏi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sau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khi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khởi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hành</a:t>
            </a:r>
            <a:r>
              <a:rPr lang="en-US" sz="3000" b="1" dirty="0">
                <a:solidFill>
                  <a:prstClr val="black"/>
                </a:solidFill>
              </a:rPr>
              <a:t> 3 </a:t>
            </a:r>
            <a:r>
              <a:rPr lang="en-US" sz="3000" b="1" dirty="0" err="1">
                <a:solidFill>
                  <a:prstClr val="black"/>
                </a:solidFill>
              </a:rPr>
              <a:t>giờ</a:t>
            </a:r>
            <a:r>
              <a:rPr lang="en-US" sz="3000" b="1" dirty="0">
                <a:solidFill>
                  <a:prstClr val="black"/>
                </a:solidFill>
              </a:rPr>
              <a:t> 30 </a:t>
            </a:r>
            <a:r>
              <a:rPr lang="en-US" sz="3000" b="1" dirty="0" err="1">
                <a:solidFill>
                  <a:prstClr val="black"/>
                </a:solidFill>
              </a:rPr>
              <a:t>phút</a:t>
            </a:r>
            <a:r>
              <a:rPr lang="en-US" sz="3000" b="1" dirty="0">
                <a:solidFill>
                  <a:prstClr val="black"/>
                </a:solidFill>
              </a:rPr>
              <a:t>, </a:t>
            </a:r>
            <a:r>
              <a:rPr lang="en-US" sz="3000" b="1" dirty="0" err="1">
                <a:solidFill>
                  <a:prstClr val="black"/>
                </a:solidFill>
              </a:rPr>
              <a:t>tàu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còn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cách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bến</a:t>
            </a:r>
            <a:r>
              <a:rPr lang="en-US" sz="3000" b="1" dirty="0">
                <a:solidFill>
                  <a:prstClr val="black"/>
                </a:solidFill>
              </a:rPr>
              <a:t> B bao </a:t>
            </a:r>
            <a:r>
              <a:rPr lang="en-US" sz="3000" b="1" dirty="0" err="1">
                <a:solidFill>
                  <a:prstClr val="black"/>
                </a:solidFill>
              </a:rPr>
              <a:t>nhiêu</a:t>
            </a:r>
            <a:r>
              <a:rPr lang="en-US" sz="3000" b="1" dirty="0">
                <a:solidFill>
                  <a:prstClr val="black"/>
                </a:solidFill>
              </a:rPr>
              <a:t> ki-</a:t>
            </a:r>
            <a:r>
              <a:rPr lang="en-US" sz="3000" b="1" dirty="0" err="1">
                <a:solidFill>
                  <a:prstClr val="black"/>
                </a:solidFill>
              </a:rPr>
              <a:t>lô</a:t>
            </a:r>
            <a:r>
              <a:rPr lang="en-US" sz="3000" b="1" dirty="0">
                <a:solidFill>
                  <a:prstClr val="black"/>
                </a:solidFill>
              </a:rPr>
              <a:t>-</a:t>
            </a:r>
            <a:r>
              <a:rPr lang="en-US" sz="3000" b="1" dirty="0" err="1">
                <a:solidFill>
                  <a:prstClr val="black"/>
                </a:solidFill>
              </a:rPr>
              <a:t>mét</a:t>
            </a:r>
            <a:r>
              <a:rPr lang="en-US" sz="3000" b="1" dirty="0">
                <a:solidFill>
                  <a:prstClr val="black"/>
                </a:solidFill>
              </a:rPr>
              <a:t>?</a:t>
            </a:r>
            <a:endParaRPr kumimoji="0" lang="vi-VN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1A14BF-ABBE-6108-1A56-322255041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3764" y="2328531"/>
            <a:ext cx="5007450" cy="26482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317804-FC5A-6320-3F9A-9D504241D77C}"/>
              </a:ext>
            </a:extLst>
          </p:cNvPr>
          <p:cNvSpPr txBox="1"/>
          <p:nvPr/>
        </p:nvSpPr>
        <p:spPr>
          <a:xfrm>
            <a:off x="372140" y="2198263"/>
            <a:ext cx="6230680" cy="465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endParaRPr lang="en-US" sz="28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3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giờ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30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phút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= 3,5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giờ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 </a:t>
            </a:r>
          </a:p>
          <a:p>
            <a:pPr marL="0" marR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Sau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khởi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3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giờ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30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phút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con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tàu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đi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quãng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0" marR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22 X 3,5 = 77 (km)</a:t>
            </a:r>
          </a:p>
          <a:p>
            <a:pPr marL="0" marR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Con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tàu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còn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bến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B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ki-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lô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-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mét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0" marR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115 - 77 = 38 (km)</a:t>
            </a:r>
          </a:p>
          <a:p>
            <a:pPr marL="0" marR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                             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Đáp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8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 38 km.</a:t>
            </a:r>
          </a:p>
          <a:p>
            <a:endParaRPr lang="en-US" sz="28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3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0A886ED-2023-4261-988B-C9FB4336F73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CF01BE-C90B-46FB-8BA5-59BED7ABCB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79" b="75686"/>
          <a:stretch/>
        </p:blipFill>
        <p:spPr>
          <a:xfrm>
            <a:off x="3230938" y="-910323"/>
            <a:ext cx="4652986" cy="272622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B1E17F3-7486-4FBC-8B08-62F955A07A2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58199" y="359227"/>
            <a:ext cx="1469571" cy="107768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A5F9435-BC49-4666-BBA6-C2252FF7B1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01943" y="-97972"/>
            <a:ext cx="1970314" cy="292849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27C5AAB-683E-48D0-937B-F0B933D0406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02770" y="2677886"/>
            <a:ext cx="1187530" cy="87085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8FDBD42-9E12-4AAC-AEBA-0060A56E5EC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16104">
            <a:off x="9417043" y="94857"/>
            <a:ext cx="2165767" cy="2165767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57DA9833-551C-40D6-844C-EE8B6950A1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1609" y="-294721"/>
            <a:ext cx="1469571" cy="1077686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1701CC4E-D53C-4616-9596-712BD5A91F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141" y="1025772"/>
            <a:ext cx="1469571" cy="1077686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810C63B2-C62E-4180-B415-55660C7F5C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3816" y="5369824"/>
            <a:ext cx="1469571" cy="1077686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E3BD0552-1563-4209-AB0B-DCD78C3F7BB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411360">
            <a:off x="4362825" y="4316136"/>
            <a:ext cx="2080164" cy="27262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E00766-C090-FBBC-9343-5577C2D2D1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998" y="119742"/>
            <a:ext cx="5934320" cy="6858000"/>
          </a:xfrm>
          <a:prstGeom prst="rect">
            <a:avLst/>
          </a:prstGeom>
        </p:spPr>
      </p:pic>
      <p:pic>
        <p:nvPicPr>
          <p:cNvPr id="5" name="Picture 4" descr="A green and red text on a black background&#10;&#10;Description automatically generated">
            <a:extLst>
              <a:ext uri="{FF2B5EF4-FFF2-40B4-BE49-F238E27FC236}">
                <a16:creationId xmlns:a16="http://schemas.microsoft.com/office/drawing/2014/main" id="{CD1F04DE-93F9-7A06-3179-DD6EB0A86AE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8" y="1066298"/>
            <a:ext cx="7193903" cy="579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199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61319569-92A9-43FF-B9D3-9F65D91F3882}"/>
              </a:ext>
            </a:extLst>
          </p:cNvPr>
          <p:cNvSpPr/>
          <p:nvPr/>
        </p:nvSpPr>
        <p:spPr>
          <a:xfrm>
            <a:off x="691116" y="533483"/>
            <a:ext cx="502570" cy="50850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993087-7DD4-4080-827C-94DABEDB1A2F}"/>
              </a:ext>
            </a:extLst>
          </p:cNvPr>
          <p:cNvSpPr txBox="1"/>
          <p:nvPr/>
        </p:nvSpPr>
        <p:spPr>
          <a:xfrm>
            <a:off x="1212111" y="554750"/>
            <a:ext cx="105049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sz="2800" b="1" dirty="0">
                <a:solidFill>
                  <a:prstClr val="black"/>
                </a:solidFill>
              </a:rPr>
              <a:t>Chọn câu trả lời đúng.</a:t>
            </a:r>
          </a:p>
          <a:p>
            <a:pPr lvl="0" algn="just">
              <a:defRPr/>
            </a:pPr>
            <a:r>
              <a:rPr lang="vi-VN" sz="2800" dirty="0">
                <a:solidFill>
                  <a:prstClr val="black"/>
                </a:solidFill>
              </a:rPr>
              <a:t>Một đoàn tàu hỏa dài 200 m bắt đầu vào đường hầm. Vậy sau bao lâu thì đuôi tàu chui hoàn toàn vào đường hầm, biết tàu đi với vận tốc 20 m/s?</a:t>
            </a:r>
            <a:endParaRPr kumimoji="0" lang="vi-VN" sz="2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DE908D-13EF-4644-7C80-52AC2E16DB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5145" y="2538524"/>
            <a:ext cx="7981950" cy="2971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098538A-BA00-D217-B797-999AB0D0DADB}"/>
              </a:ext>
            </a:extLst>
          </p:cNvPr>
          <p:cNvSpPr txBox="1"/>
          <p:nvPr/>
        </p:nvSpPr>
        <p:spPr>
          <a:xfrm>
            <a:off x="2913321" y="5592726"/>
            <a:ext cx="7155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A.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 12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giây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 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  B.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 10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giây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 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  C.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 4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giây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BB8EF8A-A7A3-1BB5-938D-FE6B6671E5E7}"/>
              </a:ext>
            </a:extLst>
          </p:cNvPr>
          <p:cNvSpPr/>
          <p:nvPr/>
        </p:nvSpPr>
        <p:spPr>
          <a:xfrm>
            <a:off x="5071730" y="5624623"/>
            <a:ext cx="584791" cy="56352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84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/>
      <p:bldP spid="9" grpId="0" animBg="1"/>
    </p:bldLst>
  </p:timing>
</p:sld>
</file>

<file path=ppt/theme/theme1.xml><?xml version="1.0" encoding="utf-8"?>
<a:theme xmlns:a="http://schemas.openxmlformats.org/drawingml/2006/main" name="2_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4">
      <a:majorFont>
        <a:latin typeface="UTM Cookie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257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等线</vt:lpstr>
      <vt:lpstr>Arial</vt:lpstr>
      <vt:lpstr>Calibri</vt:lpstr>
      <vt:lpstr>Cambria</vt:lpstr>
      <vt:lpstr>Cambria Math</vt:lpstr>
      <vt:lpstr>2_Office Theme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Windows 10 Version 2</cp:lastModifiedBy>
  <cp:revision>47</cp:revision>
  <dcterms:created xsi:type="dcterms:W3CDTF">2021-06-29T06:58:36Z</dcterms:created>
  <dcterms:modified xsi:type="dcterms:W3CDTF">2026-04-29T00:44:52Z</dcterms:modified>
</cp:coreProperties>
</file>