
<file path=[Content_Types].xml><?xml version="1.0" encoding="utf-8"?>
<Types xmlns="http://schemas.openxmlformats.org/package/2006/content-types">
  <Default Extension="png" ContentType="image/png"/>
  <Default Extension="svg" ContentType="image/svg+xml"/>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heme/theme3.xml" ContentType="application/vnd.openxmlformats-officedocument.theme+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theme/theme4.xml" ContentType="application/vnd.openxmlformats-officedocument.theme+xml"/>
  <Override PartName="/ppt/tags/tag1.xml" ContentType="application/vnd.openxmlformats-officedocument.presentationml.tags+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theme/theme5.xml" ContentType="application/vnd.openxmlformats-officedocument.theme+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theme/theme6.xml" ContentType="application/vnd.openxmlformats-officedocument.theme+xml"/>
  <Override PartName="/ppt/theme/theme7.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72" r:id="rId2"/>
    <p:sldMasterId id="2147483685" r:id="rId3"/>
    <p:sldMasterId id="2147483697" r:id="rId4"/>
    <p:sldMasterId id="2147483709" r:id="rId5"/>
    <p:sldMasterId id="2147483727" r:id="rId6"/>
  </p:sldMasterIdLst>
  <p:notesMasterIdLst>
    <p:notesMasterId r:id="rId25"/>
  </p:notesMasterIdLst>
  <p:sldIdLst>
    <p:sldId id="257" r:id="rId7"/>
    <p:sldId id="2634" r:id="rId8"/>
    <p:sldId id="2635" r:id="rId9"/>
    <p:sldId id="256" r:id="rId10"/>
    <p:sldId id="297" r:id="rId11"/>
    <p:sldId id="260" r:id="rId12"/>
    <p:sldId id="299" r:id="rId13"/>
    <p:sldId id="2636" r:id="rId14"/>
    <p:sldId id="300" r:id="rId15"/>
    <p:sldId id="264" r:id="rId16"/>
    <p:sldId id="2637" r:id="rId17"/>
    <p:sldId id="265" r:id="rId18"/>
    <p:sldId id="312" r:id="rId19"/>
    <p:sldId id="306" r:id="rId20"/>
    <p:sldId id="276" r:id="rId21"/>
    <p:sldId id="2638" r:id="rId22"/>
    <p:sldId id="271" r:id="rId23"/>
    <p:sldId id="261" r:id="rId2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BFEBFD"/>
    <a:srgbClr val="7DDDFF"/>
    <a:srgbClr val="558357"/>
    <a:srgbClr val="A7D971"/>
    <a:srgbClr val="C2D8C3"/>
    <a:srgbClr val="99BD9B"/>
    <a:srgbClr val="D80C0C"/>
    <a:srgbClr val="3A727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3918" autoAdjust="0"/>
  </p:normalViewPr>
  <p:slideViewPr>
    <p:cSldViewPr snapToGrid="0">
      <p:cViewPr varScale="1">
        <p:scale>
          <a:sx n="69" d="100"/>
          <a:sy n="69" d="100"/>
        </p:scale>
        <p:origin x="-744" y="-102"/>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presProps" Target="presProps.xml"/><Relationship Id="rId3" Type="http://schemas.openxmlformats.org/officeDocument/2006/relationships/slideMaster" Target="slideMasters/slideMaster3.xml"/><Relationship Id="rId21" Type="http://schemas.openxmlformats.org/officeDocument/2006/relationships/slide" Target="slides/slide15.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5.xml"/><Relationship Id="rId24" Type="http://schemas.openxmlformats.org/officeDocument/2006/relationships/slide" Target="slides/slide18.xml"/><Relationship Id="rId5" Type="http://schemas.openxmlformats.org/officeDocument/2006/relationships/slideMaster" Target="slideMasters/slideMaster5.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theme" Target="theme/theme1.xml"/><Relationship Id="rId10" Type="http://schemas.openxmlformats.org/officeDocument/2006/relationships/slide" Target="slides/slide4.xml"/><Relationship Id="rId19" Type="http://schemas.openxmlformats.org/officeDocument/2006/relationships/slide" Target="slides/slide13.xml"/><Relationship Id="rId4" Type="http://schemas.openxmlformats.org/officeDocument/2006/relationships/slideMaster" Target="slideMasters/slideMaster4.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2399B14-2AB8-419D-B76A-D04846C3B1F8}" type="datetimeFigureOut">
              <a:rPr lang="en-US" smtClean="0"/>
              <a:t>4/14/2025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2483C9C-0EEB-4E7F-B2BC-1318F7338FEA}" type="slidenum">
              <a:rPr lang="en-US" smtClean="0"/>
              <a:t>‹#›</a:t>
            </a:fld>
            <a:endParaRPr lang="en-US"/>
          </a:p>
        </p:txBody>
      </p:sp>
    </p:spTree>
    <p:extLst>
      <p:ext uri="{BB962C8B-B14F-4D97-AF65-F5344CB8AC3E}">
        <p14:creationId xmlns:p14="http://schemas.microsoft.com/office/powerpoint/2010/main" val="25640701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idx="2"/>
          </p:nvPr>
        </p:nvSpPr>
        <p:spPr/>
      </p:sp>
      <p:sp>
        <p:nvSpPr>
          <p:cNvPr id="3" name="Text Placeholder 2"/>
          <p:cNvSpPr>
            <a:spLocks noGrp="1"/>
          </p:cNvSpPr>
          <p:nvPr>
            <p:ph type="body" idx="3"/>
          </p:nvPr>
        </p:nvSpPr>
        <p:spPr/>
        <p:txBody>
          <a:bodyPr/>
          <a:lstStyle/>
          <a:p>
            <a:r>
              <a:rPr lang="en-GB" altLang="en-US"/>
              <a:t>Thầy giáo Cú Mèo đặt câu hỏi cho 2 bạn Vẹt Xanh và Vẹt Đỏ</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F2483C9C-0EEB-4E7F-B2BC-1318F7338FEA}" type="slidenum">
              <a:rPr lang="en-US" smtClean="0"/>
              <a:t>13</a:t>
            </a:fld>
            <a:endParaRPr lang="en-US"/>
          </a:p>
        </p:txBody>
      </p:sp>
    </p:spTree>
    <p:extLst>
      <p:ext uri="{BB962C8B-B14F-4D97-AF65-F5344CB8AC3E}">
        <p14:creationId xmlns:p14="http://schemas.microsoft.com/office/powerpoint/2010/main" val="123448129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8" Type="http://schemas.openxmlformats.org/officeDocument/2006/relationships/image" Target="../media/image17.svg"/><Relationship Id="rId3" Type="http://schemas.openxmlformats.org/officeDocument/2006/relationships/image" Target="../media/image10.png"/><Relationship Id="rId7" Type="http://schemas.openxmlformats.org/officeDocument/2006/relationships/image" Target="../media/image12.png"/><Relationship Id="rId2" Type="http://schemas.openxmlformats.org/officeDocument/2006/relationships/image" Target="../media/image9.jpeg"/><Relationship Id="rId1" Type="http://schemas.openxmlformats.org/officeDocument/2006/relationships/slideMaster" Target="../slideMasters/slideMaster3.xml"/><Relationship Id="rId6" Type="http://schemas.openxmlformats.org/officeDocument/2006/relationships/image" Target="../media/image15.svg"/><Relationship Id="rId5" Type="http://schemas.openxmlformats.org/officeDocument/2006/relationships/image" Target="../media/image11.png"/><Relationship Id="rId4" Type="http://schemas.openxmlformats.org/officeDocument/2006/relationships/image" Target="../media/image13.svg"/><Relationship Id="rId9" Type="http://schemas.openxmlformats.org/officeDocument/2006/relationships/image" Target="../media/image13.png"/></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20.svg"/><Relationship Id="rId2" Type="http://schemas.openxmlformats.org/officeDocument/2006/relationships/image" Target="../media/image14.png"/><Relationship Id="rId1" Type="http://schemas.openxmlformats.org/officeDocument/2006/relationships/slideMaster" Target="../slideMasters/slideMaster3.xml"/><Relationship Id="rId5" Type="http://schemas.openxmlformats.org/officeDocument/2006/relationships/image" Target="../media/image22.svg"/><Relationship Id="rId4" Type="http://schemas.openxmlformats.org/officeDocument/2006/relationships/image" Target="../media/image15.png"/></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8" Type="http://schemas.openxmlformats.org/officeDocument/2006/relationships/image" Target="../media/image17.svg"/><Relationship Id="rId3" Type="http://schemas.openxmlformats.org/officeDocument/2006/relationships/image" Target="../media/image10.png"/><Relationship Id="rId7" Type="http://schemas.openxmlformats.org/officeDocument/2006/relationships/image" Target="../media/image12.png"/><Relationship Id="rId2" Type="http://schemas.openxmlformats.org/officeDocument/2006/relationships/image" Target="../media/image9.jpeg"/><Relationship Id="rId1" Type="http://schemas.openxmlformats.org/officeDocument/2006/relationships/slideMaster" Target="../slideMasters/slideMaster4.xml"/><Relationship Id="rId6" Type="http://schemas.openxmlformats.org/officeDocument/2006/relationships/image" Target="../media/image15.svg"/><Relationship Id="rId5" Type="http://schemas.openxmlformats.org/officeDocument/2006/relationships/image" Target="../media/image11.png"/><Relationship Id="rId4" Type="http://schemas.openxmlformats.org/officeDocument/2006/relationships/image" Target="../media/image13.svg"/><Relationship Id="rId9" Type="http://schemas.openxmlformats.org/officeDocument/2006/relationships/image" Target="../media/image13.png"/></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20.svg"/><Relationship Id="rId2" Type="http://schemas.openxmlformats.org/officeDocument/2006/relationships/image" Target="../media/image14.png"/><Relationship Id="rId1" Type="http://schemas.openxmlformats.org/officeDocument/2006/relationships/slideMaster" Target="../slideMasters/slideMaster4.xml"/><Relationship Id="rId5" Type="http://schemas.openxmlformats.org/officeDocument/2006/relationships/image" Target="../media/image22.svg"/><Relationship Id="rId4" Type="http://schemas.openxmlformats.org/officeDocument/2006/relationships/image" Target="../media/image15.png"/></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Master" Target="../slideMasters/slideMaster6.xml"/></Relationships>
</file>

<file path=ppt/slideLayouts/_rels/slideLayout91.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Master" Target="../slideMasters/slideMaster6.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FEE0C060-2AB9-C9A5-933D-4D4A7869E5F6}"/>
              </a:ext>
            </a:extLst>
          </p:cNvPr>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xmlns="" id="{B63DB7B2-C164-E50E-E2E6-47309B814BE1}"/>
              </a:ext>
            </a:extLst>
          </p:cNvPr>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xmlns="" id="{5476E6FF-A823-965B-E3DE-AEAA462F418A}"/>
              </a:ext>
            </a:extLst>
          </p:cNvPr>
          <p:cNvSpPr>
            <a:spLocks noGrp="1"/>
          </p:cNvSpPr>
          <p:nvPr>
            <p:ph type="dt" sz="half" idx="10"/>
          </p:nvPr>
        </p:nvSpPr>
        <p:spPr>
          <a:xfrm>
            <a:off x="838200" y="6356350"/>
            <a:ext cx="2743200" cy="365125"/>
          </a:xfrm>
          <a:prstGeom prst="rect">
            <a:avLst/>
          </a:prstGeom>
        </p:spPr>
        <p:txBody>
          <a:bodyPr/>
          <a:lstStyle/>
          <a:p>
            <a:fld id="{1CBB79B8-4F2F-4056-9527-BA7914A286E5}" type="datetimeFigureOut">
              <a:rPr lang="en-US" smtClean="0"/>
              <a:t>4/14/2025</a:t>
            </a:fld>
            <a:endParaRPr lang="en-US"/>
          </a:p>
        </p:txBody>
      </p:sp>
      <p:sp>
        <p:nvSpPr>
          <p:cNvPr id="5" name="Footer Placeholder 4">
            <a:extLst>
              <a:ext uri="{FF2B5EF4-FFF2-40B4-BE49-F238E27FC236}">
                <a16:creationId xmlns:a16="http://schemas.microsoft.com/office/drawing/2014/main" xmlns="" id="{5C849AF6-2A43-4856-5592-9C3F9D3B4056}"/>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xmlns="" id="{DDF26F66-5C1F-D5F8-AC79-018B29878E12}"/>
              </a:ext>
            </a:extLst>
          </p:cNvPr>
          <p:cNvSpPr>
            <a:spLocks noGrp="1"/>
          </p:cNvSpPr>
          <p:nvPr>
            <p:ph type="sldNum" sz="quarter" idx="12"/>
          </p:nvPr>
        </p:nvSpPr>
        <p:spPr>
          <a:xfrm>
            <a:off x="8610600" y="6356350"/>
            <a:ext cx="2743200" cy="365125"/>
          </a:xfrm>
          <a:prstGeom prst="rect">
            <a:avLst/>
          </a:prstGeom>
        </p:spPr>
        <p:txBody>
          <a:bodyPr/>
          <a:lstStyle/>
          <a:p>
            <a:fld id="{8CAA90C4-DA73-4F13-9DCA-604C69769FD2}" type="slidenum">
              <a:rPr lang="en-US" smtClean="0"/>
              <a:t>‹#›</a:t>
            </a:fld>
            <a:endParaRPr lang="en-US"/>
          </a:p>
        </p:txBody>
      </p:sp>
      <p:pic>
        <p:nvPicPr>
          <p:cNvPr id="7" name="Graphic 6">
            <a:extLst>
              <a:ext uri="{FF2B5EF4-FFF2-40B4-BE49-F238E27FC236}">
                <a16:creationId xmlns:a16="http://schemas.microsoft.com/office/drawing/2014/main" xmlns="" id="{498E08DD-64AC-FAB7-1A3B-64CCE0BB32CA}"/>
              </a:ext>
            </a:extLst>
          </p:cNvPr>
          <p:cNvPicPr>
            <a:picLocks noChangeAspect="1"/>
          </p:cNvPicPr>
          <p:nvPr userDrawn="1"/>
        </p:nvPicPr>
        <p:blipFill rotWithShape="1">
          <a:blip r:embed="rId2">
            <a:extLst>
              <a:ext uri="{96DAC541-7B7A-43D3-8B79-37D633B846F1}">
                <asvg:svgBlip xmlns:asvg="http://schemas.microsoft.com/office/drawing/2016/SVG/main" xmlns="" r:embed="rId3"/>
              </a:ext>
            </a:extLst>
          </a:blip>
          <a:srcRect t="4079" b="4079"/>
          <a:stretch/>
        </p:blipFill>
        <p:spPr>
          <a:xfrm>
            <a:off x="1" y="0"/>
            <a:ext cx="12191999" cy="6858000"/>
          </a:xfrm>
          <a:prstGeom prst="rect">
            <a:avLst/>
          </a:prstGeom>
        </p:spPr>
      </p:pic>
      <p:pic>
        <p:nvPicPr>
          <p:cNvPr id="8" name="Picture 7">
            <a:extLst>
              <a:ext uri="{FF2B5EF4-FFF2-40B4-BE49-F238E27FC236}">
                <a16:creationId xmlns:a16="http://schemas.microsoft.com/office/drawing/2014/main" xmlns="" id="{B6209034-C642-BE16-89F6-E7E115AF088D}"/>
              </a:ext>
            </a:extLst>
          </p:cNvPr>
          <p:cNvPicPr>
            <a:picLocks noChangeAspect="1"/>
          </p:cNvPicPr>
          <p:nvPr userDrawn="1"/>
        </p:nvPicPr>
        <p:blipFill rotWithShape="1">
          <a:blip r:embed="rId4">
            <a:extLst>
              <a:ext uri="{28A0092B-C50C-407E-A947-70E740481C1C}">
                <a14:useLocalDpi xmlns:a14="http://schemas.microsoft.com/office/drawing/2010/main" val="0"/>
              </a:ext>
            </a:extLst>
          </a:blip>
          <a:srcRect l="6818" t="40663" r="65731" b="-1"/>
          <a:stretch/>
        </p:blipFill>
        <p:spPr>
          <a:xfrm>
            <a:off x="0" y="1941248"/>
            <a:ext cx="1924493" cy="4977342"/>
          </a:xfrm>
          <a:prstGeom prst="rect">
            <a:avLst/>
          </a:prstGeom>
        </p:spPr>
      </p:pic>
    </p:spTree>
    <p:extLst>
      <p:ext uri="{BB962C8B-B14F-4D97-AF65-F5344CB8AC3E}">
        <p14:creationId xmlns:p14="http://schemas.microsoft.com/office/powerpoint/2010/main" val="86209481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6C2AB4E8-CF75-2B1C-4345-E3C91274CE69}"/>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3" name="Vertical Text Placeholder 2">
            <a:extLst>
              <a:ext uri="{FF2B5EF4-FFF2-40B4-BE49-F238E27FC236}">
                <a16:creationId xmlns:a16="http://schemas.microsoft.com/office/drawing/2014/main" xmlns="" id="{9E3D1900-2E48-A75A-5683-CDE24842904F}"/>
              </a:ext>
            </a:extLst>
          </p:cNvPr>
          <p:cNvSpPr>
            <a:spLocks noGrp="1"/>
          </p:cNvSpPr>
          <p:nvPr>
            <p:ph type="body" orient="vert" idx="1"/>
          </p:nvPr>
        </p:nvSpPr>
        <p:spPr>
          <a:xfrm>
            <a:off x="838200" y="1825625"/>
            <a:ext cx="10515600" cy="4351338"/>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xmlns="" id="{2416B728-C0E8-C049-B687-AA5CA51B89B9}"/>
              </a:ext>
            </a:extLst>
          </p:cNvPr>
          <p:cNvSpPr>
            <a:spLocks noGrp="1"/>
          </p:cNvSpPr>
          <p:nvPr>
            <p:ph type="dt" sz="half" idx="10"/>
          </p:nvPr>
        </p:nvSpPr>
        <p:spPr>
          <a:xfrm>
            <a:off x="838200" y="6356350"/>
            <a:ext cx="2743200" cy="365125"/>
          </a:xfrm>
          <a:prstGeom prst="rect">
            <a:avLst/>
          </a:prstGeom>
        </p:spPr>
        <p:txBody>
          <a:bodyPr/>
          <a:lstStyle/>
          <a:p>
            <a:fld id="{1CBB79B8-4F2F-4056-9527-BA7914A286E5}" type="datetimeFigureOut">
              <a:rPr lang="en-US" smtClean="0"/>
              <a:t>4/14/2025</a:t>
            </a:fld>
            <a:endParaRPr lang="en-US"/>
          </a:p>
        </p:txBody>
      </p:sp>
      <p:sp>
        <p:nvSpPr>
          <p:cNvPr id="5" name="Footer Placeholder 4">
            <a:extLst>
              <a:ext uri="{FF2B5EF4-FFF2-40B4-BE49-F238E27FC236}">
                <a16:creationId xmlns:a16="http://schemas.microsoft.com/office/drawing/2014/main" xmlns="" id="{43F0FCBC-5C0E-2A85-BEC8-6A000AC97EC3}"/>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xmlns="" id="{93EC9302-B913-54B9-4DC1-2939636D1DA3}"/>
              </a:ext>
            </a:extLst>
          </p:cNvPr>
          <p:cNvSpPr>
            <a:spLocks noGrp="1"/>
          </p:cNvSpPr>
          <p:nvPr>
            <p:ph type="sldNum" sz="quarter" idx="12"/>
          </p:nvPr>
        </p:nvSpPr>
        <p:spPr>
          <a:xfrm>
            <a:off x="8610600" y="6356350"/>
            <a:ext cx="2743200" cy="365125"/>
          </a:xfrm>
          <a:prstGeom prst="rect">
            <a:avLst/>
          </a:prstGeom>
        </p:spPr>
        <p:txBody>
          <a:bodyPr/>
          <a:lstStyle/>
          <a:p>
            <a:fld id="{8CAA90C4-DA73-4F13-9DCA-604C69769FD2}" type="slidenum">
              <a:rPr lang="en-US" smtClean="0"/>
              <a:t>‹#›</a:t>
            </a:fld>
            <a:endParaRPr lang="en-US"/>
          </a:p>
        </p:txBody>
      </p:sp>
    </p:spTree>
    <p:extLst>
      <p:ext uri="{BB962C8B-B14F-4D97-AF65-F5344CB8AC3E}">
        <p14:creationId xmlns:p14="http://schemas.microsoft.com/office/powerpoint/2010/main" val="145445886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xmlns="" id="{8603C6E8-CD8F-3FE4-73E2-772268AD02D2}"/>
              </a:ext>
            </a:extLst>
          </p:cNvPr>
          <p:cNvSpPr>
            <a:spLocks noGrp="1"/>
          </p:cNvSpPr>
          <p:nvPr>
            <p:ph type="title" orient="vert"/>
          </p:nvPr>
        </p:nvSpPr>
        <p:spPr>
          <a:xfrm>
            <a:off x="8724900" y="365125"/>
            <a:ext cx="2628900" cy="5811838"/>
          </a:xfrm>
          <a:prstGeom prst="rect">
            <a:avLst/>
          </a:prstGeo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xmlns="" id="{27FF8D23-35FA-B276-B33D-36B049622918}"/>
              </a:ext>
            </a:extLst>
          </p:cNvPr>
          <p:cNvSpPr>
            <a:spLocks noGrp="1"/>
          </p:cNvSpPr>
          <p:nvPr>
            <p:ph type="body" orient="vert" idx="1"/>
          </p:nvPr>
        </p:nvSpPr>
        <p:spPr>
          <a:xfrm>
            <a:off x="838200" y="365125"/>
            <a:ext cx="7734300" cy="5811838"/>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xmlns="" id="{9BF08EFF-661F-16A5-F0EC-0F27A8094459}"/>
              </a:ext>
            </a:extLst>
          </p:cNvPr>
          <p:cNvSpPr>
            <a:spLocks noGrp="1"/>
          </p:cNvSpPr>
          <p:nvPr>
            <p:ph type="dt" sz="half" idx="10"/>
          </p:nvPr>
        </p:nvSpPr>
        <p:spPr>
          <a:xfrm>
            <a:off x="838200" y="6356350"/>
            <a:ext cx="2743200" cy="365125"/>
          </a:xfrm>
          <a:prstGeom prst="rect">
            <a:avLst/>
          </a:prstGeom>
        </p:spPr>
        <p:txBody>
          <a:bodyPr/>
          <a:lstStyle/>
          <a:p>
            <a:fld id="{1CBB79B8-4F2F-4056-9527-BA7914A286E5}" type="datetimeFigureOut">
              <a:rPr lang="en-US" smtClean="0"/>
              <a:t>4/14/2025</a:t>
            </a:fld>
            <a:endParaRPr lang="en-US"/>
          </a:p>
        </p:txBody>
      </p:sp>
      <p:sp>
        <p:nvSpPr>
          <p:cNvPr id="5" name="Footer Placeholder 4">
            <a:extLst>
              <a:ext uri="{FF2B5EF4-FFF2-40B4-BE49-F238E27FC236}">
                <a16:creationId xmlns:a16="http://schemas.microsoft.com/office/drawing/2014/main" xmlns="" id="{F2E41DCE-0301-E811-1C51-E5F1F97F3C6B}"/>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xmlns="" id="{F63F22AC-4227-80A3-7F89-698BD27513E5}"/>
              </a:ext>
            </a:extLst>
          </p:cNvPr>
          <p:cNvSpPr>
            <a:spLocks noGrp="1"/>
          </p:cNvSpPr>
          <p:nvPr>
            <p:ph type="sldNum" sz="quarter" idx="12"/>
          </p:nvPr>
        </p:nvSpPr>
        <p:spPr>
          <a:xfrm>
            <a:off x="8610600" y="6356350"/>
            <a:ext cx="2743200" cy="365125"/>
          </a:xfrm>
          <a:prstGeom prst="rect">
            <a:avLst/>
          </a:prstGeom>
        </p:spPr>
        <p:txBody>
          <a:bodyPr/>
          <a:lstStyle/>
          <a:p>
            <a:fld id="{8CAA90C4-DA73-4F13-9DCA-604C69769FD2}" type="slidenum">
              <a:rPr lang="en-US" smtClean="0"/>
              <a:t>‹#›</a:t>
            </a:fld>
            <a:endParaRPr lang="en-US"/>
          </a:p>
        </p:txBody>
      </p:sp>
    </p:spTree>
    <p:extLst>
      <p:ext uri="{BB962C8B-B14F-4D97-AF65-F5344CB8AC3E}">
        <p14:creationId xmlns:p14="http://schemas.microsoft.com/office/powerpoint/2010/main" val="335500868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D8C836BF-6640-BC28-F5EC-EF01515EA2A6}"/>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xmlns="" id="{59AA23A0-6F4F-5AAB-70B2-30272A1B0627}"/>
              </a:ext>
            </a:extLst>
          </p:cNvPr>
          <p:cNvSpPr>
            <a:spLocks noGrp="1"/>
          </p:cNvSpPr>
          <p:nvPr>
            <p:ph type="subTitle" idx="1"/>
          </p:nvPr>
        </p:nvSpPr>
        <p:spPr>
          <a:xfrm>
            <a:off x="1524000" y="3602037"/>
            <a:ext cx="9144000" cy="1655763"/>
          </a:xfrm>
        </p:spPr>
        <p:txBody>
          <a:bodyPr/>
          <a:lstStyle>
            <a:lvl1pPr marL="0" indent="0" algn="ctr">
              <a:buNone/>
              <a:defRPr sz="2400"/>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xmlns="" id="{195AD2A7-E983-FB4E-988C-B76F0C2800E2}"/>
              </a:ext>
            </a:extLst>
          </p:cNvPr>
          <p:cNvSpPr>
            <a:spLocks noGrp="1"/>
          </p:cNvSpPr>
          <p:nvPr>
            <p:ph type="dt" sz="half" idx="10"/>
          </p:nvPr>
        </p:nvSpPr>
        <p:spPr/>
        <p:txBody>
          <a:bodyPr/>
          <a:lstStyle/>
          <a:p>
            <a:fld id="{22C5AE06-28D5-4F22-973B-2A07B6E547CE}" type="datetimeFigureOut">
              <a:rPr lang="en-US" smtClean="0"/>
              <a:t>4/14/2025</a:t>
            </a:fld>
            <a:endParaRPr lang="en-US"/>
          </a:p>
        </p:txBody>
      </p:sp>
      <p:sp>
        <p:nvSpPr>
          <p:cNvPr id="5" name="Footer Placeholder 4">
            <a:extLst>
              <a:ext uri="{FF2B5EF4-FFF2-40B4-BE49-F238E27FC236}">
                <a16:creationId xmlns:a16="http://schemas.microsoft.com/office/drawing/2014/main" xmlns="" id="{58810C67-4446-5CB6-E777-4B763F942F7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xmlns="" id="{EABDB124-77EE-35C8-2534-3888AD5EF1FA}"/>
              </a:ext>
            </a:extLst>
          </p:cNvPr>
          <p:cNvSpPr>
            <a:spLocks noGrp="1"/>
          </p:cNvSpPr>
          <p:nvPr>
            <p:ph type="sldNum" sz="quarter" idx="12"/>
          </p:nvPr>
        </p:nvSpPr>
        <p:spPr/>
        <p:txBody>
          <a:bodyPr/>
          <a:lstStyle/>
          <a:p>
            <a:fld id="{A100D655-8907-4898-8AD2-B8061F3EF3C2}" type="slidenum">
              <a:rPr lang="en-US" smtClean="0"/>
              <a:t>‹#›</a:t>
            </a:fld>
            <a:endParaRPr lang="en-US"/>
          </a:p>
        </p:txBody>
      </p:sp>
    </p:spTree>
    <p:extLst>
      <p:ext uri="{BB962C8B-B14F-4D97-AF65-F5344CB8AC3E}">
        <p14:creationId xmlns:p14="http://schemas.microsoft.com/office/powerpoint/2010/main" val="427663572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8C075023-D8FE-9424-05F3-72AD1D66ABFF}"/>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xmlns="" id="{3B44973F-1939-17A0-DAC1-786EB94F6E99}"/>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xmlns="" id="{05A9A7BF-7782-9377-A4A5-DFCFE03B6650}"/>
              </a:ext>
            </a:extLst>
          </p:cNvPr>
          <p:cNvSpPr>
            <a:spLocks noGrp="1"/>
          </p:cNvSpPr>
          <p:nvPr>
            <p:ph type="dt" sz="half" idx="10"/>
          </p:nvPr>
        </p:nvSpPr>
        <p:spPr/>
        <p:txBody>
          <a:bodyPr/>
          <a:lstStyle/>
          <a:p>
            <a:fld id="{22C5AE06-28D5-4F22-973B-2A07B6E547CE}" type="datetimeFigureOut">
              <a:rPr lang="en-US" smtClean="0"/>
              <a:t>4/14/2025</a:t>
            </a:fld>
            <a:endParaRPr lang="en-US"/>
          </a:p>
        </p:txBody>
      </p:sp>
      <p:sp>
        <p:nvSpPr>
          <p:cNvPr id="5" name="Footer Placeholder 4">
            <a:extLst>
              <a:ext uri="{FF2B5EF4-FFF2-40B4-BE49-F238E27FC236}">
                <a16:creationId xmlns:a16="http://schemas.microsoft.com/office/drawing/2014/main" xmlns="" id="{4C8E9DAC-5CF7-E141-3A86-5564A685599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xmlns="" id="{35E491EC-5DDD-90CA-A905-9C680A9E42E9}"/>
              </a:ext>
            </a:extLst>
          </p:cNvPr>
          <p:cNvSpPr>
            <a:spLocks noGrp="1"/>
          </p:cNvSpPr>
          <p:nvPr>
            <p:ph type="sldNum" sz="quarter" idx="12"/>
          </p:nvPr>
        </p:nvSpPr>
        <p:spPr/>
        <p:txBody>
          <a:bodyPr/>
          <a:lstStyle/>
          <a:p>
            <a:fld id="{A100D655-8907-4898-8AD2-B8061F3EF3C2}" type="slidenum">
              <a:rPr lang="en-US" smtClean="0"/>
              <a:t>‹#›</a:t>
            </a:fld>
            <a:endParaRPr lang="en-US"/>
          </a:p>
        </p:txBody>
      </p:sp>
    </p:spTree>
    <p:extLst>
      <p:ext uri="{BB962C8B-B14F-4D97-AF65-F5344CB8AC3E}">
        <p14:creationId xmlns:p14="http://schemas.microsoft.com/office/powerpoint/2010/main" val="9561927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8A32EEA4-7ACF-A48F-3624-56F9FFE432F9}"/>
              </a:ext>
            </a:extLst>
          </p:cNvPr>
          <p:cNvSpPr>
            <a:spLocks noGrp="1"/>
          </p:cNvSpPr>
          <p:nvPr>
            <p:ph type="title"/>
          </p:nvPr>
        </p:nvSpPr>
        <p:spPr>
          <a:xfrm>
            <a:off x="831851" y="1709740"/>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xmlns="" id="{5EDB19A1-8BC2-4536-2ED2-FAD9733A7F1F}"/>
              </a:ext>
            </a:extLst>
          </p:cNvPr>
          <p:cNvSpPr>
            <a:spLocks noGrp="1"/>
          </p:cNvSpPr>
          <p:nvPr>
            <p:ph type="body" idx="1"/>
          </p:nvPr>
        </p:nvSpPr>
        <p:spPr>
          <a:xfrm>
            <a:off x="831851" y="4589464"/>
            <a:ext cx="10515600" cy="1500187"/>
          </a:xfrm>
        </p:spPr>
        <p:txBody>
          <a:bodyPr/>
          <a:lstStyle>
            <a:lvl1pPr marL="0" indent="0">
              <a:buNone/>
              <a:defRPr sz="2400">
                <a:solidFill>
                  <a:schemeClr val="tx1">
                    <a:tint val="82000"/>
                  </a:schemeClr>
                </a:solidFill>
              </a:defRPr>
            </a:lvl1pPr>
            <a:lvl2pPr marL="457189" indent="0">
              <a:buNone/>
              <a:defRPr sz="2000">
                <a:solidFill>
                  <a:schemeClr val="tx1">
                    <a:tint val="82000"/>
                  </a:schemeClr>
                </a:solidFill>
              </a:defRPr>
            </a:lvl2pPr>
            <a:lvl3pPr marL="914377" indent="0">
              <a:buNone/>
              <a:defRPr sz="1800">
                <a:solidFill>
                  <a:schemeClr val="tx1">
                    <a:tint val="82000"/>
                  </a:schemeClr>
                </a:solidFill>
              </a:defRPr>
            </a:lvl3pPr>
            <a:lvl4pPr marL="1371566" indent="0">
              <a:buNone/>
              <a:defRPr sz="1600">
                <a:solidFill>
                  <a:schemeClr val="tx1">
                    <a:tint val="82000"/>
                  </a:schemeClr>
                </a:solidFill>
              </a:defRPr>
            </a:lvl4pPr>
            <a:lvl5pPr marL="1828754" indent="0">
              <a:buNone/>
              <a:defRPr sz="1600">
                <a:solidFill>
                  <a:schemeClr val="tx1">
                    <a:tint val="82000"/>
                  </a:schemeClr>
                </a:solidFill>
              </a:defRPr>
            </a:lvl5pPr>
            <a:lvl6pPr marL="2285943" indent="0">
              <a:buNone/>
              <a:defRPr sz="1600">
                <a:solidFill>
                  <a:schemeClr val="tx1">
                    <a:tint val="82000"/>
                  </a:schemeClr>
                </a:solidFill>
              </a:defRPr>
            </a:lvl6pPr>
            <a:lvl7pPr marL="2743131" indent="0">
              <a:buNone/>
              <a:defRPr sz="1600">
                <a:solidFill>
                  <a:schemeClr val="tx1">
                    <a:tint val="82000"/>
                  </a:schemeClr>
                </a:solidFill>
              </a:defRPr>
            </a:lvl7pPr>
            <a:lvl8pPr marL="3200320" indent="0">
              <a:buNone/>
              <a:defRPr sz="1600">
                <a:solidFill>
                  <a:schemeClr val="tx1">
                    <a:tint val="82000"/>
                  </a:schemeClr>
                </a:solidFill>
              </a:defRPr>
            </a:lvl8pPr>
            <a:lvl9pPr marL="3657509"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xmlns="" id="{8F466304-B197-E91D-96AA-9E4C0C48CC07}"/>
              </a:ext>
            </a:extLst>
          </p:cNvPr>
          <p:cNvSpPr>
            <a:spLocks noGrp="1"/>
          </p:cNvSpPr>
          <p:nvPr>
            <p:ph type="dt" sz="half" idx="10"/>
          </p:nvPr>
        </p:nvSpPr>
        <p:spPr/>
        <p:txBody>
          <a:bodyPr/>
          <a:lstStyle/>
          <a:p>
            <a:fld id="{22C5AE06-28D5-4F22-973B-2A07B6E547CE}" type="datetimeFigureOut">
              <a:rPr lang="en-US" smtClean="0"/>
              <a:t>4/14/2025</a:t>
            </a:fld>
            <a:endParaRPr lang="en-US"/>
          </a:p>
        </p:txBody>
      </p:sp>
      <p:sp>
        <p:nvSpPr>
          <p:cNvPr id="5" name="Footer Placeholder 4">
            <a:extLst>
              <a:ext uri="{FF2B5EF4-FFF2-40B4-BE49-F238E27FC236}">
                <a16:creationId xmlns:a16="http://schemas.microsoft.com/office/drawing/2014/main" xmlns="" id="{5546EA49-8509-0F84-370B-53AAD01EF36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xmlns="" id="{9028FA69-3858-5FA2-931A-5EDE255AC23C}"/>
              </a:ext>
            </a:extLst>
          </p:cNvPr>
          <p:cNvSpPr>
            <a:spLocks noGrp="1"/>
          </p:cNvSpPr>
          <p:nvPr>
            <p:ph type="sldNum" sz="quarter" idx="12"/>
          </p:nvPr>
        </p:nvSpPr>
        <p:spPr/>
        <p:txBody>
          <a:bodyPr/>
          <a:lstStyle/>
          <a:p>
            <a:fld id="{A100D655-8907-4898-8AD2-B8061F3EF3C2}" type="slidenum">
              <a:rPr lang="en-US" smtClean="0"/>
              <a:t>‹#›</a:t>
            </a:fld>
            <a:endParaRPr lang="en-US"/>
          </a:p>
        </p:txBody>
      </p:sp>
    </p:spTree>
    <p:extLst>
      <p:ext uri="{BB962C8B-B14F-4D97-AF65-F5344CB8AC3E}">
        <p14:creationId xmlns:p14="http://schemas.microsoft.com/office/powerpoint/2010/main" val="40964050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82DC0BE5-836B-8978-79EA-4BDF27A6A205}"/>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xmlns="" id="{67058BC9-1913-A28E-AB7F-66821912A2EE}"/>
              </a:ext>
            </a:extLst>
          </p:cNvPr>
          <p:cNvSpPr>
            <a:spLocks noGrp="1"/>
          </p:cNvSpPr>
          <p:nvPr>
            <p:ph sz="half" idx="1"/>
          </p:nvPr>
        </p:nvSpPr>
        <p:spPr>
          <a:xfrm>
            <a:off x="838200" y="1825625"/>
            <a:ext cx="5181600" cy="435133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xmlns="" id="{978CA3E2-B14B-21D4-0590-A4A2F958EE5A}"/>
              </a:ext>
            </a:extLst>
          </p:cNvPr>
          <p:cNvSpPr>
            <a:spLocks noGrp="1"/>
          </p:cNvSpPr>
          <p:nvPr>
            <p:ph sz="half" idx="2"/>
          </p:nvPr>
        </p:nvSpPr>
        <p:spPr>
          <a:xfrm>
            <a:off x="6172200" y="1825625"/>
            <a:ext cx="5181600" cy="435133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xmlns="" id="{53F2F11C-BFC4-9B51-4BF9-C48D87ECCEA4}"/>
              </a:ext>
            </a:extLst>
          </p:cNvPr>
          <p:cNvSpPr>
            <a:spLocks noGrp="1"/>
          </p:cNvSpPr>
          <p:nvPr>
            <p:ph type="dt" sz="half" idx="10"/>
          </p:nvPr>
        </p:nvSpPr>
        <p:spPr/>
        <p:txBody>
          <a:bodyPr/>
          <a:lstStyle/>
          <a:p>
            <a:fld id="{22C5AE06-28D5-4F22-973B-2A07B6E547CE}" type="datetimeFigureOut">
              <a:rPr lang="en-US" smtClean="0"/>
              <a:t>4/14/2025</a:t>
            </a:fld>
            <a:endParaRPr lang="en-US"/>
          </a:p>
        </p:txBody>
      </p:sp>
      <p:sp>
        <p:nvSpPr>
          <p:cNvPr id="6" name="Footer Placeholder 5">
            <a:extLst>
              <a:ext uri="{FF2B5EF4-FFF2-40B4-BE49-F238E27FC236}">
                <a16:creationId xmlns:a16="http://schemas.microsoft.com/office/drawing/2014/main" xmlns="" id="{C25C408E-CB87-15DC-319D-936F16E7FE3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xmlns="" id="{4027C4BB-A375-6B8B-C789-B099A4F89948}"/>
              </a:ext>
            </a:extLst>
          </p:cNvPr>
          <p:cNvSpPr>
            <a:spLocks noGrp="1"/>
          </p:cNvSpPr>
          <p:nvPr>
            <p:ph type="sldNum" sz="quarter" idx="12"/>
          </p:nvPr>
        </p:nvSpPr>
        <p:spPr/>
        <p:txBody>
          <a:bodyPr/>
          <a:lstStyle/>
          <a:p>
            <a:fld id="{A100D655-8907-4898-8AD2-B8061F3EF3C2}" type="slidenum">
              <a:rPr lang="en-US" smtClean="0"/>
              <a:t>‹#›</a:t>
            </a:fld>
            <a:endParaRPr lang="en-US"/>
          </a:p>
        </p:txBody>
      </p:sp>
    </p:spTree>
    <p:extLst>
      <p:ext uri="{BB962C8B-B14F-4D97-AF65-F5344CB8AC3E}">
        <p14:creationId xmlns:p14="http://schemas.microsoft.com/office/powerpoint/2010/main" val="340742645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205D2FB5-ACEA-23D3-F5FA-5E5AB5EF68D3}"/>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xmlns="" id="{E5DB29F8-2C6F-5A87-F37D-03783C939FE5}"/>
              </a:ext>
            </a:extLst>
          </p:cNvPr>
          <p:cNvSpPr>
            <a:spLocks noGrp="1"/>
          </p:cNvSpPr>
          <p:nvPr>
            <p:ph type="body" idx="1"/>
          </p:nvPr>
        </p:nvSpPr>
        <p:spPr>
          <a:xfrm>
            <a:off x="839789" y="1681163"/>
            <a:ext cx="5157787" cy="823912"/>
          </a:xfrm>
        </p:spPr>
        <p:txBody>
          <a:bodyPr anchor="b"/>
          <a:lstStyle>
            <a:lvl1pPr marL="0" indent="0">
              <a:buNone/>
              <a:defRPr sz="2400" b="1"/>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xmlns="" id="{993E7CF6-DB36-3194-8357-AC79DEC51672}"/>
              </a:ext>
            </a:extLst>
          </p:cNvPr>
          <p:cNvSpPr>
            <a:spLocks noGrp="1"/>
          </p:cNvSpPr>
          <p:nvPr>
            <p:ph sz="half" idx="2"/>
          </p:nvPr>
        </p:nvSpPr>
        <p:spPr>
          <a:xfrm>
            <a:off x="839789"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xmlns="" id="{FBD75393-9048-94BE-6F55-1CA186CA2A77}"/>
              </a:ext>
            </a:extLst>
          </p:cNvPr>
          <p:cNvSpPr>
            <a:spLocks noGrp="1"/>
          </p:cNvSpPr>
          <p:nvPr>
            <p:ph type="body" sz="quarter" idx="3"/>
          </p:nvPr>
        </p:nvSpPr>
        <p:spPr>
          <a:xfrm>
            <a:off x="6172201" y="1681163"/>
            <a:ext cx="5183188" cy="823912"/>
          </a:xfrm>
        </p:spPr>
        <p:txBody>
          <a:bodyPr anchor="b"/>
          <a:lstStyle>
            <a:lvl1pPr marL="0" indent="0">
              <a:buNone/>
              <a:defRPr sz="2400" b="1"/>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xmlns="" id="{CDFB38E7-CCE6-11AF-EC14-8231E8BF5C86}"/>
              </a:ext>
            </a:extLst>
          </p:cNvPr>
          <p:cNvSpPr>
            <a:spLocks noGrp="1"/>
          </p:cNvSpPr>
          <p:nvPr>
            <p:ph sz="quarter" idx="4"/>
          </p:nvPr>
        </p:nvSpPr>
        <p:spPr>
          <a:xfrm>
            <a:off x="6172201"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xmlns="" id="{7DA880D7-DD5B-24E3-FEFB-51306CA9DA3F}"/>
              </a:ext>
            </a:extLst>
          </p:cNvPr>
          <p:cNvSpPr>
            <a:spLocks noGrp="1"/>
          </p:cNvSpPr>
          <p:nvPr>
            <p:ph type="dt" sz="half" idx="10"/>
          </p:nvPr>
        </p:nvSpPr>
        <p:spPr/>
        <p:txBody>
          <a:bodyPr/>
          <a:lstStyle/>
          <a:p>
            <a:fld id="{22C5AE06-28D5-4F22-973B-2A07B6E547CE}" type="datetimeFigureOut">
              <a:rPr lang="en-US" smtClean="0"/>
              <a:t>4/14/2025</a:t>
            </a:fld>
            <a:endParaRPr lang="en-US"/>
          </a:p>
        </p:txBody>
      </p:sp>
      <p:sp>
        <p:nvSpPr>
          <p:cNvPr id="8" name="Footer Placeholder 7">
            <a:extLst>
              <a:ext uri="{FF2B5EF4-FFF2-40B4-BE49-F238E27FC236}">
                <a16:creationId xmlns:a16="http://schemas.microsoft.com/office/drawing/2014/main" xmlns="" id="{171F1526-E0D5-1A2F-0DAC-6004DE6DB4EB}"/>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xmlns="" id="{2F08F007-BA18-CA05-041F-F034479DD09E}"/>
              </a:ext>
            </a:extLst>
          </p:cNvPr>
          <p:cNvSpPr>
            <a:spLocks noGrp="1"/>
          </p:cNvSpPr>
          <p:nvPr>
            <p:ph type="sldNum" sz="quarter" idx="12"/>
          </p:nvPr>
        </p:nvSpPr>
        <p:spPr/>
        <p:txBody>
          <a:bodyPr/>
          <a:lstStyle/>
          <a:p>
            <a:fld id="{A100D655-8907-4898-8AD2-B8061F3EF3C2}" type="slidenum">
              <a:rPr lang="en-US" smtClean="0"/>
              <a:t>‹#›</a:t>
            </a:fld>
            <a:endParaRPr lang="en-US"/>
          </a:p>
        </p:txBody>
      </p:sp>
    </p:spTree>
    <p:extLst>
      <p:ext uri="{BB962C8B-B14F-4D97-AF65-F5344CB8AC3E}">
        <p14:creationId xmlns:p14="http://schemas.microsoft.com/office/powerpoint/2010/main" val="336296462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F1A88712-CF05-8229-CEF6-2B3ED9EF8C6D}"/>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xmlns="" id="{DC17C8D8-2B59-BBE8-0F0C-0E4262C20B51}"/>
              </a:ext>
            </a:extLst>
          </p:cNvPr>
          <p:cNvSpPr>
            <a:spLocks noGrp="1"/>
          </p:cNvSpPr>
          <p:nvPr>
            <p:ph type="dt" sz="half" idx="10"/>
          </p:nvPr>
        </p:nvSpPr>
        <p:spPr/>
        <p:txBody>
          <a:bodyPr/>
          <a:lstStyle/>
          <a:p>
            <a:fld id="{22C5AE06-28D5-4F22-973B-2A07B6E547CE}" type="datetimeFigureOut">
              <a:rPr lang="en-US" smtClean="0"/>
              <a:t>4/14/2025</a:t>
            </a:fld>
            <a:endParaRPr lang="en-US"/>
          </a:p>
        </p:txBody>
      </p:sp>
      <p:sp>
        <p:nvSpPr>
          <p:cNvPr id="4" name="Footer Placeholder 3">
            <a:extLst>
              <a:ext uri="{FF2B5EF4-FFF2-40B4-BE49-F238E27FC236}">
                <a16:creationId xmlns:a16="http://schemas.microsoft.com/office/drawing/2014/main" xmlns="" id="{843F4C14-801A-8AE4-2D33-210A005A7731}"/>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xmlns="" id="{3CA49715-5760-F4DA-9D32-FC17BEA7BDBD}"/>
              </a:ext>
            </a:extLst>
          </p:cNvPr>
          <p:cNvSpPr>
            <a:spLocks noGrp="1"/>
          </p:cNvSpPr>
          <p:nvPr>
            <p:ph type="sldNum" sz="quarter" idx="12"/>
          </p:nvPr>
        </p:nvSpPr>
        <p:spPr/>
        <p:txBody>
          <a:bodyPr/>
          <a:lstStyle/>
          <a:p>
            <a:fld id="{A100D655-8907-4898-8AD2-B8061F3EF3C2}" type="slidenum">
              <a:rPr lang="en-US" smtClean="0"/>
              <a:t>‹#›</a:t>
            </a:fld>
            <a:endParaRPr lang="en-US"/>
          </a:p>
        </p:txBody>
      </p:sp>
    </p:spTree>
    <p:extLst>
      <p:ext uri="{BB962C8B-B14F-4D97-AF65-F5344CB8AC3E}">
        <p14:creationId xmlns:p14="http://schemas.microsoft.com/office/powerpoint/2010/main" val="31170078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xmlns="" id="{47D12A2A-2AFB-4757-E0EE-45095BF83E71}"/>
              </a:ext>
            </a:extLst>
          </p:cNvPr>
          <p:cNvSpPr>
            <a:spLocks noGrp="1"/>
          </p:cNvSpPr>
          <p:nvPr>
            <p:ph type="dt" sz="half" idx="10"/>
          </p:nvPr>
        </p:nvSpPr>
        <p:spPr/>
        <p:txBody>
          <a:bodyPr/>
          <a:lstStyle/>
          <a:p>
            <a:fld id="{22C5AE06-28D5-4F22-973B-2A07B6E547CE}" type="datetimeFigureOut">
              <a:rPr lang="en-US" smtClean="0"/>
              <a:t>4/14/2025</a:t>
            </a:fld>
            <a:endParaRPr lang="en-US"/>
          </a:p>
        </p:txBody>
      </p:sp>
      <p:sp>
        <p:nvSpPr>
          <p:cNvPr id="3" name="Footer Placeholder 2">
            <a:extLst>
              <a:ext uri="{FF2B5EF4-FFF2-40B4-BE49-F238E27FC236}">
                <a16:creationId xmlns:a16="http://schemas.microsoft.com/office/drawing/2014/main" xmlns="" id="{0D0DE234-3C04-4897-02E9-787073A8D836}"/>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xmlns="" id="{B4BDFF2B-2953-C29A-D141-0074F7EFD9B7}"/>
              </a:ext>
            </a:extLst>
          </p:cNvPr>
          <p:cNvSpPr>
            <a:spLocks noGrp="1"/>
          </p:cNvSpPr>
          <p:nvPr>
            <p:ph type="sldNum" sz="quarter" idx="12"/>
          </p:nvPr>
        </p:nvSpPr>
        <p:spPr/>
        <p:txBody>
          <a:bodyPr/>
          <a:lstStyle/>
          <a:p>
            <a:fld id="{A100D655-8907-4898-8AD2-B8061F3EF3C2}" type="slidenum">
              <a:rPr lang="en-US" smtClean="0"/>
              <a:t>‹#›</a:t>
            </a:fld>
            <a:endParaRPr lang="en-US"/>
          </a:p>
        </p:txBody>
      </p:sp>
    </p:spTree>
    <p:extLst>
      <p:ext uri="{BB962C8B-B14F-4D97-AF65-F5344CB8AC3E}">
        <p14:creationId xmlns:p14="http://schemas.microsoft.com/office/powerpoint/2010/main" val="388589778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B98564E4-B489-9A64-80F7-03520B8D45AB}"/>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xmlns="" id="{1C575035-56CA-D083-DF9F-003B64ABBA54}"/>
              </a:ext>
            </a:extLst>
          </p:cNvPr>
          <p:cNvSpPr>
            <a:spLocks noGrp="1"/>
          </p:cNvSpPr>
          <p:nvPr>
            <p:ph idx="1"/>
          </p:nvPr>
        </p:nvSpPr>
        <p:spPr>
          <a:xfrm>
            <a:off x="5183188" y="987426"/>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xmlns="" id="{772A20DF-FDBA-F59C-23D4-3D8CFC80BFFD}"/>
              </a:ext>
            </a:extLst>
          </p:cNvPr>
          <p:cNvSpPr>
            <a:spLocks noGrp="1"/>
          </p:cNvSpPr>
          <p:nvPr>
            <p:ph type="body" sz="half" idx="2"/>
          </p:nvPr>
        </p:nvSpPr>
        <p:spPr>
          <a:xfrm>
            <a:off x="839788" y="2057401"/>
            <a:ext cx="3932237" cy="3811588"/>
          </a:xfrm>
        </p:spPr>
        <p:txBody>
          <a:bodyPr/>
          <a:lstStyle>
            <a:lvl1pPr marL="0" indent="0">
              <a:buNone/>
              <a:defRPr sz="1600"/>
            </a:lvl1pPr>
            <a:lvl2pPr marL="457189" indent="0">
              <a:buNone/>
              <a:defRPr sz="1400"/>
            </a:lvl2pPr>
            <a:lvl3pPr marL="914377" indent="0">
              <a:buNone/>
              <a:defRPr sz="1200"/>
            </a:lvl3pPr>
            <a:lvl4pPr marL="1371566" indent="0">
              <a:buNone/>
              <a:defRPr sz="1000"/>
            </a:lvl4pPr>
            <a:lvl5pPr marL="1828754" indent="0">
              <a:buNone/>
              <a:defRPr sz="1000"/>
            </a:lvl5pPr>
            <a:lvl6pPr marL="2285943" indent="0">
              <a:buNone/>
              <a:defRPr sz="1000"/>
            </a:lvl6pPr>
            <a:lvl7pPr marL="2743131" indent="0">
              <a:buNone/>
              <a:defRPr sz="1000"/>
            </a:lvl7pPr>
            <a:lvl8pPr marL="3200320" indent="0">
              <a:buNone/>
              <a:defRPr sz="1000"/>
            </a:lvl8pPr>
            <a:lvl9pPr marL="3657509"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xmlns="" id="{0EC9766B-51DB-424E-968B-B4B8C6E70286}"/>
              </a:ext>
            </a:extLst>
          </p:cNvPr>
          <p:cNvSpPr>
            <a:spLocks noGrp="1"/>
          </p:cNvSpPr>
          <p:nvPr>
            <p:ph type="dt" sz="half" idx="10"/>
          </p:nvPr>
        </p:nvSpPr>
        <p:spPr/>
        <p:txBody>
          <a:bodyPr/>
          <a:lstStyle/>
          <a:p>
            <a:fld id="{22C5AE06-28D5-4F22-973B-2A07B6E547CE}" type="datetimeFigureOut">
              <a:rPr lang="en-US" smtClean="0"/>
              <a:t>4/14/2025</a:t>
            </a:fld>
            <a:endParaRPr lang="en-US"/>
          </a:p>
        </p:txBody>
      </p:sp>
      <p:sp>
        <p:nvSpPr>
          <p:cNvPr id="6" name="Footer Placeholder 5">
            <a:extLst>
              <a:ext uri="{FF2B5EF4-FFF2-40B4-BE49-F238E27FC236}">
                <a16:creationId xmlns:a16="http://schemas.microsoft.com/office/drawing/2014/main" xmlns="" id="{5D408D19-6CF4-BA1F-64E9-156ECAFA1859}"/>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xmlns="" id="{016A6803-DF62-EEA9-51F2-B012C1C505D6}"/>
              </a:ext>
            </a:extLst>
          </p:cNvPr>
          <p:cNvSpPr>
            <a:spLocks noGrp="1"/>
          </p:cNvSpPr>
          <p:nvPr>
            <p:ph type="sldNum" sz="quarter" idx="12"/>
          </p:nvPr>
        </p:nvSpPr>
        <p:spPr/>
        <p:txBody>
          <a:bodyPr/>
          <a:lstStyle/>
          <a:p>
            <a:fld id="{A100D655-8907-4898-8AD2-B8061F3EF3C2}" type="slidenum">
              <a:rPr lang="en-US" smtClean="0"/>
              <a:t>‹#›</a:t>
            </a:fld>
            <a:endParaRPr lang="en-US"/>
          </a:p>
        </p:txBody>
      </p:sp>
    </p:spTree>
    <p:extLst>
      <p:ext uri="{BB962C8B-B14F-4D97-AF65-F5344CB8AC3E}">
        <p14:creationId xmlns:p14="http://schemas.microsoft.com/office/powerpoint/2010/main" val="169195627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9A6EBBA6-30A7-29FF-946D-6F6B62C66A9B}"/>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3" name="Content Placeholder 2">
            <a:extLst>
              <a:ext uri="{FF2B5EF4-FFF2-40B4-BE49-F238E27FC236}">
                <a16:creationId xmlns:a16="http://schemas.microsoft.com/office/drawing/2014/main" xmlns="" id="{5DA0778D-0CAC-4013-4A93-7BEBDAD6E667}"/>
              </a:ext>
            </a:extLst>
          </p:cNvPr>
          <p:cNvSpPr>
            <a:spLocks noGrp="1"/>
          </p:cNvSpPr>
          <p:nvPr>
            <p:ph idx="1"/>
          </p:nvPr>
        </p:nvSpPr>
        <p:spPr>
          <a:xfrm>
            <a:off x="838200" y="1825625"/>
            <a:ext cx="10515600" cy="435133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xmlns="" id="{38ADD5DE-A09A-A4E4-BA9E-3D518699BC7F}"/>
              </a:ext>
            </a:extLst>
          </p:cNvPr>
          <p:cNvSpPr>
            <a:spLocks noGrp="1"/>
          </p:cNvSpPr>
          <p:nvPr>
            <p:ph type="dt" sz="half" idx="10"/>
          </p:nvPr>
        </p:nvSpPr>
        <p:spPr>
          <a:xfrm>
            <a:off x="838200" y="6356350"/>
            <a:ext cx="2743200" cy="365125"/>
          </a:xfrm>
          <a:prstGeom prst="rect">
            <a:avLst/>
          </a:prstGeom>
        </p:spPr>
        <p:txBody>
          <a:bodyPr/>
          <a:lstStyle/>
          <a:p>
            <a:fld id="{1CBB79B8-4F2F-4056-9527-BA7914A286E5}" type="datetimeFigureOut">
              <a:rPr lang="en-US" smtClean="0"/>
              <a:t>4/14/2025</a:t>
            </a:fld>
            <a:endParaRPr lang="en-US"/>
          </a:p>
        </p:txBody>
      </p:sp>
      <p:sp>
        <p:nvSpPr>
          <p:cNvPr id="5" name="Footer Placeholder 4">
            <a:extLst>
              <a:ext uri="{FF2B5EF4-FFF2-40B4-BE49-F238E27FC236}">
                <a16:creationId xmlns:a16="http://schemas.microsoft.com/office/drawing/2014/main" xmlns="" id="{7DF5851A-CC33-53FE-2D96-ED2910A6BC28}"/>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xmlns="" id="{C808C415-BA7C-97D9-89DC-71A7CB28C7F9}"/>
              </a:ext>
            </a:extLst>
          </p:cNvPr>
          <p:cNvSpPr>
            <a:spLocks noGrp="1"/>
          </p:cNvSpPr>
          <p:nvPr>
            <p:ph type="sldNum" sz="quarter" idx="12"/>
          </p:nvPr>
        </p:nvSpPr>
        <p:spPr>
          <a:xfrm>
            <a:off x="8610600" y="6356350"/>
            <a:ext cx="2743200" cy="365125"/>
          </a:xfrm>
          <a:prstGeom prst="rect">
            <a:avLst/>
          </a:prstGeom>
        </p:spPr>
        <p:txBody>
          <a:bodyPr/>
          <a:lstStyle/>
          <a:p>
            <a:fld id="{8CAA90C4-DA73-4F13-9DCA-604C69769FD2}" type="slidenum">
              <a:rPr lang="en-US" smtClean="0"/>
              <a:t>‹#›</a:t>
            </a:fld>
            <a:endParaRPr lang="en-US"/>
          </a:p>
        </p:txBody>
      </p:sp>
      <p:pic>
        <p:nvPicPr>
          <p:cNvPr id="7" name="Graphic 6">
            <a:extLst>
              <a:ext uri="{FF2B5EF4-FFF2-40B4-BE49-F238E27FC236}">
                <a16:creationId xmlns:a16="http://schemas.microsoft.com/office/drawing/2014/main" xmlns="" id="{1C9204E6-B4AA-0A5B-CFB6-E4BF10EC6919}"/>
              </a:ext>
            </a:extLst>
          </p:cNvPr>
          <p:cNvPicPr>
            <a:picLocks noChangeAspect="1"/>
          </p:cNvPicPr>
          <p:nvPr userDrawn="1"/>
        </p:nvPicPr>
        <p:blipFill rotWithShape="1">
          <a:blip r:embed="rId2">
            <a:extLst>
              <a:ext uri="{96DAC541-7B7A-43D3-8B79-37D633B846F1}">
                <asvg:svgBlip xmlns:asvg="http://schemas.microsoft.com/office/drawing/2016/SVG/main" xmlns="" r:embed="rId3"/>
              </a:ext>
            </a:extLst>
          </a:blip>
          <a:srcRect t="4079" b="4079"/>
          <a:stretch/>
        </p:blipFill>
        <p:spPr>
          <a:xfrm>
            <a:off x="1" y="0"/>
            <a:ext cx="12191999" cy="6858000"/>
          </a:xfrm>
          <a:prstGeom prst="rect">
            <a:avLst/>
          </a:prstGeom>
        </p:spPr>
      </p:pic>
      <p:pic>
        <p:nvPicPr>
          <p:cNvPr id="8" name="Picture 7">
            <a:extLst>
              <a:ext uri="{FF2B5EF4-FFF2-40B4-BE49-F238E27FC236}">
                <a16:creationId xmlns:a16="http://schemas.microsoft.com/office/drawing/2014/main" xmlns="" id="{EDD128BC-7665-C9F0-B183-0132077BB250}"/>
              </a:ext>
            </a:extLst>
          </p:cNvPr>
          <p:cNvPicPr>
            <a:picLocks noChangeAspect="1"/>
          </p:cNvPicPr>
          <p:nvPr userDrawn="1"/>
        </p:nvPicPr>
        <p:blipFill rotWithShape="1">
          <a:blip r:embed="rId4">
            <a:extLst>
              <a:ext uri="{28A0092B-C50C-407E-A947-70E740481C1C}">
                <a14:useLocalDpi xmlns:a14="http://schemas.microsoft.com/office/drawing/2010/main" val="0"/>
              </a:ext>
            </a:extLst>
          </a:blip>
          <a:srcRect l="33159" t="42339" r="28169"/>
          <a:stretch/>
        </p:blipFill>
        <p:spPr>
          <a:xfrm>
            <a:off x="1331493" y="2156242"/>
            <a:ext cx="2711115" cy="4836695"/>
          </a:xfrm>
          <a:prstGeom prst="rect">
            <a:avLst/>
          </a:prstGeom>
        </p:spPr>
      </p:pic>
      <p:pic>
        <p:nvPicPr>
          <p:cNvPr id="9" name="Picture 8">
            <a:extLst>
              <a:ext uri="{FF2B5EF4-FFF2-40B4-BE49-F238E27FC236}">
                <a16:creationId xmlns:a16="http://schemas.microsoft.com/office/drawing/2014/main" xmlns="" id="{C3559C38-E700-8970-C4D4-3745547D9082}"/>
              </a:ext>
            </a:extLst>
          </p:cNvPr>
          <p:cNvPicPr>
            <a:picLocks noChangeAspect="1"/>
          </p:cNvPicPr>
          <p:nvPr userDrawn="1"/>
        </p:nvPicPr>
        <p:blipFill rotWithShape="1">
          <a:blip r:embed="rId4">
            <a:extLst>
              <a:ext uri="{28A0092B-C50C-407E-A947-70E740481C1C}">
                <a14:useLocalDpi xmlns:a14="http://schemas.microsoft.com/office/drawing/2010/main" val="0"/>
              </a:ext>
            </a:extLst>
          </a:blip>
          <a:srcRect l="5871" t="42387" r="66412" b="-48"/>
          <a:stretch/>
        </p:blipFill>
        <p:spPr>
          <a:xfrm>
            <a:off x="9522995" y="2021305"/>
            <a:ext cx="1943097" cy="4836695"/>
          </a:xfrm>
          <a:prstGeom prst="rect">
            <a:avLst/>
          </a:prstGeom>
        </p:spPr>
      </p:pic>
    </p:spTree>
    <p:extLst>
      <p:ext uri="{BB962C8B-B14F-4D97-AF65-F5344CB8AC3E}">
        <p14:creationId xmlns:p14="http://schemas.microsoft.com/office/powerpoint/2010/main" val="23366876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FF1E9467-FE29-CA2A-E01C-5CA7178D226A}"/>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xmlns="" id="{61D99E53-0DBF-52F4-052B-BFE84C8A5D5B}"/>
              </a:ext>
            </a:extLst>
          </p:cNvPr>
          <p:cNvSpPr>
            <a:spLocks noGrp="1"/>
          </p:cNvSpPr>
          <p:nvPr>
            <p:ph type="pic" idx="1"/>
          </p:nvPr>
        </p:nvSpPr>
        <p:spPr>
          <a:xfrm>
            <a:off x="5183188" y="987426"/>
            <a:ext cx="6172200" cy="4873625"/>
          </a:xfrm>
        </p:spPr>
        <p:txBody>
          <a:bodyPr/>
          <a:lstStyle>
            <a:lvl1pPr marL="0" indent="0">
              <a:buNone/>
              <a:defRPr sz="3200"/>
            </a:lvl1pPr>
            <a:lvl2pPr marL="457189" indent="0">
              <a:buNone/>
              <a:defRPr sz="2800"/>
            </a:lvl2pPr>
            <a:lvl3pPr marL="914377" indent="0">
              <a:buNone/>
              <a:defRPr sz="2400"/>
            </a:lvl3pPr>
            <a:lvl4pPr marL="1371566" indent="0">
              <a:buNone/>
              <a:defRPr sz="2000"/>
            </a:lvl4pPr>
            <a:lvl5pPr marL="1828754" indent="0">
              <a:buNone/>
              <a:defRPr sz="2000"/>
            </a:lvl5pPr>
            <a:lvl6pPr marL="2285943" indent="0">
              <a:buNone/>
              <a:defRPr sz="2000"/>
            </a:lvl6pPr>
            <a:lvl7pPr marL="2743131" indent="0">
              <a:buNone/>
              <a:defRPr sz="2000"/>
            </a:lvl7pPr>
            <a:lvl8pPr marL="3200320" indent="0">
              <a:buNone/>
              <a:defRPr sz="2000"/>
            </a:lvl8pPr>
            <a:lvl9pPr marL="3657509" indent="0">
              <a:buNone/>
              <a:defRPr sz="2000"/>
            </a:lvl9pPr>
          </a:lstStyle>
          <a:p>
            <a:endParaRPr lang="en-US"/>
          </a:p>
        </p:txBody>
      </p:sp>
      <p:sp>
        <p:nvSpPr>
          <p:cNvPr id="4" name="Text Placeholder 3">
            <a:extLst>
              <a:ext uri="{FF2B5EF4-FFF2-40B4-BE49-F238E27FC236}">
                <a16:creationId xmlns:a16="http://schemas.microsoft.com/office/drawing/2014/main" xmlns="" id="{3C5F3B43-A0F5-DB27-CE27-BCABB178D21C}"/>
              </a:ext>
            </a:extLst>
          </p:cNvPr>
          <p:cNvSpPr>
            <a:spLocks noGrp="1"/>
          </p:cNvSpPr>
          <p:nvPr>
            <p:ph type="body" sz="half" idx="2"/>
          </p:nvPr>
        </p:nvSpPr>
        <p:spPr>
          <a:xfrm>
            <a:off x="839788" y="2057401"/>
            <a:ext cx="3932237" cy="3811588"/>
          </a:xfrm>
        </p:spPr>
        <p:txBody>
          <a:bodyPr/>
          <a:lstStyle>
            <a:lvl1pPr marL="0" indent="0">
              <a:buNone/>
              <a:defRPr sz="1600"/>
            </a:lvl1pPr>
            <a:lvl2pPr marL="457189" indent="0">
              <a:buNone/>
              <a:defRPr sz="1400"/>
            </a:lvl2pPr>
            <a:lvl3pPr marL="914377" indent="0">
              <a:buNone/>
              <a:defRPr sz="1200"/>
            </a:lvl3pPr>
            <a:lvl4pPr marL="1371566" indent="0">
              <a:buNone/>
              <a:defRPr sz="1000"/>
            </a:lvl4pPr>
            <a:lvl5pPr marL="1828754" indent="0">
              <a:buNone/>
              <a:defRPr sz="1000"/>
            </a:lvl5pPr>
            <a:lvl6pPr marL="2285943" indent="0">
              <a:buNone/>
              <a:defRPr sz="1000"/>
            </a:lvl6pPr>
            <a:lvl7pPr marL="2743131" indent="0">
              <a:buNone/>
              <a:defRPr sz="1000"/>
            </a:lvl7pPr>
            <a:lvl8pPr marL="3200320" indent="0">
              <a:buNone/>
              <a:defRPr sz="1000"/>
            </a:lvl8pPr>
            <a:lvl9pPr marL="3657509"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xmlns="" id="{2900FEC5-9C73-4178-F814-FC670B8C8ED3}"/>
              </a:ext>
            </a:extLst>
          </p:cNvPr>
          <p:cNvSpPr>
            <a:spLocks noGrp="1"/>
          </p:cNvSpPr>
          <p:nvPr>
            <p:ph type="dt" sz="half" idx="10"/>
          </p:nvPr>
        </p:nvSpPr>
        <p:spPr/>
        <p:txBody>
          <a:bodyPr/>
          <a:lstStyle/>
          <a:p>
            <a:fld id="{22C5AE06-28D5-4F22-973B-2A07B6E547CE}" type="datetimeFigureOut">
              <a:rPr lang="en-US" smtClean="0"/>
              <a:t>4/14/2025</a:t>
            </a:fld>
            <a:endParaRPr lang="en-US"/>
          </a:p>
        </p:txBody>
      </p:sp>
      <p:sp>
        <p:nvSpPr>
          <p:cNvPr id="6" name="Footer Placeholder 5">
            <a:extLst>
              <a:ext uri="{FF2B5EF4-FFF2-40B4-BE49-F238E27FC236}">
                <a16:creationId xmlns:a16="http://schemas.microsoft.com/office/drawing/2014/main" xmlns="" id="{7D13E09E-5BB1-D466-3D0E-10C356B0660C}"/>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xmlns="" id="{051BB4F4-D225-7D31-ED03-6FC15D7705A5}"/>
              </a:ext>
            </a:extLst>
          </p:cNvPr>
          <p:cNvSpPr>
            <a:spLocks noGrp="1"/>
          </p:cNvSpPr>
          <p:nvPr>
            <p:ph type="sldNum" sz="quarter" idx="12"/>
          </p:nvPr>
        </p:nvSpPr>
        <p:spPr/>
        <p:txBody>
          <a:bodyPr/>
          <a:lstStyle/>
          <a:p>
            <a:fld id="{A100D655-8907-4898-8AD2-B8061F3EF3C2}" type="slidenum">
              <a:rPr lang="en-US" smtClean="0"/>
              <a:t>‹#›</a:t>
            </a:fld>
            <a:endParaRPr lang="en-US"/>
          </a:p>
        </p:txBody>
      </p:sp>
    </p:spTree>
    <p:extLst>
      <p:ext uri="{BB962C8B-B14F-4D97-AF65-F5344CB8AC3E}">
        <p14:creationId xmlns:p14="http://schemas.microsoft.com/office/powerpoint/2010/main" val="195429793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3CF1417-AEA5-B058-A3B0-F5B78F568CEC}"/>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xmlns="" id="{8331F88E-0874-795F-A1F1-C591511842E6}"/>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xmlns="" id="{489F9A4A-320E-D258-1401-7F3646B0CA9E}"/>
              </a:ext>
            </a:extLst>
          </p:cNvPr>
          <p:cNvSpPr>
            <a:spLocks noGrp="1"/>
          </p:cNvSpPr>
          <p:nvPr>
            <p:ph type="dt" sz="half" idx="10"/>
          </p:nvPr>
        </p:nvSpPr>
        <p:spPr/>
        <p:txBody>
          <a:bodyPr/>
          <a:lstStyle/>
          <a:p>
            <a:fld id="{22C5AE06-28D5-4F22-973B-2A07B6E547CE}" type="datetimeFigureOut">
              <a:rPr lang="en-US" smtClean="0"/>
              <a:t>4/14/2025</a:t>
            </a:fld>
            <a:endParaRPr lang="en-US"/>
          </a:p>
        </p:txBody>
      </p:sp>
      <p:sp>
        <p:nvSpPr>
          <p:cNvPr id="5" name="Footer Placeholder 4">
            <a:extLst>
              <a:ext uri="{FF2B5EF4-FFF2-40B4-BE49-F238E27FC236}">
                <a16:creationId xmlns:a16="http://schemas.microsoft.com/office/drawing/2014/main" xmlns="" id="{A5542A4F-A35D-C630-CBE1-9644ADE8AC5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xmlns="" id="{09BD23B5-FF74-5D98-6EFC-3E4B3CCCBEA9}"/>
              </a:ext>
            </a:extLst>
          </p:cNvPr>
          <p:cNvSpPr>
            <a:spLocks noGrp="1"/>
          </p:cNvSpPr>
          <p:nvPr>
            <p:ph type="sldNum" sz="quarter" idx="12"/>
          </p:nvPr>
        </p:nvSpPr>
        <p:spPr/>
        <p:txBody>
          <a:bodyPr/>
          <a:lstStyle/>
          <a:p>
            <a:fld id="{A100D655-8907-4898-8AD2-B8061F3EF3C2}" type="slidenum">
              <a:rPr lang="en-US" smtClean="0"/>
              <a:t>‹#›</a:t>
            </a:fld>
            <a:endParaRPr lang="en-US"/>
          </a:p>
        </p:txBody>
      </p:sp>
    </p:spTree>
    <p:extLst>
      <p:ext uri="{BB962C8B-B14F-4D97-AF65-F5344CB8AC3E}">
        <p14:creationId xmlns:p14="http://schemas.microsoft.com/office/powerpoint/2010/main" val="277397011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xmlns="" id="{9A1BBA1F-C4C2-FF94-86DD-C20E376D5704}"/>
              </a:ext>
            </a:extLst>
          </p:cNvPr>
          <p:cNvSpPr>
            <a:spLocks noGrp="1"/>
          </p:cNvSpPr>
          <p:nvPr>
            <p:ph type="title" orient="vert"/>
          </p:nvPr>
        </p:nvSpPr>
        <p:spPr>
          <a:xfrm>
            <a:off x="8724901" y="365126"/>
            <a:ext cx="2628900" cy="5811839"/>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xmlns="" id="{F8BBCCC9-ADD3-FED2-D398-30B04D6A6ADE}"/>
              </a:ext>
            </a:extLst>
          </p:cNvPr>
          <p:cNvSpPr>
            <a:spLocks noGrp="1"/>
          </p:cNvSpPr>
          <p:nvPr>
            <p:ph type="body" orient="vert" idx="1"/>
          </p:nvPr>
        </p:nvSpPr>
        <p:spPr>
          <a:xfrm>
            <a:off x="838201" y="365126"/>
            <a:ext cx="7734300" cy="5811839"/>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xmlns="" id="{C3E7DF85-DC5C-8E9D-A517-1D64E1400DDC}"/>
              </a:ext>
            </a:extLst>
          </p:cNvPr>
          <p:cNvSpPr>
            <a:spLocks noGrp="1"/>
          </p:cNvSpPr>
          <p:nvPr>
            <p:ph type="dt" sz="half" idx="10"/>
          </p:nvPr>
        </p:nvSpPr>
        <p:spPr/>
        <p:txBody>
          <a:bodyPr/>
          <a:lstStyle/>
          <a:p>
            <a:fld id="{22C5AE06-28D5-4F22-973B-2A07B6E547CE}" type="datetimeFigureOut">
              <a:rPr lang="en-US" smtClean="0"/>
              <a:t>4/14/2025</a:t>
            </a:fld>
            <a:endParaRPr lang="en-US"/>
          </a:p>
        </p:txBody>
      </p:sp>
      <p:sp>
        <p:nvSpPr>
          <p:cNvPr id="5" name="Footer Placeholder 4">
            <a:extLst>
              <a:ext uri="{FF2B5EF4-FFF2-40B4-BE49-F238E27FC236}">
                <a16:creationId xmlns:a16="http://schemas.microsoft.com/office/drawing/2014/main" xmlns="" id="{C028BDF7-E871-AFE1-B7FD-804D4829809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xmlns="" id="{B74204D9-B05E-ECEF-DDA6-62A9CA4BB894}"/>
              </a:ext>
            </a:extLst>
          </p:cNvPr>
          <p:cNvSpPr>
            <a:spLocks noGrp="1"/>
          </p:cNvSpPr>
          <p:nvPr>
            <p:ph type="sldNum" sz="quarter" idx="12"/>
          </p:nvPr>
        </p:nvSpPr>
        <p:spPr/>
        <p:txBody>
          <a:bodyPr/>
          <a:lstStyle/>
          <a:p>
            <a:fld id="{A100D655-8907-4898-8AD2-B8061F3EF3C2}" type="slidenum">
              <a:rPr lang="en-US" smtClean="0"/>
              <a:t>‹#›</a:t>
            </a:fld>
            <a:endParaRPr lang="en-US"/>
          </a:p>
        </p:txBody>
      </p:sp>
    </p:spTree>
    <p:extLst>
      <p:ext uri="{BB962C8B-B14F-4D97-AF65-F5344CB8AC3E}">
        <p14:creationId xmlns:p14="http://schemas.microsoft.com/office/powerpoint/2010/main" val="377052979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Custom Layout">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505130660"/>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itle" preserve="1">
  <p:cSld name="Title Slide">
    <p:bg>
      <p:bgPr>
        <a:solidFill>
          <a:schemeClr val="accent4">
            <a:lumMod val="20000"/>
            <a:lumOff val="80000"/>
            <a:alpha val="0"/>
          </a:schemeClr>
        </a:solidFill>
        <a:effectLst/>
      </p:bgPr>
    </p:bg>
    <p:spTree>
      <p:nvGrpSpPr>
        <p:cNvPr id="1" name=""/>
        <p:cNvGrpSpPr/>
        <p:nvPr/>
      </p:nvGrpSpPr>
      <p:grpSpPr>
        <a:xfrm>
          <a:off x="0" y="0"/>
          <a:ext cx="0" cy="0"/>
          <a:chOff x="0" y="0"/>
          <a:chExt cx="0" cy="0"/>
        </a:xfrm>
      </p:grpSpPr>
      <p:pic>
        <p:nvPicPr>
          <p:cNvPr id="7" name="Picture 3"/>
          <p:cNvPicPr>
            <a:picLocks noChangeAspect="1"/>
          </p:cNvPicPr>
          <p:nvPr userDrawn="1"/>
        </p:nvPicPr>
        <p:blipFill>
          <a:blip r:embed="rId2"/>
          <a:srcRect/>
          <a:stretch>
            <a:fillRect/>
          </a:stretch>
        </p:blipFill>
        <p:spPr>
          <a:xfrm>
            <a:off x="0" y="93980"/>
            <a:ext cx="9283700" cy="1125220"/>
          </a:xfrm>
          <a:prstGeom prst="rect">
            <a:avLst/>
          </a:prstGeom>
        </p:spPr>
      </p:pic>
      <p:pic>
        <p:nvPicPr>
          <p:cNvPr id="8" name="Picture 6"/>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xmlns="" r:embed="rId4"/>
              </a:ext>
            </a:extLst>
          </a:blip>
          <a:srcRect/>
          <a:stretch>
            <a:fillRect/>
          </a:stretch>
        </p:blipFill>
        <p:spPr>
          <a:xfrm>
            <a:off x="187325" y="93980"/>
            <a:ext cx="1558925" cy="1313180"/>
          </a:xfrm>
          <a:prstGeom prst="rect">
            <a:avLst/>
          </a:prstGeom>
        </p:spPr>
      </p:pic>
      <p:grpSp>
        <p:nvGrpSpPr>
          <p:cNvPr id="9" name="Group 8"/>
          <p:cNvGrpSpPr/>
          <p:nvPr userDrawn="1"/>
        </p:nvGrpSpPr>
        <p:grpSpPr>
          <a:xfrm>
            <a:off x="9364345" y="127000"/>
            <a:ext cx="2947670" cy="1614170"/>
            <a:chOff x="14717" y="483"/>
            <a:chExt cx="4642" cy="2542"/>
          </a:xfrm>
        </p:grpSpPr>
        <p:pic>
          <p:nvPicPr>
            <p:cNvPr id="49" name="Picture 9"/>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xmlns="" r:embed="rId6"/>
                </a:ext>
              </a:extLst>
            </a:blip>
            <a:srcRect/>
            <a:stretch>
              <a:fillRect/>
            </a:stretch>
          </p:blipFill>
          <p:spPr>
            <a:xfrm rot="1080000" flipH="1">
              <a:off x="14717" y="1777"/>
              <a:ext cx="4642" cy="1248"/>
            </a:xfrm>
            <a:prstGeom prst="rect">
              <a:avLst/>
            </a:prstGeom>
          </p:spPr>
        </p:pic>
        <p:pic>
          <p:nvPicPr>
            <p:cNvPr id="52" name="Picture 51"/>
            <p:cNvPicPr>
              <a:picLocks noChangeAspect="1"/>
            </p:cNvPicPr>
            <p:nvPr/>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xmlns="" r:embed="rId8"/>
                </a:ext>
              </a:extLst>
            </a:blip>
            <a:srcRect/>
            <a:stretch>
              <a:fillRect/>
            </a:stretch>
          </p:blipFill>
          <p:spPr>
            <a:xfrm>
              <a:off x="16093" y="483"/>
              <a:ext cx="1491" cy="1622"/>
            </a:xfrm>
            <a:prstGeom prst="rect">
              <a:avLst/>
            </a:prstGeom>
          </p:spPr>
        </p:pic>
        <p:pic>
          <p:nvPicPr>
            <p:cNvPr id="57" name="Picture 5"/>
            <p:cNvPicPr>
              <a:picLocks noChangeAspect="1"/>
            </p:cNvPicPr>
            <p:nvPr/>
          </p:nvPicPr>
          <p:blipFill>
            <a:blip r:embed="rId9"/>
            <a:srcRect/>
            <a:stretch>
              <a:fillRect/>
            </a:stretch>
          </p:blipFill>
          <p:spPr>
            <a:xfrm flipH="1">
              <a:off x="17253" y="1054"/>
              <a:ext cx="1917" cy="1841"/>
            </a:xfrm>
            <a:prstGeom prst="rect">
              <a:avLst/>
            </a:prstGeom>
          </p:spPr>
        </p:pic>
      </p:grpSp>
    </p:spTree>
    <p:extLst>
      <p:ext uri="{BB962C8B-B14F-4D97-AF65-F5344CB8AC3E}">
        <p14:creationId xmlns:p14="http://schemas.microsoft.com/office/powerpoint/2010/main" val="909039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7" presetClass="entr" presetSubtype="2" fill="hold" nodeType="withEffect">
                                  <p:stCondLst>
                                    <p:cond delay="0"/>
                                  </p:stCondLst>
                                  <p:childTnLst>
                                    <p:set>
                                      <p:cBhvr>
                                        <p:cTn id="6" dur="1000" fill="hold">
                                          <p:stCondLst>
                                            <p:cond delay="0"/>
                                          </p:stCondLst>
                                        </p:cTn>
                                        <p:tgtEl>
                                          <p:spTgt spid="9"/>
                                        </p:tgtEl>
                                        <p:attrNameLst>
                                          <p:attrName>style.visibility</p:attrName>
                                        </p:attrNameLst>
                                      </p:cBhvr>
                                      <p:to>
                                        <p:strVal val="visible"/>
                                      </p:to>
                                    </p:set>
                                    <p:anim calcmode="lin" valueType="num">
                                      <p:cBhvr additive="base">
                                        <p:cTn id="7" dur="1000" fill="hold"/>
                                        <p:tgtEl>
                                          <p:spTgt spid="9"/>
                                        </p:tgtEl>
                                        <p:attrNameLst>
                                          <p:attrName>ppt_x</p:attrName>
                                        </p:attrNameLst>
                                      </p:cBhvr>
                                      <p:tavLst>
                                        <p:tav tm="0">
                                          <p:val>
                                            <p:strVal val="1+#ppt_w/2"/>
                                          </p:val>
                                        </p:tav>
                                        <p:tav tm="100000">
                                          <p:val>
                                            <p:strVal val="#ppt_x"/>
                                          </p:val>
                                        </p:tav>
                                      </p:tavLst>
                                    </p:anim>
                                    <p:anim calcmode="lin" valueType="num">
                                      <p:cBhvr additive="base">
                                        <p:cTn id="8" dur="1000" fill="hold"/>
                                        <p:tgtEl>
                                          <p:spTgt spid="9"/>
                                        </p:tgtEl>
                                        <p:attrNameLst>
                                          <p:attrName>ppt_y</p:attrName>
                                        </p:attrNameLst>
                                      </p:cBhvr>
                                      <p:tavLst>
                                        <p:tav tm="0">
                                          <p:val>
                                            <p:strVal val="#ppt_y"/>
                                          </p:val>
                                        </p:tav>
                                        <p:tav tm="100000">
                                          <p:val>
                                            <p:strVal val="#ppt_y"/>
                                          </p:val>
                                        </p:tav>
                                      </p:tavLst>
                                    </p:anim>
                                  </p:childTnLst>
                                </p:cTn>
                              </p:par>
                              <p:par>
                                <p:cTn id="9" presetID="55" presetClass="entr" presetSubtype="0" fill="hold" nodeType="with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p:cTn id="11" dur="1000" fill="hold"/>
                                        <p:tgtEl>
                                          <p:spTgt spid="8"/>
                                        </p:tgtEl>
                                        <p:attrNameLst>
                                          <p:attrName>ppt_w</p:attrName>
                                        </p:attrNameLst>
                                      </p:cBhvr>
                                      <p:tavLst>
                                        <p:tav tm="0">
                                          <p:val>
                                            <p:strVal val="#ppt_w*0.70"/>
                                          </p:val>
                                        </p:tav>
                                        <p:tav tm="100000">
                                          <p:val>
                                            <p:strVal val="#ppt_w"/>
                                          </p:val>
                                        </p:tav>
                                      </p:tavLst>
                                    </p:anim>
                                    <p:anim calcmode="lin" valueType="num">
                                      <p:cBhvr>
                                        <p:cTn id="12" dur="1000" fill="hold"/>
                                        <p:tgtEl>
                                          <p:spTgt spid="8"/>
                                        </p:tgtEl>
                                        <p:attrNameLst>
                                          <p:attrName>ppt_h</p:attrName>
                                        </p:attrNameLst>
                                      </p:cBhvr>
                                      <p:tavLst>
                                        <p:tav tm="0">
                                          <p:val>
                                            <p:strVal val="#ppt_h"/>
                                          </p:val>
                                        </p:tav>
                                        <p:tav tm="100000">
                                          <p:val>
                                            <p:strVal val="#ppt_h"/>
                                          </p:val>
                                        </p:tav>
                                      </p:tavLst>
                                    </p:anim>
                                    <p:animEffect transition="in" filter="fade">
                                      <p:cBhvr>
                                        <p:cTn id="13" dur="1000"/>
                                        <p:tgtEl>
                                          <p:spTgt spid="8"/>
                                        </p:tgtEl>
                                      </p:cBhvr>
                                    </p:animEffect>
                                  </p:childTnLst>
                                </p:cTn>
                              </p:par>
                              <p:par>
                                <p:cTn id="14" presetID="50" presetClass="entr" presetSubtype="0" decel="100000" fill="hold" nodeType="withEffect">
                                  <p:stCondLst>
                                    <p:cond delay="0"/>
                                  </p:stCondLst>
                                  <p:childTnLst>
                                    <p:set>
                                      <p:cBhvr>
                                        <p:cTn id="15" dur="1" fill="hold">
                                          <p:stCondLst>
                                            <p:cond delay="0"/>
                                          </p:stCondLst>
                                        </p:cTn>
                                        <p:tgtEl>
                                          <p:spTgt spid="7"/>
                                        </p:tgtEl>
                                        <p:attrNameLst>
                                          <p:attrName>style.visibility</p:attrName>
                                        </p:attrNameLst>
                                      </p:cBhvr>
                                      <p:to>
                                        <p:strVal val="visible"/>
                                      </p:to>
                                    </p:set>
                                    <p:anim calcmode="lin" valueType="num">
                                      <p:cBhvr>
                                        <p:cTn id="16" dur="1000" fill="hold"/>
                                        <p:tgtEl>
                                          <p:spTgt spid="7"/>
                                        </p:tgtEl>
                                        <p:attrNameLst>
                                          <p:attrName>ppt_w</p:attrName>
                                        </p:attrNameLst>
                                      </p:cBhvr>
                                      <p:tavLst>
                                        <p:tav tm="0">
                                          <p:val>
                                            <p:strVal val="#ppt_w+.3"/>
                                          </p:val>
                                        </p:tav>
                                        <p:tav tm="100000">
                                          <p:val>
                                            <p:strVal val="#ppt_w"/>
                                          </p:val>
                                        </p:tav>
                                      </p:tavLst>
                                    </p:anim>
                                    <p:anim calcmode="lin" valueType="num">
                                      <p:cBhvr>
                                        <p:cTn id="17" dur="1000" fill="hold"/>
                                        <p:tgtEl>
                                          <p:spTgt spid="7"/>
                                        </p:tgtEl>
                                        <p:attrNameLst>
                                          <p:attrName>ppt_h</p:attrName>
                                        </p:attrNameLst>
                                      </p:cBhvr>
                                      <p:tavLst>
                                        <p:tav tm="0">
                                          <p:val>
                                            <p:strVal val="#ppt_h"/>
                                          </p:val>
                                        </p:tav>
                                        <p:tav tm="100000">
                                          <p:val>
                                            <p:strVal val="#ppt_h"/>
                                          </p:val>
                                        </p:tav>
                                      </p:tavLst>
                                    </p:anim>
                                    <p:animEffect transition="in" filter="fade">
                                      <p:cBhvr>
                                        <p:cTn id="18"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grpSp>
        <p:nvGrpSpPr>
          <p:cNvPr id="2" name="Group 1"/>
          <p:cNvGrpSpPr/>
          <p:nvPr userDrawn="1"/>
        </p:nvGrpSpPr>
        <p:grpSpPr>
          <a:xfrm>
            <a:off x="9174480" y="125730"/>
            <a:ext cx="2737485" cy="2210435"/>
            <a:chOff x="14448" y="198"/>
            <a:chExt cx="4311" cy="3481"/>
          </a:xfrm>
        </p:grpSpPr>
        <p:pic>
          <p:nvPicPr>
            <p:cNvPr id="11" name="Picture 11"/>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xmlns="" r:embed="rId3"/>
                </a:ext>
              </a:extLst>
            </a:blip>
            <a:srcRect/>
            <a:stretch>
              <a:fillRect/>
            </a:stretch>
          </p:blipFill>
          <p:spPr>
            <a:xfrm>
              <a:off x="15715" y="198"/>
              <a:ext cx="3045" cy="3019"/>
            </a:xfrm>
            <a:prstGeom prst="rect">
              <a:avLst/>
            </a:prstGeom>
          </p:spPr>
        </p:pic>
        <p:pic>
          <p:nvPicPr>
            <p:cNvPr id="10" name="Picture 2"/>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xmlns="" r:embed="rId5"/>
                </a:ext>
              </a:extLst>
            </a:blip>
            <a:srcRect/>
            <a:stretch>
              <a:fillRect/>
            </a:stretch>
          </p:blipFill>
          <p:spPr>
            <a:xfrm flipH="1">
              <a:off x="14448" y="1035"/>
              <a:ext cx="3826" cy="2645"/>
            </a:xfrm>
            <a:prstGeom prst="rect">
              <a:avLst/>
            </a:prstGeom>
          </p:spPr>
        </p:pic>
      </p:grpSp>
    </p:spTree>
    <p:extLst>
      <p:ext uri="{BB962C8B-B14F-4D97-AF65-F5344CB8AC3E}">
        <p14:creationId xmlns:p14="http://schemas.microsoft.com/office/powerpoint/2010/main" val="39075317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7" presetClass="entr" presetSubtype="2" fill="hold" nodeType="clickEffect">
                                  <p:stCondLst>
                                    <p:cond delay="0"/>
                                  </p:stCondLst>
                                  <p:childTnLst>
                                    <p:set>
                                      <p:cBhvr>
                                        <p:cTn id="6" dur="500"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1+#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a:xfrm>
            <a:off x="838200" y="6356350"/>
            <a:ext cx="2743200" cy="365125"/>
          </a:xfrm>
        </p:spPr>
        <p:txBody>
          <a:bodyPr/>
          <a:lstStyle/>
          <a:p>
            <a:fld id="{63A1C593-65D0-4073-BCC9-577B9352EA97}" type="datetimeFigureOut">
              <a:rPr lang="en-US" smtClean="0"/>
              <a:t>4/14/2025</a:t>
            </a:fld>
            <a:endParaRPr lang="en-US"/>
          </a:p>
        </p:txBody>
      </p:sp>
      <p:sp>
        <p:nvSpPr>
          <p:cNvPr id="5" name="Footer Placeholder 4"/>
          <p:cNvSpPr>
            <a:spLocks noGrp="1"/>
          </p:cNvSpPr>
          <p:nvPr>
            <p:ph type="ftr" sz="quarter" idx="11"/>
          </p:nvPr>
        </p:nvSpPr>
        <p:spPr>
          <a:xfrm>
            <a:off x="4038600" y="6356350"/>
            <a:ext cx="4114800" cy="365125"/>
          </a:xfrm>
        </p:spPr>
        <p:txBody>
          <a:bodyPr/>
          <a:lstStyle/>
          <a:p>
            <a:endParaRPr lang="en-US"/>
          </a:p>
        </p:txBody>
      </p:sp>
      <p:sp>
        <p:nvSpPr>
          <p:cNvPr id="6" name="Slide Number Placeholder 5"/>
          <p:cNvSpPr>
            <a:spLocks noGrp="1"/>
          </p:cNvSpPr>
          <p:nvPr>
            <p:ph type="sldNum" sz="quarter" idx="12"/>
          </p:nvPr>
        </p:nvSpPr>
        <p:spPr>
          <a:xfrm>
            <a:off x="8610600" y="6356350"/>
            <a:ext cx="2743200" cy="365125"/>
          </a:xfrm>
        </p:spPr>
        <p:txBody>
          <a:bodyPr/>
          <a:lstStyle/>
          <a:p>
            <a:fld id="{9B618960-8005-486C-9A75-10CB2AAC16F9}" type="slidenum">
              <a:rPr lang="en-US" smtClean="0"/>
              <a:t>‹#›</a:t>
            </a:fld>
            <a:endParaRPr lang="en-US"/>
          </a:p>
        </p:txBody>
      </p:sp>
    </p:spTree>
    <p:extLst>
      <p:ext uri="{BB962C8B-B14F-4D97-AF65-F5344CB8AC3E}">
        <p14:creationId xmlns:p14="http://schemas.microsoft.com/office/powerpoint/2010/main" val="4050673595"/>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1325563"/>
          </a:xfrm>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a:xfrm>
            <a:off x="838200" y="6356350"/>
            <a:ext cx="2743200" cy="365125"/>
          </a:xfrm>
        </p:spPr>
        <p:txBody>
          <a:bodyPr/>
          <a:lstStyle/>
          <a:p>
            <a:fld id="{63A1C593-65D0-4073-BCC9-577B9352EA97}" type="datetimeFigureOut">
              <a:rPr lang="en-US" smtClean="0"/>
              <a:t>4/14/2025</a:t>
            </a:fld>
            <a:endParaRPr lang="en-US"/>
          </a:p>
        </p:txBody>
      </p:sp>
      <p:sp>
        <p:nvSpPr>
          <p:cNvPr id="6" name="Footer Placeholder 5"/>
          <p:cNvSpPr>
            <a:spLocks noGrp="1"/>
          </p:cNvSpPr>
          <p:nvPr>
            <p:ph type="ftr" sz="quarter" idx="11"/>
          </p:nvPr>
        </p:nvSpPr>
        <p:spPr>
          <a:xfrm>
            <a:off x="4038600" y="6356350"/>
            <a:ext cx="4114800" cy="365125"/>
          </a:xfrm>
        </p:spPr>
        <p:txBody>
          <a:bodyPr/>
          <a:lstStyle/>
          <a:p>
            <a:endParaRPr lang="en-US"/>
          </a:p>
        </p:txBody>
      </p:sp>
      <p:sp>
        <p:nvSpPr>
          <p:cNvPr id="7" name="Slide Number Placeholder 6"/>
          <p:cNvSpPr>
            <a:spLocks noGrp="1"/>
          </p:cNvSpPr>
          <p:nvPr>
            <p:ph type="sldNum" sz="quarter" idx="12"/>
          </p:nvPr>
        </p:nvSpPr>
        <p:spPr>
          <a:xfrm>
            <a:off x="8610600" y="6356350"/>
            <a:ext cx="2743200" cy="365125"/>
          </a:xfrm>
        </p:spPr>
        <p:txBody>
          <a:bodyPr/>
          <a:lstStyle/>
          <a:p>
            <a:fld id="{9B618960-8005-486C-9A75-10CB2AAC16F9}" type="slidenum">
              <a:rPr lang="en-US" smtClean="0"/>
              <a:t>‹#›</a:t>
            </a:fld>
            <a:endParaRPr lang="en-US"/>
          </a:p>
        </p:txBody>
      </p:sp>
    </p:spTree>
    <p:extLst>
      <p:ext uri="{BB962C8B-B14F-4D97-AF65-F5344CB8AC3E}">
        <p14:creationId xmlns:p14="http://schemas.microsoft.com/office/powerpoint/2010/main" val="673143435"/>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a:xfrm>
            <a:off x="838200" y="6356350"/>
            <a:ext cx="2743200" cy="365125"/>
          </a:xfrm>
        </p:spPr>
        <p:txBody>
          <a:bodyPr/>
          <a:lstStyle/>
          <a:p>
            <a:fld id="{63A1C593-65D0-4073-BCC9-577B9352EA97}" type="datetimeFigureOut">
              <a:rPr lang="en-US" smtClean="0"/>
              <a:t>4/14/2025</a:t>
            </a:fld>
            <a:endParaRPr lang="en-US"/>
          </a:p>
        </p:txBody>
      </p:sp>
      <p:sp>
        <p:nvSpPr>
          <p:cNvPr id="8" name="Footer Placeholder 7"/>
          <p:cNvSpPr>
            <a:spLocks noGrp="1"/>
          </p:cNvSpPr>
          <p:nvPr>
            <p:ph type="ftr" sz="quarter" idx="11"/>
          </p:nvPr>
        </p:nvSpPr>
        <p:spPr>
          <a:xfrm>
            <a:off x="4038600" y="6356350"/>
            <a:ext cx="4114800" cy="365125"/>
          </a:xfrm>
        </p:spPr>
        <p:txBody>
          <a:bodyPr/>
          <a:lstStyle/>
          <a:p>
            <a:endParaRPr lang="en-US"/>
          </a:p>
        </p:txBody>
      </p:sp>
      <p:sp>
        <p:nvSpPr>
          <p:cNvPr id="9" name="Slide Number Placeholder 8"/>
          <p:cNvSpPr>
            <a:spLocks noGrp="1"/>
          </p:cNvSpPr>
          <p:nvPr>
            <p:ph type="sldNum" sz="quarter" idx="12"/>
          </p:nvPr>
        </p:nvSpPr>
        <p:spPr>
          <a:xfrm>
            <a:off x="8610600" y="6356350"/>
            <a:ext cx="2743200" cy="365125"/>
          </a:xfrm>
        </p:spPr>
        <p:txBody>
          <a:bodyPr/>
          <a:lstStyle/>
          <a:p>
            <a:fld id="{9B618960-8005-486C-9A75-10CB2AAC16F9}" type="slidenum">
              <a:rPr lang="en-US" smtClean="0"/>
              <a:t>‹#›</a:t>
            </a:fld>
            <a:endParaRPr lang="en-US"/>
          </a:p>
        </p:txBody>
      </p:sp>
    </p:spTree>
    <p:extLst>
      <p:ext uri="{BB962C8B-B14F-4D97-AF65-F5344CB8AC3E}">
        <p14:creationId xmlns:p14="http://schemas.microsoft.com/office/powerpoint/2010/main" val="661586916"/>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1325563"/>
          </a:xfrm>
        </p:spPr>
        <p:txBody>
          <a:bodyPr/>
          <a:lstStyle/>
          <a:p>
            <a:r>
              <a:rPr lang="en-US"/>
              <a:t>Click to edit Master title style</a:t>
            </a:r>
          </a:p>
        </p:txBody>
      </p:sp>
      <p:sp>
        <p:nvSpPr>
          <p:cNvPr id="3" name="Date Placeholder 2"/>
          <p:cNvSpPr>
            <a:spLocks noGrp="1"/>
          </p:cNvSpPr>
          <p:nvPr>
            <p:ph type="dt" sz="half" idx="10"/>
          </p:nvPr>
        </p:nvSpPr>
        <p:spPr>
          <a:xfrm>
            <a:off x="838200" y="6356350"/>
            <a:ext cx="2743200" cy="365125"/>
          </a:xfrm>
        </p:spPr>
        <p:txBody>
          <a:bodyPr/>
          <a:lstStyle/>
          <a:p>
            <a:fld id="{63A1C593-65D0-4073-BCC9-577B9352EA97}" type="datetimeFigureOut">
              <a:rPr lang="en-US" smtClean="0"/>
              <a:t>4/14/2025</a:t>
            </a:fld>
            <a:endParaRPr lang="en-US"/>
          </a:p>
        </p:txBody>
      </p:sp>
      <p:sp>
        <p:nvSpPr>
          <p:cNvPr id="4" name="Footer Placeholder 3"/>
          <p:cNvSpPr>
            <a:spLocks noGrp="1"/>
          </p:cNvSpPr>
          <p:nvPr>
            <p:ph type="ftr" sz="quarter" idx="11"/>
          </p:nvPr>
        </p:nvSpPr>
        <p:spPr>
          <a:xfrm>
            <a:off x="4038600" y="6356350"/>
            <a:ext cx="4114800" cy="365125"/>
          </a:xfrm>
        </p:spPr>
        <p:txBody>
          <a:bodyPr/>
          <a:lstStyle/>
          <a:p>
            <a:endParaRPr lang="en-US"/>
          </a:p>
        </p:txBody>
      </p:sp>
      <p:sp>
        <p:nvSpPr>
          <p:cNvPr id="5" name="Slide Number Placeholder 4"/>
          <p:cNvSpPr>
            <a:spLocks noGrp="1"/>
          </p:cNvSpPr>
          <p:nvPr>
            <p:ph type="sldNum" sz="quarter" idx="12"/>
          </p:nvPr>
        </p:nvSpPr>
        <p:spPr>
          <a:xfrm>
            <a:off x="8610600" y="6356350"/>
            <a:ext cx="2743200" cy="365125"/>
          </a:xfrm>
        </p:spPr>
        <p:txBody>
          <a:bodyPr/>
          <a:lstStyle/>
          <a:p>
            <a:fld id="{9B618960-8005-486C-9A75-10CB2AAC16F9}" type="slidenum">
              <a:rPr lang="en-US" smtClean="0"/>
              <a:t>‹#›</a:t>
            </a:fld>
            <a:endParaRPr lang="en-US"/>
          </a:p>
        </p:txBody>
      </p:sp>
    </p:spTree>
    <p:extLst>
      <p:ext uri="{BB962C8B-B14F-4D97-AF65-F5344CB8AC3E}">
        <p14:creationId xmlns:p14="http://schemas.microsoft.com/office/powerpoint/2010/main" val="208702688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7E7D6F67-F801-329B-34FD-797B6F3C25F1}"/>
              </a:ext>
            </a:extLst>
          </p:cNvPr>
          <p:cNvSpPr>
            <a:spLocks noGrp="1"/>
          </p:cNvSpPr>
          <p:nvPr>
            <p:ph type="title"/>
          </p:nvPr>
        </p:nvSpPr>
        <p:spPr>
          <a:xfrm>
            <a:off x="831850" y="1709738"/>
            <a:ext cx="10515600" cy="2852737"/>
          </a:xfrm>
          <a:prstGeom prst="rect">
            <a:avLst/>
          </a:prstGeo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xmlns="" id="{0B6C5838-08EE-432C-A910-9A4865E8716C}"/>
              </a:ext>
            </a:extLst>
          </p:cNvPr>
          <p:cNvSpPr>
            <a:spLocks noGrp="1"/>
          </p:cNvSpPr>
          <p:nvPr>
            <p:ph type="body" idx="1"/>
          </p:nvPr>
        </p:nvSpPr>
        <p:spPr>
          <a:xfrm>
            <a:off x="831850"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xmlns="" id="{272673A3-AA53-1EC7-11FB-D67D28E71477}"/>
              </a:ext>
            </a:extLst>
          </p:cNvPr>
          <p:cNvSpPr>
            <a:spLocks noGrp="1"/>
          </p:cNvSpPr>
          <p:nvPr>
            <p:ph type="dt" sz="half" idx="10"/>
          </p:nvPr>
        </p:nvSpPr>
        <p:spPr>
          <a:xfrm>
            <a:off x="838200" y="6356350"/>
            <a:ext cx="2743200" cy="365125"/>
          </a:xfrm>
          <a:prstGeom prst="rect">
            <a:avLst/>
          </a:prstGeom>
        </p:spPr>
        <p:txBody>
          <a:bodyPr/>
          <a:lstStyle/>
          <a:p>
            <a:fld id="{1CBB79B8-4F2F-4056-9527-BA7914A286E5}" type="datetimeFigureOut">
              <a:rPr lang="en-US" smtClean="0"/>
              <a:t>4/14/2025</a:t>
            </a:fld>
            <a:endParaRPr lang="en-US"/>
          </a:p>
        </p:txBody>
      </p:sp>
      <p:sp>
        <p:nvSpPr>
          <p:cNvPr id="5" name="Footer Placeholder 4">
            <a:extLst>
              <a:ext uri="{FF2B5EF4-FFF2-40B4-BE49-F238E27FC236}">
                <a16:creationId xmlns:a16="http://schemas.microsoft.com/office/drawing/2014/main" xmlns="" id="{CC6A3422-7745-34F2-574F-6FECE3B91822}"/>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xmlns="" id="{B7EC5615-0A8A-5B32-ED3D-34F610A71D25}"/>
              </a:ext>
            </a:extLst>
          </p:cNvPr>
          <p:cNvSpPr>
            <a:spLocks noGrp="1"/>
          </p:cNvSpPr>
          <p:nvPr>
            <p:ph type="sldNum" sz="quarter" idx="12"/>
          </p:nvPr>
        </p:nvSpPr>
        <p:spPr>
          <a:xfrm>
            <a:off x="8610600" y="6356350"/>
            <a:ext cx="2743200" cy="365125"/>
          </a:xfrm>
          <a:prstGeom prst="rect">
            <a:avLst/>
          </a:prstGeom>
        </p:spPr>
        <p:txBody>
          <a:bodyPr/>
          <a:lstStyle/>
          <a:p>
            <a:fld id="{8CAA90C4-DA73-4F13-9DCA-604C69769FD2}" type="slidenum">
              <a:rPr lang="en-US" smtClean="0"/>
              <a:t>‹#›</a:t>
            </a:fld>
            <a:endParaRPr lang="en-US"/>
          </a:p>
        </p:txBody>
      </p:sp>
      <p:pic>
        <p:nvPicPr>
          <p:cNvPr id="7" name="Graphic 6">
            <a:extLst>
              <a:ext uri="{FF2B5EF4-FFF2-40B4-BE49-F238E27FC236}">
                <a16:creationId xmlns:a16="http://schemas.microsoft.com/office/drawing/2014/main" xmlns="" id="{08584C4E-4EA9-87F0-23F3-7020A5B2E7D9}"/>
              </a:ext>
            </a:extLst>
          </p:cNvPr>
          <p:cNvPicPr>
            <a:picLocks noChangeAspect="1"/>
          </p:cNvPicPr>
          <p:nvPr userDrawn="1"/>
        </p:nvPicPr>
        <p:blipFill rotWithShape="1">
          <a:blip r:embed="rId2">
            <a:extLst>
              <a:ext uri="{96DAC541-7B7A-43D3-8B79-37D633B846F1}">
                <asvg:svgBlip xmlns:asvg="http://schemas.microsoft.com/office/drawing/2016/SVG/main" xmlns="" r:embed="rId3"/>
              </a:ext>
            </a:extLst>
          </a:blip>
          <a:srcRect t="4079" b="4079"/>
          <a:stretch/>
        </p:blipFill>
        <p:spPr>
          <a:xfrm>
            <a:off x="0" y="0"/>
            <a:ext cx="12191999" cy="6858000"/>
          </a:xfrm>
          <a:prstGeom prst="rect">
            <a:avLst/>
          </a:prstGeom>
        </p:spPr>
      </p:pic>
      <p:sp>
        <p:nvSpPr>
          <p:cNvPr id="8" name="Rectangle: Rounded Corners 7">
            <a:extLst>
              <a:ext uri="{FF2B5EF4-FFF2-40B4-BE49-F238E27FC236}">
                <a16:creationId xmlns:a16="http://schemas.microsoft.com/office/drawing/2014/main" xmlns="" id="{64A3E43B-AD52-29D7-D3C9-E3F0053CD415}"/>
              </a:ext>
            </a:extLst>
          </p:cNvPr>
          <p:cNvSpPr/>
          <p:nvPr userDrawn="1"/>
        </p:nvSpPr>
        <p:spPr>
          <a:xfrm>
            <a:off x="304799" y="354931"/>
            <a:ext cx="11582400" cy="6148137"/>
          </a:xfrm>
          <a:prstGeom prst="roundRect">
            <a:avLst>
              <a:gd name="adj" fmla="val 9883"/>
            </a:avLst>
          </a:prstGeom>
          <a:solidFill>
            <a:schemeClr val="bg1"/>
          </a:solidFill>
          <a:ln w="38100">
            <a:solidFill>
              <a:srgbClr val="3A727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60095618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3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838200" y="6356350"/>
            <a:ext cx="2743200" cy="365125"/>
          </a:xfrm>
        </p:spPr>
        <p:txBody>
          <a:bodyPr/>
          <a:lstStyle/>
          <a:p>
            <a:fld id="{63A1C593-65D0-4073-BCC9-577B9352EA97}" type="datetimeFigureOut">
              <a:rPr lang="en-US" smtClean="0"/>
              <a:t>4/14/2025</a:t>
            </a:fld>
            <a:endParaRPr lang="en-US"/>
          </a:p>
        </p:txBody>
      </p:sp>
      <p:sp>
        <p:nvSpPr>
          <p:cNvPr id="3" name="Footer Placeholder 2"/>
          <p:cNvSpPr>
            <a:spLocks noGrp="1"/>
          </p:cNvSpPr>
          <p:nvPr>
            <p:ph type="ftr" sz="quarter" idx="11"/>
          </p:nvPr>
        </p:nvSpPr>
        <p:spPr>
          <a:xfrm>
            <a:off x="4038600" y="6356350"/>
            <a:ext cx="4114800" cy="365125"/>
          </a:xfrm>
        </p:spPr>
        <p:txBody>
          <a:bodyPr/>
          <a:lstStyle/>
          <a:p>
            <a:endParaRPr lang="en-US"/>
          </a:p>
        </p:txBody>
      </p:sp>
      <p:sp>
        <p:nvSpPr>
          <p:cNvPr id="4" name="Slide Number Placeholder 3"/>
          <p:cNvSpPr>
            <a:spLocks noGrp="1"/>
          </p:cNvSpPr>
          <p:nvPr>
            <p:ph type="sldNum" sz="quarter" idx="12"/>
          </p:nvPr>
        </p:nvSpPr>
        <p:spPr>
          <a:xfrm>
            <a:off x="8610600" y="6356350"/>
            <a:ext cx="2743200" cy="365125"/>
          </a:xfrm>
        </p:spPr>
        <p:txBody>
          <a:bodyPr/>
          <a:lstStyle/>
          <a:p>
            <a:fld id="{9B618960-8005-486C-9A75-10CB2AAC16F9}" type="slidenum">
              <a:rPr lang="en-US" smtClean="0"/>
              <a:t>‹#›</a:t>
            </a:fld>
            <a:endParaRPr lang="en-US"/>
          </a:p>
        </p:txBody>
      </p:sp>
    </p:spTree>
    <p:extLst>
      <p:ext uri="{BB962C8B-B14F-4D97-AF65-F5344CB8AC3E}">
        <p14:creationId xmlns:p14="http://schemas.microsoft.com/office/powerpoint/2010/main" val="380765076"/>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a:xfrm>
            <a:off x="838200" y="6356350"/>
            <a:ext cx="2743200" cy="365125"/>
          </a:xfrm>
        </p:spPr>
        <p:txBody>
          <a:bodyPr/>
          <a:lstStyle/>
          <a:p>
            <a:fld id="{63A1C593-65D0-4073-BCC9-577B9352EA97}" type="datetimeFigureOut">
              <a:rPr lang="en-US" smtClean="0"/>
              <a:t>4/14/2025</a:t>
            </a:fld>
            <a:endParaRPr lang="en-US"/>
          </a:p>
        </p:txBody>
      </p:sp>
      <p:sp>
        <p:nvSpPr>
          <p:cNvPr id="6" name="Footer Placeholder 5"/>
          <p:cNvSpPr>
            <a:spLocks noGrp="1"/>
          </p:cNvSpPr>
          <p:nvPr>
            <p:ph type="ftr" sz="quarter" idx="11"/>
          </p:nvPr>
        </p:nvSpPr>
        <p:spPr>
          <a:xfrm>
            <a:off x="4038600" y="6356350"/>
            <a:ext cx="4114800" cy="365125"/>
          </a:xfrm>
        </p:spPr>
        <p:txBody>
          <a:bodyPr/>
          <a:lstStyle/>
          <a:p>
            <a:endParaRPr lang="en-US"/>
          </a:p>
        </p:txBody>
      </p:sp>
      <p:sp>
        <p:nvSpPr>
          <p:cNvPr id="7" name="Slide Number Placeholder 6"/>
          <p:cNvSpPr>
            <a:spLocks noGrp="1"/>
          </p:cNvSpPr>
          <p:nvPr>
            <p:ph type="sldNum" sz="quarter" idx="12"/>
          </p:nvPr>
        </p:nvSpPr>
        <p:spPr>
          <a:xfrm>
            <a:off x="8610600" y="6356350"/>
            <a:ext cx="2743200" cy="365125"/>
          </a:xfrm>
        </p:spPr>
        <p:txBody>
          <a:bodyPr/>
          <a:lstStyle/>
          <a:p>
            <a:fld id="{9B618960-8005-486C-9A75-10CB2AAC16F9}" type="slidenum">
              <a:rPr lang="en-US" smtClean="0"/>
              <a:t>‹#›</a:t>
            </a:fld>
            <a:endParaRPr lang="en-US"/>
          </a:p>
        </p:txBody>
      </p:sp>
    </p:spTree>
    <p:extLst>
      <p:ext uri="{BB962C8B-B14F-4D97-AF65-F5344CB8AC3E}">
        <p14:creationId xmlns:p14="http://schemas.microsoft.com/office/powerpoint/2010/main" val="3126344235"/>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a:xfrm>
            <a:off x="838200" y="6356350"/>
            <a:ext cx="2743200" cy="365125"/>
          </a:xfrm>
        </p:spPr>
        <p:txBody>
          <a:bodyPr/>
          <a:lstStyle/>
          <a:p>
            <a:fld id="{63A1C593-65D0-4073-BCC9-577B9352EA97}" type="datetimeFigureOut">
              <a:rPr lang="en-US" smtClean="0"/>
              <a:t>4/14/2025</a:t>
            </a:fld>
            <a:endParaRPr lang="en-US"/>
          </a:p>
        </p:txBody>
      </p:sp>
      <p:sp>
        <p:nvSpPr>
          <p:cNvPr id="6" name="Footer Placeholder 5"/>
          <p:cNvSpPr>
            <a:spLocks noGrp="1"/>
          </p:cNvSpPr>
          <p:nvPr>
            <p:ph type="ftr" sz="quarter" idx="11"/>
          </p:nvPr>
        </p:nvSpPr>
        <p:spPr>
          <a:xfrm>
            <a:off x="4038600" y="6356350"/>
            <a:ext cx="4114800" cy="365125"/>
          </a:xfrm>
        </p:spPr>
        <p:txBody>
          <a:bodyPr/>
          <a:lstStyle/>
          <a:p>
            <a:endParaRPr lang="en-US"/>
          </a:p>
        </p:txBody>
      </p:sp>
      <p:sp>
        <p:nvSpPr>
          <p:cNvPr id="7" name="Slide Number Placeholder 6"/>
          <p:cNvSpPr>
            <a:spLocks noGrp="1"/>
          </p:cNvSpPr>
          <p:nvPr>
            <p:ph type="sldNum" sz="quarter" idx="12"/>
          </p:nvPr>
        </p:nvSpPr>
        <p:spPr>
          <a:xfrm>
            <a:off x="8610600" y="6356350"/>
            <a:ext cx="2743200" cy="365125"/>
          </a:xfrm>
        </p:spPr>
        <p:txBody>
          <a:bodyPr/>
          <a:lstStyle/>
          <a:p>
            <a:fld id="{9B618960-8005-486C-9A75-10CB2AAC16F9}" type="slidenum">
              <a:rPr lang="en-US" smtClean="0"/>
              <a:t>‹#›</a:t>
            </a:fld>
            <a:endParaRPr lang="en-US"/>
          </a:p>
        </p:txBody>
      </p:sp>
    </p:spTree>
    <p:extLst>
      <p:ext uri="{BB962C8B-B14F-4D97-AF65-F5344CB8AC3E}">
        <p14:creationId xmlns:p14="http://schemas.microsoft.com/office/powerpoint/2010/main" val="1897471212"/>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1325563"/>
          </a:xfrm>
        </p:spPr>
        <p:txBody>
          <a:bodyPr/>
          <a:lstStyle/>
          <a:p>
            <a:r>
              <a:rPr lang="en-US"/>
              <a:t>Click to edit Master title style</a:t>
            </a:r>
          </a:p>
        </p:txBody>
      </p:sp>
      <p:sp>
        <p:nvSpPr>
          <p:cNvPr id="3" name="Vertical Text Placeholder 2"/>
          <p:cNvSpPr>
            <a:spLocks noGrp="1"/>
          </p:cNvSpPr>
          <p:nvPr>
            <p:ph type="body" orient="vert" idx="1"/>
          </p:nvPr>
        </p:nvSpPr>
        <p:spPr>
          <a:xfrm>
            <a:off x="838200" y="1825625"/>
            <a:ext cx="10515600" cy="43513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838200" y="6356350"/>
            <a:ext cx="2743200" cy="365125"/>
          </a:xfrm>
        </p:spPr>
        <p:txBody>
          <a:bodyPr/>
          <a:lstStyle/>
          <a:p>
            <a:fld id="{63A1C593-65D0-4073-BCC9-577B9352EA97}" type="datetimeFigureOut">
              <a:rPr lang="en-US" smtClean="0"/>
              <a:t>4/14/2025</a:t>
            </a:fld>
            <a:endParaRPr lang="en-US"/>
          </a:p>
        </p:txBody>
      </p:sp>
      <p:sp>
        <p:nvSpPr>
          <p:cNvPr id="5" name="Footer Placeholder 4"/>
          <p:cNvSpPr>
            <a:spLocks noGrp="1"/>
          </p:cNvSpPr>
          <p:nvPr>
            <p:ph type="ftr" sz="quarter" idx="11"/>
          </p:nvPr>
        </p:nvSpPr>
        <p:spPr>
          <a:xfrm>
            <a:off x="4038600" y="6356350"/>
            <a:ext cx="4114800" cy="365125"/>
          </a:xfrm>
        </p:spPr>
        <p:txBody>
          <a:bodyPr/>
          <a:lstStyle/>
          <a:p>
            <a:endParaRPr lang="en-US"/>
          </a:p>
        </p:txBody>
      </p:sp>
      <p:sp>
        <p:nvSpPr>
          <p:cNvPr id="6" name="Slide Number Placeholder 5"/>
          <p:cNvSpPr>
            <a:spLocks noGrp="1"/>
          </p:cNvSpPr>
          <p:nvPr>
            <p:ph type="sldNum" sz="quarter" idx="12"/>
          </p:nvPr>
        </p:nvSpPr>
        <p:spPr>
          <a:xfrm>
            <a:off x="8610600" y="6356350"/>
            <a:ext cx="2743200" cy="365125"/>
          </a:xfrm>
        </p:spPr>
        <p:txBody>
          <a:bodyPr/>
          <a:lstStyle/>
          <a:p>
            <a:fld id="{9B618960-8005-486C-9A75-10CB2AAC16F9}" type="slidenum">
              <a:rPr lang="en-US" smtClean="0"/>
              <a:t>‹#›</a:t>
            </a:fld>
            <a:endParaRPr lang="en-US"/>
          </a:p>
        </p:txBody>
      </p:sp>
    </p:spTree>
    <p:extLst>
      <p:ext uri="{BB962C8B-B14F-4D97-AF65-F5344CB8AC3E}">
        <p14:creationId xmlns:p14="http://schemas.microsoft.com/office/powerpoint/2010/main" val="2081133272"/>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838200" y="6356350"/>
            <a:ext cx="2743200" cy="365125"/>
          </a:xfrm>
        </p:spPr>
        <p:txBody>
          <a:bodyPr/>
          <a:lstStyle/>
          <a:p>
            <a:fld id="{63A1C593-65D0-4073-BCC9-577B9352EA97}" type="datetimeFigureOut">
              <a:rPr lang="en-US" smtClean="0"/>
              <a:t>4/14/2025</a:t>
            </a:fld>
            <a:endParaRPr lang="en-US"/>
          </a:p>
        </p:txBody>
      </p:sp>
      <p:sp>
        <p:nvSpPr>
          <p:cNvPr id="5" name="Footer Placeholder 4"/>
          <p:cNvSpPr>
            <a:spLocks noGrp="1"/>
          </p:cNvSpPr>
          <p:nvPr>
            <p:ph type="ftr" sz="quarter" idx="11"/>
          </p:nvPr>
        </p:nvSpPr>
        <p:spPr>
          <a:xfrm>
            <a:off x="4038600" y="6356350"/>
            <a:ext cx="4114800" cy="365125"/>
          </a:xfrm>
        </p:spPr>
        <p:txBody>
          <a:bodyPr/>
          <a:lstStyle/>
          <a:p>
            <a:endParaRPr lang="en-US"/>
          </a:p>
        </p:txBody>
      </p:sp>
      <p:sp>
        <p:nvSpPr>
          <p:cNvPr id="6" name="Slide Number Placeholder 5"/>
          <p:cNvSpPr>
            <a:spLocks noGrp="1"/>
          </p:cNvSpPr>
          <p:nvPr>
            <p:ph type="sldNum" sz="quarter" idx="12"/>
          </p:nvPr>
        </p:nvSpPr>
        <p:spPr>
          <a:xfrm>
            <a:off x="8610600" y="6356350"/>
            <a:ext cx="2743200" cy="365125"/>
          </a:xfrm>
        </p:spPr>
        <p:txBody>
          <a:bodyPr/>
          <a:lstStyle/>
          <a:p>
            <a:fld id="{9B618960-8005-486C-9A75-10CB2AAC16F9}" type="slidenum">
              <a:rPr lang="en-US" smtClean="0"/>
              <a:t>‹#›</a:t>
            </a:fld>
            <a:endParaRPr lang="en-US"/>
          </a:p>
        </p:txBody>
      </p:sp>
    </p:spTree>
    <p:extLst>
      <p:ext uri="{BB962C8B-B14F-4D97-AF65-F5344CB8AC3E}">
        <p14:creationId xmlns:p14="http://schemas.microsoft.com/office/powerpoint/2010/main" val="1863870489"/>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title" preserve="1">
  <p:cSld name="Title Slide">
    <p:bg>
      <p:bgPr>
        <a:solidFill>
          <a:schemeClr val="accent4">
            <a:lumMod val="20000"/>
            <a:lumOff val="80000"/>
            <a:alpha val="0"/>
          </a:schemeClr>
        </a:solidFill>
        <a:effectLst/>
      </p:bgPr>
    </p:bg>
    <p:spTree>
      <p:nvGrpSpPr>
        <p:cNvPr id="1" name=""/>
        <p:cNvGrpSpPr/>
        <p:nvPr/>
      </p:nvGrpSpPr>
      <p:grpSpPr>
        <a:xfrm>
          <a:off x="0" y="0"/>
          <a:ext cx="0" cy="0"/>
          <a:chOff x="0" y="0"/>
          <a:chExt cx="0" cy="0"/>
        </a:xfrm>
      </p:grpSpPr>
      <p:pic>
        <p:nvPicPr>
          <p:cNvPr id="7" name="Picture 3"/>
          <p:cNvPicPr>
            <a:picLocks noChangeAspect="1"/>
          </p:cNvPicPr>
          <p:nvPr userDrawn="1"/>
        </p:nvPicPr>
        <p:blipFill>
          <a:blip r:embed="rId2"/>
          <a:srcRect/>
          <a:stretch>
            <a:fillRect/>
          </a:stretch>
        </p:blipFill>
        <p:spPr>
          <a:xfrm>
            <a:off x="0" y="93980"/>
            <a:ext cx="9283700" cy="1125220"/>
          </a:xfrm>
          <a:prstGeom prst="rect">
            <a:avLst/>
          </a:prstGeom>
        </p:spPr>
      </p:pic>
      <p:pic>
        <p:nvPicPr>
          <p:cNvPr id="8" name="Picture 6"/>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xmlns="" r:embed="rId4"/>
              </a:ext>
            </a:extLst>
          </a:blip>
          <a:srcRect/>
          <a:stretch>
            <a:fillRect/>
          </a:stretch>
        </p:blipFill>
        <p:spPr>
          <a:xfrm>
            <a:off x="187325" y="93980"/>
            <a:ext cx="1558925" cy="1313180"/>
          </a:xfrm>
          <a:prstGeom prst="rect">
            <a:avLst/>
          </a:prstGeom>
        </p:spPr>
      </p:pic>
      <p:grpSp>
        <p:nvGrpSpPr>
          <p:cNvPr id="9" name="Group 8"/>
          <p:cNvGrpSpPr/>
          <p:nvPr userDrawn="1"/>
        </p:nvGrpSpPr>
        <p:grpSpPr>
          <a:xfrm>
            <a:off x="9364345" y="127000"/>
            <a:ext cx="2947670" cy="1614170"/>
            <a:chOff x="14717" y="483"/>
            <a:chExt cx="4642" cy="2542"/>
          </a:xfrm>
        </p:grpSpPr>
        <p:pic>
          <p:nvPicPr>
            <p:cNvPr id="49" name="Picture 9"/>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xmlns="" r:embed="rId6"/>
                </a:ext>
              </a:extLst>
            </a:blip>
            <a:srcRect/>
            <a:stretch>
              <a:fillRect/>
            </a:stretch>
          </p:blipFill>
          <p:spPr>
            <a:xfrm rot="1080000" flipH="1">
              <a:off x="14717" y="1777"/>
              <a:ext cx="4642" cy="1248"/>
            </a:xfrm>
            <a:prstGeom prst="rect">
              <a:avLst/>
            </a:prstGeom>
          </p:spPr>
        </p:pic>
        <p:pic>
          <p:nvPicPr>
            <p:cNvPr id="52" name="Picture 51"/>
            <p:cNvPicPr>
              <a:picLocks noChangeAspect="1"/>
            </p:cNvPicPr>
            <p:nvPr/>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xmlns="" r:embed="rId8"/>
                </a:ext>
              </a:extLst>
            </a:blip>
            <a:srcRect/>
            <a:stretch>
              <a:fillRect/>
            </a:stretch>
          </p:blipFill>
          <p:spPr>
            <a:xfrm>
              <a:off x="16093" y="483"/>
              <a:ext cx="1491" cy="1622"/>
            </a:xfrm>
            <a:prstGeom prst="rect">
              <a:avLst/>
            </a:prstGeom>
          </p:spPr>
        </p:pic>
        <p:pic>
          <p:nvPicPr>
            <p:cNvPr id="57" name="Picture 5"/>
            <p:cNvPicPr>
              <a:picLocks noChangeAspect="1"/>
            </p:cNvPicPr>
            <p:nvPr/>
          </p:nvPicPr>
          <p:blipFill>
            <a:blip r:embed="rId9"/>
            <a:srcRect/>
            <a:stretch>
              <a:fillRect/>
            </a:stretch>
          </p:blipFill>
          <p:spPr>
            <a:xfrm flipH="1">
              <a:off x="17253" y="1054"/>
              <a:ext cx="1917" cy="1841"/>
            </a:xfrm>
            <a:prstGeom prst="rect">
              <a:avLst/>
            </a:prstGeom>
          </p:spPr>
        </p:pic>
      </p:grpSp>
    </p:spTree>
    <p:extLst>
      <p:ext uri="{BB962C8B-B14F-4D97-AF65-F5344CB8AC3E}">
        <p14:creationId xmlns:p14="http://schemas.microsoft.com/office/powerpoint/2010/main" val="37052401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7" presetClass="entr" presetSubtype="2" fill="hold" nodeType="withEffect">
                                  <p:stCondLst>
                                    <p:cond delay="0"/>
                                  </p:stCondLst>
                                  <p:childTnLst>
                                    <p:set>
                                      <p:cBhvr>
                                        <p:cTn id="6" dur="1000" fill="hold">
                                          <p:stCondLst>
                                            <p:cond delay="0"/>
                                          </p:stCondLst>
                                        </p:cTn>
                                        <p:tgtEl>
                                          <p:spTgt spid="9"/>
                                        </p:tgtEl>
                                        <p:attrNameLst>
                                          <p:attrName>style.visibility</p:attrName>
                                        </p:attrNameLst>
                                      </p:cBhvr>
                                      <p:to>
                                        <p:strVal val="visible"/>
                                      </p:to>
                                    </p:set>
                                    <p:anim calcmode="lin" valueType="num">
                                      <p:cBhvr additive="base">
                                        <p:cTn id="7" dur="1000" fill="hold"/>
                                        <p:tgtEl>
                                          <p:spTgt spid="9"/>
                                        </p:tgtEl>
                                        <p:attrNameLst>
                                          <p:attrName>ppt_x</p:attrName>
                                        </p:attrNameLst>
                                      </p:cBhvr>
                                      <p:tavLst>
                                        <p:tav tm="0">
                                          <p:val>
                                            <p:strVal val="1+#ppt_w/2"/>
                                          </p:val>
                                        </p:tav>
                                        <p:tav tm="100000">
                                          <p:val>
                                            <p:strVal val="#ppt_x"/>
                                          </p:val>
                                        </p:tav>
                                      </p:tavLst>
                                    </p:anim>
                                    <p:anim calcmode="lin" valueType="num">
                                      <p:cBhvr additive="base">
                                        <p:cTn id="8" dur="1000" fill="hold"/>
                                        <p:tgtEl>
                                          <p:spTgt spid="9"/>
                                        </p:tgtEl>
                                        <p:attrNameLst>
                                          <p:attrName>ppt_y</p:attrName>
                                        </p:attrNameLst>
                                      </p:cBhvr>
                                      <p:tavLst>
                                        <p:tav tm="0">
                                          <p:val>
                                            <p:strVal val="#ppt_y"/>
                                          </p:val>
                                        </p:tav>
                                        <p:tav tm="100000">
                                          <p:val>
                                            <p:strVal val="#ppt_y"/>
                                          </p:val>
                                        </p:tav>
                                      </p:tavLst>
                                    </p:anim>
                                  </p:childTnLst>
                                </p:cTn>
                              </p:par>
                              <p:par>
                                <p:cTn id="9" presetID="55" presetClass="entr" presetSubtype="0" fill="hold" nodeType="with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p:cTn id="11" dur="1000" fill="hold"/>
                                        <p:tgtEl>
                                          <p:spTgt spid="8"/>
                                        </p:tgtEl>
                                        <p:attrNameLst>
                                          <p:attrName>ppt_w</p:attrName>
                                        </p:attrNameLst>
                                      </p:cBhvr>
                                      <p:tavLst>
                                        <p:tav tm="0">
                                          <p:val>
                                            <p:strVal val="#ppt_w*0.70"/>
                                          </p:val>
                                        </p:tav>
                                        <p:tav tm="100000">
                                          <p:val>
                                            <p:strVal val="#ppt_w"/>
                                          </p:val>
                                        </p:tav>
                                      </p:tavLst>
                                    </p:anim>
                                    <p:anim calcmode="lin" valueType="num">
                                      <p:cBhvr>
                                        <p:cTn id="12" dur="1000" fill="hold"/>
                                        <p:tgtEl>
                                          <p:spTgt spid="8"/>
                                        </p:tgtEl>
                                        <p:attrNameLst>
                                          <p:attrName>ppt_h</p:attrName>
                                        </p:attrNameLst>
                                      </p:cBhvr>
                                      <p:tavLst>
                                        <p:tav tm="0">
                                          <p:val>
                                            <p:strVal val="#ppt_h"/>
                                          </p:val>
                                        </p:tav>
                                        <p:tav tm="100000">
                                          <p:val>
                                            <p:strVal val="#ppt_h"/>
                                          </p:val>
                                        </p:tav>
                                      </p:tavLst>
                                    </p:anim>
                                    <p:animEffect transition="in" filter="fade">
                                      <p:cBhvr>
                                        <p:cTn id="13" dur="1000"/>
                                        <p:tgtEl>
                                          <p:spTgt spid="8"/>
                                        </p:tgtEl>
                                      </p:cBhvr>
                                    </p:animEffect>
                                  </p:childTnLst>
                                </p:cTn>
                              </p:par>
                              <p:par>
                                <p:cTn id="14" presetID="50" presetClass="entr" presetSubtype="0" decel="100000" fill="hold" nodeType="withEffect">
                                  <p:stCondLst>
                                    <p:cond delay="0"/>
                                  </p:stCondLst>
                                  <p:childTnLst>
                                    <p:set>
                                      <p:cBhvr>
                                        <p:cTn id="15" dur="1" fill="hold">
                                          <p:stCondLst>
                                            <p:cond delay="0"/>
                                          </p:stCondLst>
                                        </p:cTn>
                                        <p:tgtEl>
                                          <p:spTgt spid="7"/>
                                        </p:tgtEl>
                                        <p:attrNameLst>
                                          <p:attrName>style.visibility</p:attrName>
                                        </p:attrNameLst>
                                      </p:cBhvr>
                                      <p:to>
                                        <p:strVal val="visible"/>
                                      </p:to>
                                    </p:set>
                                    <p:anim calcmode="lin" valueType="num">
                                      <p:cBhvr>
                                        <p:cTn id="16" dur="1000" fill="hold"/>
                                        <p:tgtEl>
                                          <p:spTgt spid="7"/>
                                        </p:tgtEl>
                                        <p:attrNameLst>
                                          <p:attrName>ppt_w</p:attrName>
                                        </p:attrNameLst>
                                      </p:cBhvr>
                                      <p:tavLst>
                                        <p:tav tm="0">
                                          <p:val>
                                            <p:strVal val="#ppt_w+.3"/>
                                          </p:val>
                                        </p:tav>
                                        <p:tav tm="100000">
                                          <p:val>
                                            <p:strVal val="#ppt_w"/>
                                          </p:val>
                                        </p:tav>
                                      </p:tavLst>
                                    </p:anim>
                                    <p:anim calcmode="lin" valueType="num">
                                      <p:cBhvr>
                                        <p:cTn id="17" dur="1000" fill="hold"/>
                                        <p:tgtEl>
                                          <p:spTgt spid="7"/>
                                        </p:tgtEl>
                                        <p:attrNameLst>
                                          <p:attrName>ppt_h</p:attrName>
                                        </p:attrNameLst>
                                      </p:cBhvr>
                                      <p:tavLst>
                                        <p:tav tm="0">
                                          <p:val>
                                            <p:strVal val="#ppt_h"/>
                                          </p:val>
                                        </p:tav>
                                        <p:tav tm="100000">
                                          <p:val>
                                            <p:strVal val="#ppt_h"/>
                                          </p:val>
                                        </p:tav>
                                      </p:tavLst>
                                    </p:anim>
                                    <p:animEffect transition="in" filter="fade">
                                      <p:cBhvr>
                                        <p:cTn id="18"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grpSp>
        <p:nvGrpSpPr>
          <p:cNvPr id="2" name="Group 1"/>
          <p:cNvGrpSpPr/>
          <p:nvPr userDrawn="1"/>
        </p:nvGrpSpPr>
        <p:grpSpPr>
          <a:xfrm>
            <a:off x="9174480" y="125730"/>
            <a:ext cx="2737485" cy="2210435"/>
            <a:chOff x="14448" y="198"/>
            <a:chExt cx="4311" cy="3481"/>
          </a:xfrm>
        </p:grpSpPr>
        <p:pic>
          <p:nvPicPr>
            <p:cNvPr id="11" name="Picture 11"/>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xmlns="" r:embed="rId3"/>
                </a:ext>
              </a:extLst>
            </a:blip>
            <a:srcRect/>
            <a:stretch>
              <a:fillRect/>
            </a:stretch>
          </p:blipFill>
          <p:spPr>
            <a:xfrm>
              <a:off x="15715" y="198"/>
              <a:ext cx="3045" cy="3019"/>
            </a:xfrm>
            <a:prstGeom prst="rect">
              <a:avLst/>
            </a:prstGeom>
          </p:spPr>
        </p:pic>
        <p:pic>
          <p:nvPicPr>
            <p:cNvPr id="10" name="Picture 2"/>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xmlns="" r:embed="rId5"/>
                </a:ext>
              </a:extLst>
            </a:blip>
            <a:srcRect/>
            <a:stretch>
              <a:fillRect/>
            </a:stretch>
          </p:blipFill>
          <p:spPr>
            <a:xfrm flipH="1">
              <a:off x="14448" y="1035"/>
              <a:ext cx="3826" cy="2645"/>
            </a:xfrm>
            <a:prstGeom prst="rect">
              <a:avLst/>
            </a:prstGeom>
          </p:spPr>
        </p:pic>
      </p:grpSp>
    </p:spTree>
    <p:extLst>
      <p:ext uri="{BB962C8B-B14F-4D97-AF65-F5344CB8AC3E}">
        <p14:creationId xmlns:p14="http://schemas.microsoft.com/office/powerpoint/2010/main" val="33606680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7" presetClass="entr" presetSubtype="2" fill="hold" nodeType="clickEffect">
                                  <p:stCondLst>
                                    <p:cond delay="0"/>
                                  </p:stCondLst>
                                  <p:childTnLst>
                                    <p:set>
                                      <p:cBhvr>
                                        <p:cTn id="6" dur="500"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1+#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a:xfrm>
            <a:off x="838200" y="6356350"/>
            <a:ext cx="2743200" cy="365125"/>
          </a:xfrm>
        </p:spPr>
        <p:txBody>
          <a:bodyPr/>
          <a:lstStyle/>
          <a:p>
            <a:fld id="{63A1C593-65D0-4073-BCC9-577B9352EA97}" type="datetimeFigureOut">
              <a:rPr lang="en-US" smtClean="0"/>
              <a:t>4/14/2025</a:t>
            </a:fld>
            <a:endParaRPr lang="en-US"/>
          </a:p>
        </p:txBody>
      </p:sp>
      <p:sp>
        <p:nvSpPr>
          <p:cNvPr id="5" name="Footer Placeholder 4"/>
          <p:cNvSpPr>
            <a:spLocks noGrp="1"/>
          </p:cNvSpPr>
          <p:nvPr>
            <p:ph type="ftr" sz="quarter" idx="11"/>
          </p:nvPr>
        </p:nvSpPr>
        <p:spPr>
          <a:xfrm>
            <a:off x="4038600" y="6356350"/>
            <a:ext cx="4114800" cy="365125"/>
          </a:xfrm>
        </p:spPr>
        <p:txBody>
          <a:bodyPr/>
          <a:lstStyle/>
          <a:p>
            <a:endParaRPr lang="en-US"/>
          </a:p>
        </p:txBody>
      </p:sp>
      <p:sp>
        <p:nvSpPr>
          <p:cNvPr id="6" name="Slide Number Placeholder 5"/>
          <p:cNvSpPr>
            <a:spLocks noGrp="1"/>
          </p:cNvSpPr>
          <p:nvPr>
            <p:ph type="sldNum" sz="quarter" idx="12"/>
          </p:nvPr>
        </p:nvSpPr>
        <p:spPr>
          <a:xfrm>
            <a:off x="8610600" y="6356350"/>
            <a:ext cx="2743200" cy="365125"/>
          </a:xfrm>
        </p:spPr>
        <p:txBody>
          <a:bodyPr/>
          <a:lstStyle/>
          <a:p>
            <a:fld id="{9B618960-8005-486C-9A75-10CB2AAC16F9}" type="slidenum">
              <a:rPr lang="en-US" smtClean="0"/>
              <a:t>‹#›</a:t>
            </a:fld>
            <a:endParaRPr lang="en-US"/>
          </a:p>
        </p:txBody>
      </p:sp>
    </p:spTree>
    <p:extLst>
      <p:ext uri="{BB962C8B-B14F-4D97-AF65-F5344CB8AC3E}">
        <p14:creationId xmlns:p14="http://schemas.microsoft.com/office/powerpoint/2010/main" val="3929497849"/>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1325563"/>
          </a:xfrm>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a:xfrm>
            <a:off x="838200" y="6356350"/>
            <a:ext cx="2743200" cy="365125"/>
          </a:xfrm>
        </p:spPr>
        <p:txBody>
          <a:bodyPr/>
          <a:lstStyle/>
          <a:p>
            <a:fld id="{63A1C593-65D0-4073-BCC9-577B9352EA97}" type="datetimeFigureOut">
              <a:rPr lang="en-US" smtClean="0"/>
              <a:t>4/14/2025</a:t>
            </a:fld>
            <a:endParaRPr lang="en-US"/>
          </a:p>
        </p:txBody>
      </p:sp>
      <p:sp>
        <p:nvSpPr>
          <p:cNvPr id="6" name="Footer Placeholder 5"/>
          <p:cNvSpPr>
            <a:spLocks noGrp="1"/>
          </p:cNvSpPr>
          <p:nvPr>
            <p:ph type="ftr" sz="quarter" idx="11"/>
          </p:nvPr>
        </p:nvSpPr>
        <p:spPr>
          <a:xfrm>
            <a:off x="4038600" y="6356350"/>
            <a:ext cx="4114800" cy="365125"/>
          </a:xfrm>
        </p:spPr>
        <p:txBody>
          <a:bodyPr/>
          <a:lstStyle/>
          <a:p>
            <a:endParaRPr lang="en-US"/>
          </a:p>
        </p:txBody>
      </p:sp>
      <p:sp>
        <p:nvSpPr>
          <p:cNvPr id="7" name="Slide Number Placeholder 6"/>
          <p:cNvSpPr>
            <a:spLocks noGrp="1"/>
          </p:cNvSpPr>
          <p:nvPr>
            <p:ph type="sldNum" sz="quarter" idx="12"/>
          </p:nvPr>
        </p:nvSpPr>
        <p:spPr>
          <a:xfrm>
            <a:off x="8610600" y="6356350"/>
            <a:ext cx="2743200" cy="365125"/>
          </a:xfrm>
        </p:spPr>
        <p:txBody>
          <a:bodyPr/>
          <a:lstStyle/>
          <a:p>
            <a:fld id="{9B618960-8005-486C-9A75-10CB2AAC16F9}" type="slidenum">
              <a:rPr lang="en-US" smtClean="0"/>
              <a:t>‹#›</a:t>
            </a:fld>
            <a:endParaRPr lang="en-US"/>
          </a:p>
        </p:txBody>
      </p:sp>
    </p:spTree>
    <p:extLst>
      <p:ext uri="{BB962C8B-B14F-4D97-AF65-F5344CB8AC3E}">
        <p14:creationId xmlns:p14="http://schemas.microsoft.com/office/powerpoint/2010/main" val="1142518724"/>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a:xfrm>
            <a:off x="838200" y="6356350"/>
            <a:ext cx="2743200" cy="365125"/>
          </a:xfrm>
        </p:spPr>
        <p:txBody>
          <a:bodyPr/>
          <a:lstStyle/>
          <a:p>
            <a:fld id="{63A1C593-65D0-4073-BCC9-577B9352EA97}" type="datetimeFigureOut">
              <a:rPr lang="en-US" smtClean="0"/>
              <a:t>4/14/2025</a:t>
            </a:fld>
            <a:endParaRPr lang="en-US"/>
          </a:p>
        </p:txBody>
      </p:sp>
      <p:sp>
        <p:nvSpPr>
          <p:cNvPr id="8" name="Footer Placeholder 7"/>
          <p:cNvSpPr>
            <a:spLocks noGrp="1"/>
          </p:cNvSpPr>
          <p:nvPr>
            <p:ph type="ftr" sz="quarter" idx="11"/>
          </p:nvPr>
        </p:nvSpPr>
        <p:spPr>
          <a:xfrm>
            <a:off x="4038600" y="6356350"/>
            <a:ext cx="4114800" cy="365125"/>
          </a:xfrm>
        </p:spPr>
        <p:txBody>
          <a:bodyPr/>
          <a:lstStyle/>
          <a:p>
            <a:endParaRPr lang="en-US"/>
          </a:p>
        </p:txBody>
      </p:sp>
      <p:sp>
        <p:nvSpPr>
          <p:cNvPr id="9" name="Slide Number Placeholder 8"/>
          <p:cNvSpPr>
            <a:spLocks noGrp="1"/>
          </p:cNvSpPr>
          <p:nvPr>
            <p:ph type="sldNum" sz="quarter" idx="12"/>
          </p:nvPr>
        </p:nvSpPr>
        <p:spPr>
          <a:xfrm>
            <a:off x="8610600" y="6356350"/>
            <a:ext cx="2743200" cy="365125"/>
          </a:xfrm>
        </p:spPr>
        <p:txBody>
          <a:bodyPr/>
          <a:lstStyle/>
          <a:p>
            <a:fld id="{9B618960-8005-486C-9A75-10CB2AAC16F9}" type="slidenum">
              <a:rPr lang="en-US" smtClean="0"/>
              <a:t>‹#›</a:t>
            </a:fld>
            <a:endParaRPr lang="en-US"/>
          </a:p>
        </p:txBody>
      </p:sp>
    </p:spTree>
    <p:extLst>
      <p:ext uri="{BB962C8B-B14F-4D97-AF65-F5344CB8AC3E}">
        <p14:creationId xmlns:p14="http://schemas.microsoft.com/office/powerpoint/2010/main" val="70408925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CBED5156-FD0A-93E0-DBF7-146615BC8BE3}"/>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3" name="Content Placeholder 2">
            <a:extLst>
              <a:ext uri="{FF2B5EF4-FFF2-40B4-BE49-F238E27FC236}">
                <a16:creationId xmlns:a16="http://schemas.microsoft.com/office/drawing/2014/main" xmlns="" id="{D36D26EE-3874-2E4C-ED4A-5B9BE1E82BE8}"/>
              </a:ext>
            </a:extLst>
          </p:cNvPr>
          <p:cNvSpPr>
            <a:spLocks noGrp="1"/>
          </p:cNvSpPr>
          <p:nvPr>
            <p:ph sz="half" idx="1"/>
          </p:nvPr>
        </p:nvSpPr>
        <p:spPr>
          <a:xfrm>
            <a:off x="838200" y="1825625"/>
            <a:ext cx="5181600" cy="435133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xmlns="" id="{D6592F27-9742-DA1D-AC72-5ACB6C4E8E3A}"/>
              </a:ext>
            </a:extLst>
          </p:cNvPr>
          <p:cNvSpPr>
            <a:spLocks noGrp="1"/>
          </p:cNvSpPr>
          <p:nvPr>
            <p:ph sz="half" idx="2"/>
          </p:nvPr>
        </p:nvSpPr>
        <p:spPr>
          <a:xfrm>
            <a:off x="6172200" y="1825625"/>
            <a:ext cx="5181600" cy="435133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xmlns="" id="{44ED834C-95AF-E96F-8ECE-BD761D62A61B}"/>
              </a:ext>
            </a:extLst>
          </p:cNvPr>
          <p:cNvSpPr>
            <a:spLocks noGrp="1"/>
          </p:cNvSpPr>
          <p:nvPr>
            <p:ph type="dt" sz="half" idx="10"/>
          </p:nvPr>
        </p:nvSpPr>
        <p:spPr>
          <a:xfrm>
            <a:off x="838200" y="6356350"/>
            <a:ext cx="2743200" cy="365125"/>
          </a:xfrm>
          <a:prstGeom prst="rect">
            <a:avLst/>
          </a:prstGeom>
        </p:spPr>
        <p:txBody>
          <a:bodyPr/>
          <a:lstStyle/>
          <a:p>
            <a:fld id="{1CBB79B8-4F2F-4056-9527-BA7914A286E5}" type="datetimeFigureOut">
              <a:rPr lang="en-US" smtClean="0"/>
              <a:t>4/14/2025</a:t>
            </a:fld>
            <a:endParaRPr lang="en-US"/>
          </a:p>
        </p:txBody>
      </p:sp>
      <p:sp>
        <p:nvSpPr>
          <p:cNvPr id="6" name="Footer Placeholder 5">
            <a:extLst>
              <a:ext uri="{FF2B5EF4-FFF2-40B4-BE49-F238E27FC236}">
                <a16:creationId xmlns:a16="http://schemas.microsoft.com/office/drawing/2014/main" xmlns="" id="{F40FE182-7234-A977-013F-ECE1FE4D30DF}"/>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xmlns="" id="{8EEB2A2F-0757-771F-5665-8F01A6D965DE}"/>
              </a:ext>
            </a:extLst>
          </p:cNvPr>
          <p:cNvSpPr>
            <a:spLocks noGrp="1"/>
          </p:cNvSpPr>
          <p:nvPr>
            <p:ph type="sldNum" sz="quarter" idx="12"/>
          </p:nvPr>
        </p:nvSpPr>
        <p:spPr>
          <a:xfrm>
            <a:off x="8610600" y="6356350"/>
            <a:ext cx="2743200" cy="365125"/>
          </a:xfrm>
          <a:prstGeom prst="rect">
            <a:avLst/>
          </a:prstGeom>
        </p:spPr>
        <p:txBody>
          <a:bodyPr/>
          <a:lstStyle/>
          <a:p>
            <a:fld id="{8CAA90C4-DA73-4F13-9DCA-604C69769FD2}" type="slidenum">
              <a:rPr lang="en-US" smtClean="0"/>
              <a:t>‹#›</a:t>
            </a:fld>
            <a:endParaRPr lang="en-US"/>
          </a:p>
        </p:txBody>
      </p:sp>
    </p:spTree>
    <p:extLst>
      <p:ext uri="{BB962C8B-B14F-4D97-AF65-F5344CB8AC3E}">
        <p14:creationId xmlns:p14="http://schemas.microsoft.com/office/powerpoint/2010/main" val="133622716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4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1325563"/>
          </a:xfrm>
        </p:spPr>
        <p:txBody>
          <a:bodyPr/>
          <a:lstStyle/>
          <a:p>
            <a:r>
              <a:rPr lang="en-US"/>
              <a:t>Click to edit Master title style</a:t>
            </a:r>
          </a:p>
        </p:txBody>
      </p:sp>
      <p:sp>
        <p:nvSpPr>
          <p:cNvPr id="3" name="Date Placeholder 2"/>
          <p:cNvSpPr>
            <a:spLocks noGrp="1"/>
          </p:cNvSpPr>
          <p:nvPr>
            <p:ph type="dt" sz="half" idx="10"/>
          </p:nvPr>
        </p:nvSpPr>
        <p:spPr>
          <a:xfrm>
            <a:off x="838200" y="6356350"/>
            <a:ext cx="2743200" cy="365125"/>
          </a:xfrm>
        </p:spPr>
        <p:txBody>
          <a:bodyPr/>
          <a:lstStyle/>
          <a:p>
            <a:fld id="{63A1C593-65D0-4073-BCC9-577B9352EA97}" type="datetimeFigureOut">
              <a:rPr lang="en-US" smtClean="0"/>
              <a:t>4/14/2025</a:t>
            </a:fld>
            <a:endParaRPr lang="en-US"/>
          </a:p>
        </p:txBody>
      </p:sp>
      <p:sp>
        <p:nvSpPr>
          <p:cNvPr id="4" name="Footer Placeholder 3"/>
          <p:cNvSpPr>
            <a:spLocks noGrp="1"/>
          </p:cNvSpPr>
          <p:nvPr>
            <p:ph type="ftr" sz="quarter" idx="11"/>
          </p:nvPr>
        </p:nvSpPr>
        <p:spPr>
          <a:xfrm>
            <a:off x="4038600" y="6356350"/>
            <a:ext cx="4114800" cy="365125"/>
          </a:xfrm>
        </p:spPr>
        <p:txBody>
          <a:bodyPr/>
          <a:lstStyle/>
          <a:p>
            <a:endParaRPr lang="en-US"/>
          </a:p>
        </p:txBody>
      </p:sp>
      <p:sp>
        <p:nvSpPr>
          <p:cNvPr id="5" name="Slide Number Placeholder 4"/>
          <p:cNvSpPr>
            <a:spLocks noGrp="1"/>
          </p:cNvSpPr>
          <p:nvPr>
            <p:ph type="sldNum" sz="quarter" idx="12"/>
          </p:nvPr>
        </p:nvSpPr>
        <p:spPr>
          <a:xfrm>
            <a:off x="8610600" y="6356350"/>
            <a:ext cx="2743200" cy="365125"/>
          </a:xfrm>
        </p:spPr>
        <p:txBody>
          <a:bodyPr/>
          <a:lstStyle/>
          <a:p>
            <a:fld id="{9B618960-8005-486C-9A75-10CB2AAC16F9}" type="slidenum">
              <a:rPr lang="en-US" smtClean="0"/>
              <a:t>‹#›</a:t>
            </a:fld>
            <a:endParaRPr lang="en-US"/>
          </a:p>
        </p:txBody>
      </p:sp>
    </p:spTree>
    <p:extLst>
      <p:ext uri="{BB962C8B-B14F-4D97-AF65-F5344CB8AC3E}">
        <p14:creationId xmlns:p14="http://schemas.microsoft.com/office/powerpoint/2010/main" val="3103101685"/>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838200" y="6356350"/>
            <a:ext cx="2743200" cy="365125"/>
          </a:xfrm>
        </p:spPr>
        <p:txBody>
          <a:bodyPr/>
          <a:lstStyle/>
          <a:p>
            <a:fld id="{63A1C593-65D0-4073-BCC9-577B9352EA97}" type="datetimeFigureOut">
              <a:rPr lang="en-US" smtClean="0"/>
              <a:t>4/14/2025</a:t>
            </a:fld>
            <a:endParaRPr lang="en-US"/>
          </a:p>
        </p:txBody>
      </p:sp>
      <p:sp>
        <p:nvSpPr>
          <p:cNvPr id="3" name="Footer Placeholder 2"/>
          <p:cNvSpPr>
            <a:spLocks noGrp="1"/>
          </p:cNvSpPr>
          <p:nvPr>
            <p:ph type="ftr" sz="quarter" idx="11"/>
          </p:nvPr>
        </p:nvSpPr>
        <p:spPr>
          <a:xfrm>
            <a:off x="4038600" y="6356350"/>
            <a:ext cx="4114800" cy="365125"/>
          </a:xfrm>
        </p:spPr>
        <p:txBody>
          <a:bodyPr/>
          <a:lstStyle/>
          <a:p>
            <a:endParaRPr lang="en-US"/>
          </a:p>
        </p:txBody>
      </p:sp>
      <p:sp>
        <p:nvSpPr>
          <p:cNvPr id="4" name="Slide Number Placeholder 3"/>
          <p:cNvSpPr>
            <a:spLocks noGrp="1"/>
          </p:cNvSpPr>
          <p:nvPr>
            <p:ph type="sldNum" sz="quarter" idx="12"/>
          </p:nvPr>
        </p:nvSpPr>
        <p:spPr>
          <a:xfrm>
            <a:off x="8610600" y="6356350"/>
            <a:ext cx="2743200" cy="365125"/>
          </a:xfrm>
        </p:spPr>
        <p:txBody>
          <a:bodyPr/>
          <a:lstStyle/>
          <a:p>
            <a:fld id="{9B618960-8005-486C-9A75-10CB2AAC16F9}" type="slidenum">
              <a:rPr lang="en-US" smtClean="0"/>
              <a:t>‹#›</a:t>
            </a:fld>
            <a:endParaRPr lang="en-US"/>
          </a:p>
        </p:txBody>
      </p:sp>
    </p:spTree>
    <p:extLst>
      <p:ext uri="{BB962C8B-B14F-4D97-AF65-F5344CB8AC3E}">
        <p14:creationId xmlns:p14="http://schemas.microsoft.com/office/powerpoint/2010/main" val="1721743917"/>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a:xfrm>
            <a:off x="838200" y="6356350"/>
            <a:ext cx="2743200" cy="365125"/>
          </a:xfrm>
        </p:spPr>
        <p:txBody>
          <a:bodyPr/>
          <a:lstStyle/>
          <a:p>
            <a:fld id="{63A1C593-65D0-4073-BCC9-577B9352EA97}" type="datetimeFigureOut">
              <a:rPr lang="en-US" smtClean="0"/>
              <a:t>4/14/2025</a:t>
            </a:fld>
            <a:endParaRPr lang="en-US"/>
          </a:p>
        </p:txBody>
      </p:sp>
      <p:sp>
        <p:nvSpPr>
          <p:cNvPr id="6" name="Footer Placeholder 5"/>
          <p:cNvSpPr>
            <a:spLocks noGrp="1"/>
          </p:cNvSpPr>
          <p:nvPr>
            <p:ph type="ftr" sz="quarter" idx="11"/>
          </p:nvPr>
        </p:nvSpPr>
        <p:spPr>
          <a:xfrm>
            <a:off x="4038600" y="6356350"/>
            <a:ext cx="4114800" cy="365125"/>
          </a:xfrm>
        </p:spPr>
        <p:txBody>
          <a:bodyPr/>
          <a:lstStyle/>
          <a:p>
            <a:endParaRPr lang="en-US"/>
          </a:p>
        </p:txBody>
      </p:sp>
      <p:sp>
        <p:nvSpPr>
          <p:cNvPr id="7" name="Slide Number Placeholder 6"/>
          <p:cNvSpPr>
            <a:spLocks noGrp="1"/>
          </p:cNvSpPr>
          <p:nvPr>
            <p:ph type="sldNum" sz="quarter" idx="12"/>
          </p:nvPr>
        </p:nvSpPr>
        <p:spPr>
          <a:xfrm>
            <a:off x="8610600" y="6356350"/>
            <a:ext cx="2743200" cy="365125"/>
          </a:xfrm>
        </p:spPr>
        <p:txBody>
          <a:bodyPr/>
          <a:lstStyle/>
          <a:p>
            <a:fld id="{9B618960-8005-486C-9A75-10CB2AAC16F9}" type="slidenum">
              <a:rPr lang="en-US" smtClean="0"/>
              <a:t>‹#›</a:t>
            </a:fld>
            <a:endParaRPr lang="en-US"/>
          </a:p>
        </p:txBody>
      </p:sp>
    </p:spTree>
    <p:extLst>
      <p:ext uri="{BB962C8B-B14F-4D97-AF65-F5344CB8AC3E}">
        <p14:creationId xmlns:p14="http://schemas.microsoft.com/office/powerpoint/2010/main" val="3816001094"/>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a:xfrm>
            <a:off x="838200" y="6356350"/>
            <a:ext cx="2743200" cy="365125"/>
          </a:xfrm>
        </p:spPr>
        <p:txBody>
          <a:bodyPr/>
          <a:lstStyle/>
          <a:p>
            <a:fld id="{63A1C593-65D0-4073-BCC9-577B9352EA97}" type="datetimeFigureOut">
              <a:rPr lang="en-US" smtClean="0"/>
              <a:t>4/14/2025</a:t>
            </a:fld>
            <a:endParaRPr lang="en-US"/>
          </a:p>
        </p:txBody>
      </p:sp>
      <p:sp>
        <p:nvSpPr>
          <p:cNvPr id="6" name="Footer Placeholder 5"/>
          <p:cNvSpPr>
            <a:spLocks noGrp="1"/>
          </p:cNvSpPr>
          <p:nvPr>
            <p:ph type="ftr" sz="quarter" idx="11"/>
          </p:nvPr>
        </p:nvSpPr>
        <p:spPr>
          <a:xfrm>
            <a:off x="4038600" y="6356350"/>
            <a:ext cx="4114800" cy="365125"/>
          </a:xfrm>
        </p:spPr>
        <p:txBody>
          <a:bodyPr/>
          <a:lstStyle/>
          <a:p>
            <a:endParaRPr lang="en-US"/>
          </a:p>
        </p:txBody>
      </p:sp>
      <p:sp>
        <p:nvSpPr>
          <p:cNvPr id="7" name="Slide Number Placeholder 6"/>
          <p:cNvSpPr>
            <a:spLocks noGrp="1"/>
          </p:cNvSpPr>
          <p:nvPr>
            <p:ph type="sldNum" sz="quarter" idx="12"/>
          </p:nvPr>
        </p:nvSpPr>
        <p:spPr>
          <a:xfrm>
            <a:off x="8610600" y="6356350"/>
            <a:ext cx="2743200" cy="365125"/>
          </a:xfrm>
        </p:spPr>
        <p:txBody>
          <a:bodyPr/>
          <a:lstStyle/>
          <a:p>
            <a:fld id="{9B618960-8005-486C-9A75-10CB2AAC16F9}" type="slidenum">
              <a:rPr lang="en-US" smtClean="0"/>
              <a:t>‹#›</a:t>
            </a:fld>
            <a:endParaRPr lang="en-US"/>
          </a:p>
        </p:txBody>
      </p:sp>
    </p:spTree>
    <p:extLst>
      <p:ext uri="{BB962C8B-B14F-4D97-AF65-F5344CB8AC3E}">
        <p14:creationId xmlns:p14="http://schemas.microsoft.com/office/powerpoint/2010/main" val="2451447381"/>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1325563"/>
          </a:xfrm>
        </p:spPr>
        <p:txBody>
          <a:bodyPr/>
          <a:lstStyle/>
          <a:p>
            <a:r>
              <a:rPr lang="en-US"/>
              <a:t>Click to edit Master title style</a:t>
            </a:r>
          </a:p>
        </p:txBody>
      </p:sp>
      <p:sp>
        <p:nvSpPr>
          <p:cNvPr id="3" name="Vertical Text Placeholder 2"/>
          <p:cNvSpPr>
            <a:spLocks noGrp="1"/>
          </p:cNvSpPr>
          <p:nvPr>
            <p:ph type="body" orient="vert" idx="1"/>
          </p:nvPr>
        </p:nvSpPr>
        <p:spPr>
          <a:xfrm>
            <a:off x="838200" y="1825625"/>
            <a:ext cx="10515600" cy="43513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838200" y="6356350"/>
            <a:ext cx="2743200" cy="365125"/>
          </a:xfrm>
        </p:spPr>
        <p:txBody>
          <a:bodyPr/>
          <a:lstStyle/>
          <a:p>
            <a:fld id="{63A1C593-65D0-4073-BCC9-577B9352EA97}" type="datetimeFigureOut">
              <a:rPr lang="en-US" smtClean="0"/>
              <a:t>4/14/2025</a:t>
            </a:fld>
            <a:endParaRPr lang="en-US"/>
          </a:p>
        </p:txBody>
      </p:sp>
      <p:sp>
        <p:nvSpPr>
          <p:cNvPr id="5" name="Footer Placeholder 4"/>
          <p:cNvSpPr>
            <a:spLocks noGrp="1"/>
          </p:cNvSpPr>
          <p:nvPr>
            <p:ph type="ftr" sz="quarter" idx="11"/>
          </p:nvPr>
        </p:nvSpPr>
        <p:spPr>
          <a:xfrm>
            <a:off x="4038600" y="6356350"/>
            <a:ext cx="4114800" cy="365125"/>
          </a:xfrm>
        </p:spPr>
        <p:txBody>
          <a:bodyPr/>
          <a:lstStyle/>
          <a:p>
            <a:endParaRPr lang="en-US"/>
          </a:p>
        </p:txBody>
      </p:sp>
      <p:sp>
        <p:nvSpPr>
          <p:cNvPr id="6" name="Slide Number Placeholder 5"/>
          <p:cNvSpPr>
            <a:spLocks noGrp="1"/>
          </p:cNvSpPr>
          <p:nvPr>
            <p:ph type="sldNum" sz="quarter" idx="12"/>
          </p:nvPr>
        </p:nvSpPr>
        <p:spPr>
          <a:xfrm>
            <a:off x="8610600" y="6356350"/>
            <a:ext cx="2743200" cy="365125"/>
          </a:xfrm>
        </p:spPr>
        <p:txBody>
          <a:bodyPr/>
          <a:lstStyle/>
          <a:p>
            <a:fld id="{9B618960-8005-486C-9A75-10CB2AAC16F9}" type="slidenum">
              <a:rPr lang="en-US" smtClean="0"/>
              <a:t>‹#›</a:t>
            </a:fld>
            <a:endParaRPr lang="en-US"/>
          </a:p>
        </p:txBody>
      </p:sp>
    </p:spTree>
    <p:extLst>
      <p:ext uri="{BB962C8B-B14F-4D97-AF65-F5344CB8AC3E}">
        <p14:creationId xmlns:p14="http://schemas.microsoft.com/office/powerpoint/2010/main" val="1522273285"/>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838200" y="6356350"/>
            <a:ext cx="2743200" cy="365125"/>
          </a:xfrm>
        </p:spPr>
        <p:txBody>
          <a:bodyPr/>
          <a:lstStyle/>
          <a:p>
            <a:fld id="{63A1C593-65D0-4073-BCC9-577B9352EA97}" type="datetimeFigureOut">
              <a:rPr lang="en-US" smtClean="0"/>
              <a:t>4/14/2025</a:t>
            </a:fld>
            <a:endParaRPr lang="en-US"/>
          </a:p>
        </p:txBody>
      </p:sp>
      <p:sp>
        <p:nvSpPr>
          <p:cNvPr id="5" name="Footer Placeholder 4"/>
          <p:cNvSpPr>
            <a:spLocks noGrp="1"/>
          </p:cNvSpPr>
          <p:nvPr>
            <p:ph type="ftr" sz="quarter" idx="11"/>
          </p:nvPr>
        </p:nvSpPr>
        <p:spPr>
          <a:xfrm>
            <a:off x="4038600" y="6356350"/>
            <a:ext cx="4114800" cy="365125"/>
          </a:xfrm>
        </p:spPr>
        <p:txBody>
          <a:bodyPr/>
          <a:lstStyle/>
          <a:p>
            <a:endParaRPr lang="en-US"/>
          </a:p>
        </p:txBody>
      </p:sp>
      <p:sp>
        <p:nvSpPr>
          <p:cNvPr id="6" name="Slide Number Placeholder 5"/>
          <p:cNvSpPr>
            <a:spLocks noGrp="1"/>
          </p:cNvSpPr>
          <p:nvPr>
            <p:ph type="sldNum" sz="quarter" idx="12"/>
          </p:nvPr>
        </p:nvSpPr>
        <p:spPr>
          <a:xfrm>
            <a:off x="8610600" y="6356350"/>
            <a:ext cx="2743200" cy="365125"/>
          </a:xfrm>
        </p:spPr>
        <p:txBody>
          <a:bodyPr/>
          <a:lstStyle/>
          <a:p>
            <a:fld id="{9B618960-8005-486C-9A75-10CB2AAC16F9}" type="slidenum">
              <a:rPr lang="en-US" smtClean="0"/>
              <a:t>‹#›</a:t>
            </a:fld>
            <a:endParaRPr lang="en-US"/>
          </a:p>
        </p:txBody>
      </p:sp>
    </p:spTree>
    <p:extLst>
      <p:ext uri="{BB962C8B-B14F-4D97-AF65-F5344CB8AC3E}">
        <p14:creationId xmlns:p14="http://schemas.microsoft.com/office/powerpoint/2010/main" val="3592886569"/>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244059848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9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264204791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8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235437130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7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407226933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73C69C56-456F-852C-08FB-E5145A39ABB3}"/>
              </a:ext>
            </a:extLst>
          </p:cNvPr>
          <p:cNvSpPr>
            <a:spLocks noGrp="1"/>
          </p:cNvSpPr>
          <p:nvPr>
            <p:ph type="title"/>
          </p:nvPr>
        </p:nvSpPr>
        <p:spPr>
          <a:xfrm>
            <a:off x="839788" y="365125"/>
            <a:ext cx="10515600" cy="1325563"/>
          </a:xfrm>
          <a:prstGeom prst="rect">
            <a:avLst/>
          </a:prstGeom>
        </p:spPr>
        <p:txBody>
          <a:bodyPr/>
          <a:lstStyle/>
          <a:p>
            <a:r>
              <a:rPr lang="en-US"/>
              <a:t>Click to edit Master title style</a:t>
            </a:r>
          </a:p>
        </p:txBody>
      </p:sp>
      <p:sp>
        <p:nvSpPr>
          <p:cNvPr id="3" name="Text Placeholder 2">
            <a:extLst>
              <a:ext uri="{FF2B5EF4-FFF2-40B4-BE49-F238E27FC236}">
                <a16:creationId xmlns:a16="http://schemas.microsoft.com/office/drawing/2014/main" xmlns="" id="{7A34CE01-4CF2-1496-200A-CEF76B119B89}"/>
              </a:ext>
            </a:extLst>
          </p:cNvPr>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xmlns="" id="{1EC2532A-0228-E316-3D07-DEF8332A6180}"/>
              </a:ext>
            </a:extLst>
          </p:cNvPr>
          <p:cNvSpPr>
            <a:spLocks noGrp="1"/>
          </p:cNvSpPr>
          <p:nvPr>
            <p:ph sz="half" idx="2"/>
          </p:nvPr>
        </p:nvSpPr>
        <p:spPr>
          <a:xfrm>
            <a:off x="839788" y="2505075"/>
            <a:ext cx="5157787" cy="368458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xmlns="" id="{58F047B6-B361-06DD-DA33-B148CBA467BE}"/>
              </a:ext>
            </a:extLst>
          </p:cNvPr>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xmlns="" id="{076FF0AD-39CD-096F-7A2D-62733249DE89}"/>
              </a:ext>
            </a:extLst>
          </p:cNvPr>
          <p:cNvSpPr>
            <a:spLocks noGrp="1"/>
          </p:cNvSpPr>
          <p:nvPr>
            <p:ph sz="quarter" idx="4"/>
          </p:nvPr>
        </p:nvSpPr>
        <p:spPr>
          <a:xfrm>
            <a:off x="6172200" y="2505075"/>
            <a:ext cx="5183188" cy="368458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xmlns="" id="{826B6564-0492-62F8-A557-A9F4626C4591}"/>
              </a:ext>
            </a:extLst>
          </p:cNvPr>
          <p:cNvSpPr>
            <a:spLocks noGrp="1"/>
          </p:cNvSpPr>
          <p:nvPr>
            <p:ph type="dt" sz="half" idx="10"/>
          </p:nvPr>
        </p:nvSpPr>
        <p:spPr>
          <a:xfrm>
            <a:off x="838200" y="6356350"/>
            <a:ext cx="2743200" cy="365125"/>
          </a:xfrm>
          <a:prstGeom prst="rect">
            <a:avLst/>
          </a:prstGeom>
        </p:spPr>
        <p:txBody>
          <a:bodyPr/>
          <a:lstStyle/>
          <a:p>
            <a:fld id="{1CBB79B8-4F2F-4056-9527-BA7914A286E5}" type="datetimeFigureOut">
              <a:rPr lang="en-US" smtClean="0"/>
              <a:t>4/14/2025</a:t>
            </a:fld>
            <a:endParaRPr lang="en-US"/>
          </a:p>
        </p:txBody>
      </p:sp>
      <p:sp>
        <p:nvSpPr>
          <p:cNvPr id="8" name="Footer Placeholder 7">
            <a:extLst>
              <a:ext uri="{FF2B5EF4-FFF2-40B4-BE49-F238E27FC236}">
                <a16:creationId xmlns:a16="http://schemas.microsoft.com/office/drawing/2014/main" xmlns="" id="{08951A02-4632-A167-2499-A106FC20EB93}"/>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9" name="Slide Number Placeholder 8">
            <a:extLst>
              <a:ext uri="{FF2B5EF4-FFF2-40B4-BE49-F238E27FC236}">
                <a16:creationId xmlns:a16="http://schemas.microsoft.com/office/drawing/2014/main" xmlns="" id="{5AFFAE22-AF0F-64FE-7BC8-E3D979D09085}"/>
              </a:ext>
            </a:extLst>
          </p:cNvPr>
          <p:cNvSpPr>
            <a:spLocks noGrp="1"/>
          </p:cNvSpPr>
          <p:nvPr>
            <p:ph type="sldNum" sz="quarter" idx="12"/>
          </p:nvPr>
        </p:nvSpPr>
        <p:spPr>
          <a:xfrm>
            <a:off x="8610600" y="6356350"/>
            <a:ext cx="2743200" cy="365125"/>
          </a:xfrm>
          <a:prstGeom prst="rect">
            <a:avLst/>
          </a:prstGeom>
        </p:spPr>
        <p:txBody>
          <a:bodyPr/>
          <a:lstStyle/>
          <a:p>
            <a:fld id="{8CAA90C4-DA73-4F13-9DCA-604C69769FD2}" type="slidenum">
              <a:rPr lang="en-US" smtClean="0"/>
              <a:t>‹#›</a:t>
            </a:fld>
            <a:endParaRPr lang="en-US"/>
          </a:p>
        </p:txBody>
      </p:sp>
    </p:spTree>
    <p:extLst>
      <p:ext uri="{BB962C8B-B14F-4D97-AF65-F5344CB8AC3E}">
        <p14:creationId xmlns:p14="http://schemas.microsoft.com/office/powerpoint/2010/main" val="189801264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6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97189555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5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308669949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4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206278627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3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345940355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2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52867996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1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292176143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18163110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6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220677374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5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43913339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4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300149062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CDDDBB90-259D-5371-4216-1EC6D1750ED1}"/>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3" name="Date Placeholder 2">
            <a:extLst>
              <a:ext uri="{FF2B5EF4-FFF2-40B4-BE49-F238E27FC236}">
                <a16:creationId xmlns:a16="http://schemas.microsoft.com/office/drawing/2014/main" xmlns="" id="{A9FD0860-3B3E-5DDD-BE99-F7E39638F4C5}"/>
              </a:ext>
            </a:extLst>
          </p:cNvPr>
          <p:cNvSpPr>
            <a:spLocks noGrp="1"/>
          </p:cNvSpPr>
          <p:nvPr>
            <p:ph type="dt" sz="half" idx="10"/>
          </p:nvPr>
        </p:nvSpPr>
        <p:spPr>
          <a:xfrm>
            <a:off x="838200" y="6356350"/>
            <a:ext cx="2743200" cy="365125"/>
          </a:xfrm>
          <a:prstGeom prst="rect">
            <a:avLst/>
          </a:prstGeom>
        </p:spPr>
        <p:txBody>
          <a:bodyPr/>
          <a:lstStyle/>
          <a:p>
            <a:fld id="{1CBB79B8-4F2F-4056-9527-BA7914A286E5}" type="datetimeFigureOut">
              <a:rPr lang="en-US" smtClean="0"/>
              <a:t>4/14/2025</a:t>
            </a:fld>
            <a:endParaRPr lang="en-US"/>
          </a:p>
        </p:txBody>
      </p:sp>
      <p:sp>
        <p:nvSpPr>
          <p:cNvPr id="4" name="Footer Placeholder 3">
            <a:extLst>
              <a:ext uri="{FF2B5EF4-FFF2-40B4-BE49-F238E27FC236}">
                <a16:creationId xmlns:a16="http://schemas.microsoft.com/office/drawing/2014/main" xmlns="" id="{3EFA92DE-2CEC-EDDC-AC89-3F3759407040}"/>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5" name="Slide Number Placeholder 4">
            <a:extLst>
              <a:ext uri="{FF2B5EF4-FFF2-40B4-BE49-F238E27FC236}">
                <a16:creationId xmlns:a16="http://schemas.microsoft.com/office/drawing/2014/main" xmlns="" id="{C41BE3B1-3948-6EA8-2B96-E1FB66B0D7D8}"/>
              </a:ext>
            </a:extLst>
          </p:cNvPr>
          <p:cNvSpPr>
            <a:spLocks noGrp="1"/>
          </p:cNvSpPr>
          <p:nvPr>
            <p:ph type="sldNum" sz="quarter" idx="12"/>
          </p:nvPr>
        </p:nvSpPr>
        <p:spPr>
          <a:xfrm>
            <a:off x="8610600" y="6356350"/>
            <a:ext cx="2743200" cy="365125"/>
          </a:xfrm>
          <a:prstGeom prst="rect">
            <a:avLst/>
          </a:prstGeom>
        </p:spPr>
        <p:txBody>
          <a:bodyPr/>
          <a:lstStyle/>
          <a:p>
            <a:fld id="{8CAA90C4-DA73-4F13-9DCA-604C69769FD2}" type="slidenum">
              <a:rPr lang="en-US" smtClean="0"/>
              <a:t>‹#›</a:t>
            </a:fld>
            <a:endParaRPr lang="en-US"/>
          </a:p>
        </p:txBody>
      </p:sp>
    </p:spTree>
    <p:extLst>
      <p:ext uri="{BB962C8B-B14F-4D97-AF65-F5344CB8AC3E}">
        <p14:creationId xmlns:p14="http://schemas.microsoft.com/office/powerpoint/2010/main" val="151533435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3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123154141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2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343724290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131315160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6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en-US"/>
              <a:t>Click to edit Master title style</a:t>
            </a:r>
            <a:endParaRPr lang="en-GB"/>
          </a:p>
        </p:txBody>
      </p:sp>
      <p:sp>
        <p:nvSpPr>
          <p:cNvPr id="3" name="Subtitle 2"/>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p:cNvSpPr>
            <a:spLocks noGrp="1"/>
          </p:cNvSpPr>
          <p:nvPr>
            <p:ph type="dt" sz="half" idx="10"/>
          </p:nvPr>
        </p:nvSpPr>
        <p:spPr>
          <a:xfrm>
            <a:off x="838200" y="6356350"/>
            <a:ext cx="2743200" cy="365125"/>
          </a:xfrm>
          <a:prstGeom prst="rect">
            <a:avLst/>
          </a:prstGeom>
        </p:spPr>
        <p:txBody>
          <a:bodyPr/>
          <a:lstStyle/>
          <a:p>
            <a:fld id="{8B78DC20-58E8-4F96-83A5-EFEDA101A5EC}" type="datetimeFigureOut">
              <a:rPr lang="en-GB" smtClean="0"/>
              <a:t>14/04/2025</a:t>
            </a:fld>
            <a:endParaRPr lang="en-GB"/>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p>
            <a:endParaRPr lang="en-GB"/>
          </a:p>
        </p:txBody>
      </p:sp>
      <p:sp>
        <p:nvSpPr>
          <p:cNvPr id="6" name="Slide Number Placeholder 5"/>
          <p:cNvSpPr>
            <a:spLocks noGrp="1"/>
          </p:cNvSpPr>
          <p:nvPr>
            <p:ph type="sldNum" sz="quarter" idx="12"/>
          </p:nvPr>
        </p:nvSpPr>
        <p:spPr>
          <a:xfrm>
            <a:off x="8610600" y="6356350"/>
            <a:ext cx="2743200" cy="365125"/>
          </a:xfrm>
          <a:prstGeom prst="rect">
            <a:avLst/>
          </a:prstGeom>
        </p:spPr>
        <p:txBody>
          <a:bodyPr/>
          <a:lstStyle/>
          <a:p>
            <a:fld id="{33643DA8-B9AD-47E1-8E0E-2BE2E5E82A21}" type="slidenum">
              <a:rPr lang="en-GB" smtClean="0"/>
              <a:t>‹#›</a:t>
            </a:fld>
            <a:endParaRPr lang="en-GB"/>
          </a:p>
        </p:txBody>
      </p:sp>
    </p:spTree>
    <p:extLst>
      <p:ext uri="{BB962C8B-B14F-4D97-AF65-F5344CB8AC3E}">
        <p14:creationId xmlns:p14="http://schemas.microsoft.com/office/powerpoint/2010/main" val="6066539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64.xml><?xml version="1.0" encoding="utf-8"?>
<p:sldLayout xmlns:a="http://schemas.openxmlformats.org/drawingml/2006/main" xmlns:r="http://schemas.openxmlformats.org/officeDocument/2006/relationships" xmlns:p="http://schemas.openxmlformats.org/presentationml/2006/main" type="title" preserve="1">
  <p:cSld name="16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en-US"/>
              <a:t>Click to edit Master title style</a:t>
            </a:r>
            <a:endParaRPr lang="en-GB"/>
          </a:p>
        </p:txBody>
      </p:sp>
      <p:sp>
        <p:nvSpPr>
          <p:cNvPr id="3" name="Subtitle 2"/>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p:cNvSpPr>
            <a:spLocks noGrp="1"/>
          </p:cNvSpPr>
          <p:nvPr>
            <p:ph type="dt" sz="half" idx="10"/>
          </p:nvPr>
        </p:nvSpPr>
        <p:spPr>
          <a:xfrm>
            <a:off x="838200" y="6356350"/>
            <a:ext cx="2743200" cy="365125"/>
          </a:xfrm>
          <a:prstGeom prst="rect">
            <a:avLst/>
          </a:prstGeom>
        </p:spPr>
        <p:txBody>
          <a:bodyPr/>
          <a:lstStyle/>
          <a:p>
            <a:fld id="{8B78DC20-58E8-4F96-83A5-EFEDA101A5EC}" type="datetimeFigureOut">
              <a:rPr lang="en-GB" smtClean="0"/>
              <a:t>14/04/2025</a:t>
            </a:fld>
            <a:endParaRPr lang="en-GB"/>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p>
            <a:endParaRPr lang="en-GB"/>
          </a:p>
        </p:txBody>
      </p:sp>
      <p:sp>
        <p:nvSpPr>
          <p:cNvPr id="6" name="Slide Number Placeholder 5"/>
          <p:cNvSpPr>
            <a:spLocks noGrp="1"/>
          </p:cNvSpPr>
          <p:nvPr>
            <p:ph type="sldNum" sz="quarter" idx="12"/>
          </p:nvPr>
        </p:nvSpPr>
        <p:spPr>
          <a:xfrm>
            <a:off x="8610600" y="6356350"/>
            <a:ext cx="2743200" cy="365125"/>
          </a:xfrm>
          <a:prstGeom prst="rect">
            <a:avLst/>
          </a:prstGeom>
        </p:spPr>
        <p:txBody>
          <a:bodyPr/>
          <a:lstStyle/>
          <a:p>
            <a:fld id="{33643DA8-B9AD-47E1-8E0E-2BE2E5E82A21}" type="slidenum">
              <a:rPr lang="en-GB" smtClean="0"/>
              <a:t>‹#›</a:t>
            </a:fld>
            <a:endParaRPr lang="en-GB"/>
          </a:p>
        </p:txBody>
      </p:sp>
    </p:spTree>
    <p:extLst>
      <p:ext uri="{BB962C8B-B14F-4D97-AF65-F5344CB8AC3E}">
        <p14:creationId xmlns:p14="http://schemas.microsoft.com/office/powerpoint/2010/main" val="400220758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65.xml><?xml version="1.0" encoding="utf-8"?>
<p:sldLayout xmlns:a="http://schemas.openxmlformats.org/drawingml/2006/main" xmlns:r="http://schemas.openxmlformats.org/officeDocument/2006/relationships" xmlns:p="http://schemas.openxmlformats.org/presentationml/2006/main" type="title" preserve="1">
  <p:cSld name="15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en-US"/>
              <a:t>Click to edit Master title style</a:t>
            </a:r>
            <a:endParaRPr lang="en-GB"/>
          </a:p>
        </p:txBody>
      </p:sp>
      <p:sp>
        <p:nvSpPr>
          <p:cNvPr id="3" name="Subtitle 2"/>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p:cNvSpPr>
            <a:spLocks noGrp="1"/>
          </p:cNvSpPr>
          <p:nvPr>
            <p:ph type="dt" sz="half" idx="10"/>
          </p:nvPr>
        </p:nvSpPr>
        <p:spPr>
          <a:xfrm>
            <a:off x="838200" y="6356350"/>
            <a:ext cx="2743200" cy="365125"/>
          </a:xfrm>
          <a:prstGeom prst="rect">
            <a:avLst/>
          </a:prstGeom>
        </p:spPr>
        <p:txBody>
          <a:bodyPr/>
          <a:lstStyle/>
          <a:p>
            <a:fld id="{8B78DC20-58E8-4F96-83A5-EFEDA101A5EC}" type="datetimeFigureOut">
              <a:rPr lang="en-GB" smtClean="0"/>
              <a:t>14/04/2025</a:t>
            </a:fld>
            <a:endParaRPr lang="en-GB"/>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p>
            <a:endParaRPr lang="en-GB"/>
          </a:p>
        </p:txBody>
      </p:sp>
      <p:sp>
        <p:nvSpPr>
          <p:cNvPr id="6" name="Slide Number Placeholder 5"/>
          <p:cNvSpPr>
            <a:spLocks noGrp="1"/>
          </p:cNvSpPr>
          <p:nvPr>
            <p:ph type="sldNum" sz="quarter" idx="12"/>
          </p:nvPr>
        </p:nvSpPr>
        <p:spPr>
          <a:xfrm>
            <a:off x="8610600" y="6356350"/>
            <a:ext cx="2743200" cy="365125"/>
          </a:xfrm>
          <a:prstGeom prst="rect">
            <a:avLst/>
          </a:prstGeom>
        </p:spPr>
        <p:txBody>
          <a:bodyPr/>
          <a:lstStyle/>
          <a:p>
            <a:fld id="{33643DA8-B9AD-47E1-8E0E-2BE2E5E82A21}" type="slidenum">
              <a:rPr lang="en-GB" smtClean="0"/>
              <a:t>‹#›</a:t>
            </a:fld>
            <a:endParaRPr lang="en-GB"/>
          </a:p>
        </p:txBody>
      </p:sp>
    </p:spTree>
    <p:extLst>
      <p:ext uri="{BB962C8B-B14F-4D97-AF65-F5344CB8AC3E}">
        <p14:creationId xmlns:p14="http://schemas.microsoft.com/office/powerpoint/2010/main" val="182848443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66.xml><?xml version="1.0" encoding="utf-8"?>
<p:sldLayout xmlns:a="http://schemas.openxmlformats.org/drawingml/2006/main" xmlns:r="http://schemas.openxmlformats.org/officeDocument/2006/relationships" xmlns:p="http://schemas.openxmlformats.org/presentationml/2006/main" type="title" preserve="1">
  <p:cSld name="14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en-US"/>
              <a:t>Click to edit Master title style</a:t>
            </a:r>
            <a:endParaRPr lang="en-GB"/>
          </a:p>
        </p:txBody>
      </p:sp>
      <p:sp>
        <p:nvSpPr>
          <p:cNvPr id="3" name="Subtitle 2"/>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p:cNvSpPr>
            <a:spLocks noGrp="1"/>
          </p:cNvSpPr>
          <p:nvPr>
            <p:ph type="dt" sz="half" idx="10"/>
          </p:nvPr>
        </p:nvSpPr>
        <p:spPr>
          <a:xfrm>
            <a:off x="838200" y="6356350"/>
            <a:ext cx="2743200" cy="365125"/>
          </a:xfrm>
          <a:prstGeom prst="rect">
            <a:avLst/>
          </a:prstGeom>
        </p:spPr>
        <p:txBody>
          <a:bodyPr/>
          <a:lstStyle/>
          <a:p>
            <a:fld id="{8B78DC20-58E8-4F96-83A5-EFEDA101A5EC}" type="datetimeFigureOut">
              <a:rPr lang="en-GB" smtClean="0"/>
              <a:t>14/04/2025</a:t>
            </a:fld>
            <a:endParaRPr lang="en-GB"/>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p>
            <a:endParaRPr lang="en-GB"/>
          </a:p>
        </p:txBody>
      </p:sp>
      <p:sp>
        <p:nvSpPr>
          <p:cNvPr id="6" name="Slide Number Placeholder 5"/>
          <p:cNvSpPr>
            <a:spLocks noGrp="1"/>
          </p:cNvSpPr>
          <p:nvPr>
            <p:ph type="sldNum" sz="quarter" idx="12"/>
          </p:nvPr>
        </p:nvSpPr>
        <p:spPr>
          <a:xfrm>
            <a:off x="8610600" y="6356350"/>
            <a:ext cx="2743200" cy="365125"/>
          </a:xfrm>
          <a:prstGeom prst="rect">
            <a:avLst/>
          </a:prstGeom>
        </p:spPr>
        <p:txBody>
          <a:bodyPr/>
          <a:lstStyle/>
          <a:p>
            <a:fld id="{33643DA8-B9AD-47E1-8E0E-2BE2E5E82A21}" type="slidenum">
              <a:rPr lang="en-GB" smtClean="0"/>
              <a:t>‹#›</a:t>
            </a:fld>
            <a:endParaRPr lang="en-GB"/>
          </a:p>
        </p:txBody>
      </p:sp>
    </p:spTree>
    <p:extLst>
      <p:ext uri="{BB962C8B-B14F-4D97-AF65-F5344CB8AC3E}">
        <p14:creationId xmlns:p14="http://schemas.microsoft.com/office/powerpoint/2010/main" val="4624412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67.xml><?xml version="1.0" encoding="utf-8"?>
<p:sldLayout xmlns:a="http://schemas.openxmlformats.org/drawingml/2006/main" xmlns:r="http://schemas.openxmlformats.org/officeDocument/2006/relationships" xmlns:p="http://schemas.openxmlformats.org/presentationml/2006/main" type="title" preserve="1">
  <p:cSld name="13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en-US"/>
              <a:t>Click to edit Master title style</a:t>
            </a:r>
            <a:endParaRPr lang="en-GB"/>
          </a:p>
        </p:txBody>
      </p:sp>
      <p:sp>
        <p:nvSpPr>
          <p:cNvPr id="3" name="Subtitle 2"/>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p:cNvSpPr>
            <a:spLocks noGrp="1"/>
          </p:cNvSpPr>
          <p:nvPr>
            <p:ph type="dt" sz="half" idx="10"/>
          </p:nvPr>
        </p:nvSpPr>
        <p:spPr>
          <a:xfrm>
            <a:off x="838200" y="6356350"/>
            <a:ext cx="2743200" cy="365125"/>
          </a:xfrm>
          <a:prstGeom prst="rect">
            <a:avLst/>
          </a:prstGeom>
        </p:spPr>
        <p:txBody>
          <a:bodyPr/>
          <a:lstStyle/>
          <a:p>
            <a:fld id="{8B78DC20-58E8-4F96-83A5-EFEDA101A5EC}" type="datetimeFigureOut">
              <a:rPr lang="en-GB" smtClean="0"/>
              <a:t>14/04/2025</a:t>
            </a:fld>
            <a:endParaRPr lang="en-GB"/>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p>
            <a:endParaRPr lang="en-GB"/>
          </a:p>
        </p:txBody>
      </p:sp>
      <p:sp>
        <p:nvSpPr>
          <p:cNvPr id="6" name="Slide Number Placeholder 5"/>
          <p:cNvSpPr>
            <a:spLocks noGrp="1"/>
          </p:cNvSpPr>
          <p:nvPr>
            <p:ph type="sldNum" sz="quarter" idx="12"/>
          </p:nvPr>
        </p:nvSpPr>
        <p:spPr>
          <a:xfrm>
            <a:off x="8610600" y="6356350"/>
            <a:ext cx="2743200" cy="365125"/>
          </a:xfrm>
          <a:prstGeom prst="rect">
            <a:avLst/>
          </a:prstGeom>
        </p:spPr>
        <p:txBody>
          <a:bodyPr/>
          <a:lstStyle/>
          <a:p>
            <a:fld id="{33643DA8-B9AD-47E1-8E0E-2BE2E5E82A21}" type="slidenum">
              <a:rPr lang="en-GB" smtClean="0"/>
              <a:t>‹#›</a:t>
            </a:fld>
            <a:endParaRPr lang="en-GB"/>
          </a:p>
        </p:txBody>
      </p:sp>
    </p:spTree>
    <p:extLst>
      <p:ext uri="{BB962C8B-B14F-4D97-AF65-F5344CB8AC3E}">
        <p14:creationId xmlns:p14="http://schemas.microsoft.com/office/powerpoint/2010/main" val="233523142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68.xml><?xml version="1.0" encoding="utf-8"?>
<p:sldLayout xmlns:a="http://schemas.openxmlformats.org/drawingml/2006/main" xmlns:r="http://schemas.openxmlformats.org/officeDocument/2006/relationships" xmlns:p="http://schemas.openxmlformats.org/presentationml/2006/main" type="title" preserve="1">
  <p:cSld name="12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en-US"/>
              <a:t>Click to edit Master title style</a:t>
            </a:r>
            <a:endParaRPr lang="en-GB"/>
          </a:p>
        </p:txBody>
      </p:sp>
      <p:sp>
        <p:nvSpPr>
          <p:cNvPr id="3" name="Subtitle 2"/>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p:cNvSpPr>
            <a:spLocks noGrp="1"/>
          </p:cNvSpPr>
          <p:nvPr>
            <p:ph type="dt" sz="half" idx="10"/>
          </p:nvPr>
        </p:nvSpPr>
        <p:spPr>
          <a:xfrm>
            <a:off x="838200" y="6356350"/>
            <a:ext cx="2743200" cy="365125"/>
          </a:xfrm>
          <a:prstGeom prst="rect">
            <a:avLst/>
          </a:prstGeom>
        </p:spPr>
        <p:txBody>
          <a:bodyPr/>
          <a:lstStyle/>
          <a:p>
            <a:fld id="{8B78DC20-58E8-4F96-83A5-EFEDA101A5EC}" type="datetimeFigureOut">
              <a:rPr lang="en-GB" smtClean="0"/>
              <a:t>14/04/2025</a:t>
            </a:fld>
            <a:endParaRPr lang="en-GB"/>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p>
            <a:endParaRPr lang="en-GB"/>
          </a:p>
        </p:txBody>
      </p:sp>
      <p:sp>
        <p:nvSpPr>
          <p:cNvPr id="6" name="Slide Number Placeholder 5"/>
          <p:cNvSpPr>
            <a:spLocks noGrp="1"/>
          </p:cNvSpPr>
          <p:nvPr>
            <p:ph type="sldNum" sz="quarter" idx="12"/>
          </p:nvPr>
        </p:nvSpPr>
        <p:spPr>
          <a:xfrm>
            <a:off x="8610600" y="6356350"/>
            <a:ext cx="2743200" cy="365125"/>
          </a:xfrm>
          <a:prstGeom prst="rect">
            <a:avLst/>
          </a:prstGeom>
        </p:spPr>
        <p:txBody>
          <a:bodyPr/>
          <a:lstStyle/>
          <a:p>
            <a:fld id="{33643DA8-B9AD-47E1-8E0E-2BE2E5E82A21}" type="slidenum">
              <a:rPr lang="en-GB" smtClean="0"/>
              <a:t>‹#›</a:t>
            </a:fld>
            <a:endParaRPr lang="en-GB"/>
          </a:p>
        </p:txBody>
      </p:sp>
    </p:spTree>
    <p:extLst>
      <p:ext uri="{BB962C8B-B14F-4D97-AF65-F5344CB8AC3E}">
        <p14:creationId xmlns:p14="http://schemas.microsoft.com/office/powerpoint/2010/main" val="14022988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69.xml><?xml version="1.0" encoding="utf-8"?>
<p:sldLayout xmlns:a="http://schemas.openxmlformats.org/drawingml/2006/main" xmlns:r="http://schemas.openxmlformats.org/officeDocument/2006/relationships" xmlns:p="http://schemas.openxmlformats.org/presentationml/2006/main" type="title" preserve="1">
  <p:cSld name="11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en-US"/>
              <a:t>Click to edit Master title style</a:t>
            </a:r>
            <a:endParaRPr lang="en-GB"/>
          </a:p>
        </p:txBody>
      </p:sp>
      <p:sp>
        <p:nvSpPr>
          <p:cNvPr id="3" name="Subtitle 2"/>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p:cNvSpPr>
            <a:spLocks noGrp="1"/>
          </p:cNvSpPr>
          <p:nvPr>
            <p:ph type="dt" sz="half" idx="10"/>
          </p:nvPr>
        </p:nvSpPr>
        <p:spPr>
          <a:xfrm>
            <a:off x="838200" y="6356350"/>
            <a:ext cx="2743200" cy="365125"/>
          </a:xfrm>
          <a:prstGeom prst="rect">
            <a:avLst/>
          </a:prstGeom>
        </p:spPr>
        <p:txBody>
          <a:bodyPr/>
          <a:lstStyle/>
          <a:p>
            <a:fld id="{8B78DC20-58E8-4F96-83A5-EFEDA101A5EC}" type="datetimeFigureOut">
              <a:rPr lang="en-GB" smtClean="0"/>
              <a:t>14/04/2025</a:t>
            </a:fld>
            <a:endParaRPr lang="en-GB"/>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p>
            <a:endParaRPr lang="en-GB"/>
          </a:p>
        </p:txBody>
      </p:sp>
      <p:sp>
        <p:nvSpPr>
          <p:cNvPr id="6" name="Slide Number Placeholder 5"/>
          <p:cNvSpPr>
            <a:spLocks noGrp="1"/>
          </p:cNvSpPr>
          <p:nvPr>
            <p:ph type="sldNum" sz="quarter" idx="12"/>
          </p:nvPr>
        </p:nvSpPr>
        <p:spPr>
          <a:xfrm>
            <a:off x="8610600" y="6356350"/>
            <a:ext cx="2743200" cy="365125"/>
          </a:xfrm>
          <a:prstGeom prst="rect">
            <a:avLst/>
          </a:prstGeom>
        </p:spPr>
        <p:txBody>
          <a:bodyPr/>
          <a:lstStyle/>
          <a:p>
            <a:fld id="{33643DA8-B9AD-47E1-8E0E-2BE2E5E82A21}" type="slidenum">
              <a:rPr lang="en-GB" smtClean="0"/>
              <a:t>‹#›</a:t>
            </a:fld>
            <a:endParaRPr lang="en-GB"/>
          </a:p>
        </p:txBody>
      </p:sp>
    </p:spTree>
    <p:extLst>
      <p:ext uri="{BB962C8B-B14F-4D97-AF65-F5344CB8AC3E}">
        <p14:creationId xmlns:p14="http://schemas.microsoft.com/office/powerpoint/2010/main" val="301444713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xmlns="" id="{4622664A-EB09-90A6-E56B-494B757DD2F6}"/>
              </a:ext>
            </a:extLst>
          </p:cNvPr>
          <p:cNvSpPr>
            <a:spLocks noGrp="1"/>
          </p:cNvSpPr>
          <p:nvPr>
            <p:ph type="dt" sz="half" idx="10"/>
          </p:nvPr>
        </p:nvSpPr>
        <p:spPr>
          <a:xfrm>
            <a:off x="838200" y="6356350"/>
            <a:ext cx="2743200" cy="365125"/>
          </a:xfrm>
          <a:prstGeom prst="rect">
            <a:avLst/>
          </a:prstGeom>
        </p:spPr>
        <p:txBody>
          <a:bodyPr/>
          <a:lstStyle/>
          <a:p>
            <a:fld id="{1CBB79B8-4F2F-4056-9527-BA7914A286E5}" type="datetimeFigureOut">
              <a:rPr lang="en-US" smtClean="0"/>
              <a:t>4/14/2025</a:t>
            </a:fld>
            <a:endParaRPr lang="en-US"/>
          </a:p>
        </p:txBody>
      </p:sp>
      <p:sp>
        <p:nvSpPr>
          <p:cNvPr id="3" name="Footer Placeholder 2">
            <a:extLst>
              <a:ext uri="{FF2B5EF4-FFF2-40B4-BE49-F238E27FC236}">
                <a16:creationId xmlns:a16="http://schemas.microsoft.com/office/drawing/2014/main" xmlns="" id="{55850E1D-75D6-1F3F-29EF-03BC4BE3D297}"/>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4" name="Slide Number Placeholder 3">
            <a:extLst>
              <a:ext uri="{FF2B5EF4-FFF2-40B4-BE49-F238E27FC236}">
                <a16:creationId xmlns:a16="http://schemas.microsoft.com/office/drawing/2014/main" xmlns="" id="{19E79A02-1B06-B1EB-F11C-DEC0F6BB6454}"/>
              </a:ext>
            </a:extLst>
          </p:cNvPr>
          <p:cNvSpPr>
            <a:spLocks noGrp="1"/>
          </p:cNvSpPr>
          <p:nvPr>
            <p:ph type="sldNum" sz="quarter" idx="12"/>
          </p:nvPr>
        </p:nvSpPr>
        <p:spPr>
          <a:xfrm>
            <a:off x="8610600" y="6356350"/>
            <a:ext cx="2743200" cy="365125"/>
          </a:xfrm>
          <a:prstGeom prst="rect">
            <a:avLst/>
          </a:prstGeom>
        </p:spPr>
        <p:txBody>
          <a:bodyPr/>
          <a:lstStyle/>
          <a:p>
            <a:fld id="{8CAA90C4-DA73-4F13-9DCA-604C69769FD2}" type="slidenum">
              <a:rPr lang="en-US" smtClean="0"/>
              <a:t>‹#›</a:t>
            </a:fld>
            <a:endParaRPr lang="en-US"/>
          </a:p>
        </p:txBody>
      </p:sp>
    </p:spTree>
    <p:extLst>
      <p:ext uri="{BB962C8B-B14F-4D97-AF65-F5344CB8AC3E}">
        <p14:creationId xmlns:p14="http://schemas.microsoft.com/office/powerpoint/2010/main" val="29637378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70.xml><?xml version="1.0" encoding="utf-8"?>
<p:sldLayout xmlns:a="http://schemas.openxmlformats.org/drawingml/2006/main" xmlns:r="http://schemas.openxmlformats.org/officeDocument/2006/relationships" xmlns:p="http://schemas.openxmlformats.org/presentationml/2006/main" type="title" preserve="1">
  <p:cSld name="10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en-US"/>
              <a:t>Click to edit Master title style</a:t>
            </a:r>
            <a:endParaRPr lang="en-GB"/>
          </a:p>
        </p:txBody>
      </p:sp>
      <p:sp>
        <p:nvSpPr>
          <p:cNvPr id="3" name="Subtitle 2"/>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p:cNvSpPr>
            <a:spLocks noGrp="1"/>
          </p:cNvSpPr>
          <p:nvPr>
            <p:ph type="dt" sz="half" idx="10"/>
          </p:nvPr>
        </p:nvSpPr>
        <p:spPr>
          <a:xfrm>
            <a:off x="838200" y="6356350"/>
            <a:ext cx="2743200" cy="365125"/>
          </a:xfrm>
          <a:prstGeom prst="rect">
            <a:avLst/>
          </a:prstGeom>
        </p:spPr>
        <p:txBody>
          <a:bodyPr/>
          <a:lstStyle/>
          <a:p>
            <a:fld id="{8B78DC20-58E8-4F96-83A5-EFEDA101A5EC}" type="datetimeFigureOut">
              <a:rPr lang="en-GB" smtClean="0"/>
              <a:t>14/04/2025</a:t>
            </a:fld>
            <a:endParaRPr lang="en-GB"/>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p>
            <a:endParaRPr lang="en-GB"/>
          </a:p>
        </p:txBody>
      </p:sp>
      <p:sp>
        <p:nvSpPr>
          <p:cNvPr id="6" name="Slide Number Placeholder 5"/>
          <p:cNvSpPr>
            <a:spLocks noGrp="1"/>
          </p:cNvSpPr>
          <p:nvPr>
            <p:ph type="sldNum" sz="quarter" idx="12"/>
          </p:nvPr>
        </p:nvSpPr>
        <p:spPr>
          <a:xfrm>
            <a:off x="8610600" y="6356350"/>
            <a:ext cx="2743200" cy="365125"/>
          </a:xfrm>
          <a:prstGeom prst="rect">
            <a:avLst/>
          </a:prstGeom>
        </p:spPr>
        <p:txBody>
          <a:bodyPr/>
          <a:lstStyle/>
          <a:p>
            <a:fld id="{33643DA8-B9AD-47E1-8E0E-2BE2E5E82A21}" type="slidenum">
              <a:rPr lang="en-GB" smtClean="0"/>
              <a:t>‹#›</a:t>
            </a:fld>
            <a:endParaRPr lang="en-GB"/>
          </a:p>
        </p:txBody>
      </p:sp>
    </p:spTree>
    <p:extLst>
      <p:ext uri="{BB962C8B-B14F-4D97-AF65-F5344CB8AC3E}">
        <p14:creationId xmlns:p14="http://schemas.microsoft.com/office/powerpoint/2010/main" val="309538037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71.xml><?xml version="1.0" encoding="utf-8"?>
<p:sldLayout xmlns:a="http://schemas.openxmlformats.org/drawingml/2006/main" xmlns:r="http://schemas.openxmlformats.org/officeDocument/2006/relationships" xmlns:p="http://schemas.openxmlformats.org/presentationml/2006/main" type="title" preserve="1">
  <p:cSld name="9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en-US"/>
              <a:t>Click to edit Master title style</a:t>
            </a:r>
            <a:endParaRPr lang="en-GB"/>
          </a:p>
        </p:txBody>
      </p:sp>
      <p:sp>
        <p:nvSpPr>
          <p:cNvPr id="3" name="Subtitle 2"/>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p:cNvSpPr>
            <a:spLocks noGrp="1"/>
          </p:cNvSpPr>
          <p:nvPr>
            <p:ph type="dt" sz="half" idx="10"/>
          </p:nvPr>
        </p:nvSpPr>
        <p:spPr>
          <a:xfrm>
            <a:off x="838200" y="6356350"/>
            <a:ext cx="2743200" cy="365125"/>
          </a:xfrm>
          <a:prstGeom prst="rect">
            <a:avLst/>
          </a:prstGeom>
        </p:spPr>
        <p:txBody>
          <a:bodyPr/>
          <a:lstStyle/>
          <a:p>
            <a:fld id="{8B78DC20-58E8-4F96-83A5-EFEDA101A5EC}" type="datetimeFigureOut">
              <a:rPr lang="en-GB" smtClean="0"/>
              <a:t>14/04/2025</a:t>
            </a:fld>
            <a:endParaRPr lang="en-GB"/>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p>
            <a:endParaRPr lang="en-GB"/>
          </a:p>
        </p:txBody>
      </p:sp>
      <p:sp>
        <p:nvSpPr>
          <p:cNvPr id="6" name="Slide Number Placeholder 5"/>
          <p:cNvSpPr>
            <a:spLocks noGrp="1"/>
          </p:cNvSpPr>
          <p:nvPr>
            <p:ph type="sldNum" sz="quarter" idx="12"/>
          </p:nvPr>
        </p:nvSpPr>
        <p:spPr>
          <a:xfrm>
            <a:off x="8610600" y="6356350"/>
            <a:ext cx="2743200" cy="365125"/>
          </a:xfrm>
          <a:prstGeom prst="rect">
            <a:avLst/>
          </a:prstGeom>
        </p:spPr>
        <p:txBody>
          <a:bodyPr/>
          <a:lstStyle/>
          <a:p>
            <a:fld id="{33643DA8-B9AD-47E1-8E0E-2BE2E5E82A21}" type="slidenum">
              <a:rPr lang="en-GB" smtClean="0"/>
              <a:t>‹#›</a:t>
            </a:fld>
            <a:endParaRPr lang="en-GB"/>
          </a:p>
        </p:txBody>
      </p:sp>
    </p:spTree>
    <p:extLst>
      <p:ext uri="{BB962C8B-B14F-4D97-AF65-F5344CB8AC3E}">
        <p14:creationId xmlns:p14="http://schemas.microsoft.com/office/powerpoint/2010/main" val="355230719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72.xml><?xml version="1.0" encoding="utf-8"?>
<p:sldLayout xmlns:a="http://schemas.openxmlformats.org/drawingml/2006/main" xmlns:r="http://schemas.openxmlformats.org/officeDocument/2006/relationships" xmlns:p="http://schemas.openxmlformats.org/presentationml/2006/main" type="title" preserve="1">
  <p:cSld name="8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en-US"/>
              <a:t>Click to edit Master title style</a:t>
            </a:r>
            <a:endParaRPr lang="en-GB"/>
          </a:p>
        </p:txBody>
      </p:sp>
      <p:sp>
        <p:nvSpPr>
          <p:cNvPr id="3" name="Subtitle 2"/>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p:cNvSpPr>
            <a:spLocks noGrp="1"/>
          </p:cNvSpPr>
          <p:nvPr>
            <p:ph type="dt" sz="half" idx="10"/>
          </p:nvPr>
        </p:nvSpPr>
        <p:spPr>
          <a:xfrm>
            <a:off x="838200" y="6356350"/>
            <a:ext cx="2743200" cy="365125"/>
          </a:xfrm>
          <a:prstGeom prst="rect">
            <a:avLst/>
          </a:prstGeom>
        </p:spPr>
        <p:txBody>
          <a:bodyPr/>
          <a:lstStyle/>
          <a:p>
            <a:fld id="{8B78DC20-58E8-4F96-83A5-EFEDA101A5EC}" type="datetimeFigureOut">
              <a:rPr lang="en-GB" smtClean="0"/>
              <a:t>14/04/2025</a:t>
            </a:fld>
            <a:endParaRPr lang="en-GB"/>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p>
            <a:endParaRPr lang="en-GB"/>
          </a:p>
        </p:txBody>
      </p:sp>
      <p:sp>
        <p:nvSpPr>
          <p:cNvPr id="6" name="Slide Number Placeholder 5"/>
          <p:cNvSpPr>
            <a:spLocks noGrp="1"/>
          </p:cNvSpPr>
          <p:nvPr>
            <p:ph type="sldNum" sz="quarter" idx="12"/>
          </p:nvPr>
        </p:nvSpPr>
        <p:spPr>
          <a:xfrm>
            <a:off x="8610600" y="6356350"/>
            <a:ext cx="2743200" cy="365125"/>
          </a:xfrm>
          <a:prstGeom prst="rect">
            <a:avLst/>
          </a:prstGeom>
        </p:spPr>
        <p:txBody>
          <a:bodyPr/>
          <a:lstStyle/>
          <a:p>
            <a:fld id="{33643DA8-B9AD-47E1-8E0E-2BE2E5E82A21}" type="slidenum">
              <a:rPr lang="en-GB" smtClean="0"/>
              <a:t>‹#›</a:t>
            </a:fld>
            <a:endParaRPr lang="en-GB"/>
          </a:p>
        </p:txBody>
      </p:sp>
    </p:spTree>
    <p:extLst>
      <p:ext uri="{BB962C8B-B14F-4D97-AF65-F5344CB8AC3E}">
        <p14:creationId xmlns:p14="http://schemas.microsoft.com/office/powerpoint/2010/main" val="285708949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73.xml><?xml version="1.0" encoding="utf-8"?>
<p:sldLayout xmlns:a="http://schemas.openxmlformats.org/drawingml/2006/main" xmlns:r="http://schemas.openxmlformats.org/officeDocument/2006/relationships" xmlns:p="http://schemas.openxmlformats.org/presentationml/2006/main" type="title" preserve="1">
  <p:cSld name="7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en-US"/>
              <a:t>Click to edit Master title style</a:t>
            </a:r>
            <a:endParaRPr lang="en-GB"/>
          </a:p>
        </p:txBody>
      </p:sp>
      <p:sp>
        <p:nvSpPr>
          <p:cNvPr id="3" name="Subtitle 2"/>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p:cNvSpPr>
            <a:spLocks noGrp="1"/>
          </p:cNvSpPr>
          <p:nvPr>
            <p:ph type="dt" sz="half" idx="10"/>
          </p:nvPr>
        </p:nvSpPr>
        <p:spPr>
          <a:xfrm>
            <a:off x="838200" y="6356350"/>
            <a:ext cx="2743200" cy="365125"/>
          </a:xfrm>
          <a:prstGeom prst="rect">
            <a:avLst/>
          </a:prstGeom>
        </p:spPr>
        <p:txBody>
          <a:bodyPr/>
          <a:lstStyle/>
          <a:p>
            <a:fld id="{8B78DC20-58E8-4F96-83A5-EFEDA101A5EC}" type="datetimeFigureOut">
              <a:rPr lang="en-GB" smtClean="0"/>
              <a:t>14/04/2025</a:t>
            </a:fld>
            <a:endParaRPr lang="en-GB"/>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p>
            <a:endParaRPr lang="en-GB"/>
          </a:p>
        </p:txBody>
      </p:sp>
      <p:sp>
        <p:nvSpPr>
          <p:cNvPr id="6" name="Slide Number Placeholder 5"/>
          <p:cNvSpPr>
            <a:spLocks noGrp="1"/>
          </p:cNvSpPr>
          <p:nvPr>
            <p:ph type="sldNum" sz="quarter" idx="12"/>
          </p:nvPr>
        </p:nvSpPr>
        <p:spPr>
          <a:xfrm>
            <a:off x="8610600" y="6356350"/>
            <a:ext cx="2743200" cy="365125"/>
          </a:xfrm>
          <a:prstGeom prst="rect">
            <a:avLst/>
          </a:prstGeom>
        </p:spPr>
        <p:txBody>
          <a:bodyPr/>
          <a:lstStyle/>
          <a:p>
            <a:fld id="{33643DA8-B9AD-47E1-8E0E-2BE2E5E82A21}" type="slidenum">
              <a:rPr lang="en-GB" smtClean="0"/>
              <a:t>‹#›</a:t>
            </a:fld>
            <a:endParaRPr lang="en-GB"/>
          </a:p>
        </p:txBody>
      </p:sp>
    </p:spTree>
    <p:extLst>
      <p:ext uri="{BB962C8B-B14F-4D97-AF65-F5344CB8AC3E}">
        <p14:creationId xmlns:p14="http://schemas.microsoft.com/office/powerpoint/2010/main" val="225880845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74.xml><?xml version="1.0" encoding="utf-8"?>
<p:sldLayout xmlns:a="http://schemas.openxmlformats.org/drawingml/2006/main" xmlns:r="http://schemas.openxmlformats.org/officeDocument/2006/relationships" xmlns:p="http://schemas.openxmlformats.org/presentationml/2006/main" type="title" preserve="1">
  <p:cSld name="6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en-US"/>
              <a:t>Click to edit Master title style</a:t>
            </a:r>
            <a:endParaRPr lang="en-GB"/>
          </a:p>
        </p:txBody>
      </p:sp>
      <p:sp>
        <p:nvSpPr>
          <p:cNvPr id="3" name="Subtitle 2"/>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p:cNvSpPr>
            <a:spLocks noGrp="1"/>
          </p:cNvSpPr>
          <p:nvPr>
            <p:ph type="dt" sz="half" idx="10"/>
          </p:nvPr>
        </p:nvSpPr>
        <p:spPr>
          <a:xfrm>
            <a:off x="838200" y="6356350"/>
            <a:ext cx="2743200" cy="365125"/>
          </a:xfrm>
          <a:prstGeom prst="rect">
            <a:avLst/>
          </a:prstGeom>
        </p:spPr>
        <p:txBody>
          <a:bodyPr/>
          <a:lstStyle/>
          <a:p>
            <a:fld id="{8B78DC20-58E8-4F96-83A5-EFEDA101A5EC}" type="datetimeFigureOut">
              <a:rPr lang="en-GB" smtClean="0"/>
              <a:t>14/04/2025</a:t>
            </a:fld>
            <a:endParaRPr lang="en-GB"/>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p>
            <a:endParaRPr lang="en-GB"/>
          </a:p>
        </p:txBody>
      </p:sp>
      <p:sp>
        <p:nvSpPr>
          <p:cNvPr id="6" name="Slide Number Placeholder 5"/>
          <p:cNvSpPr>
            <a:spLocks noGrp="1"/>
          </p:cNvSpPr>
          <p:nvPr>
            <p:ph type="sldNum" sz="quarter" idx="12"/>
          </p:nvPr>
        </p:nvSpPr>
        <p:spPr>
          <a:xfrm>
            <a:off x="8610600" y="6356350"/>
            <a:ext cx="2743200" cy="365125"/>
          </a:xfrm>
          <a:prstGeom prst="rect">
            <a:avLst/>
          </a:prstGeom>
        </p:spPr>
        <p:txBody>
          <a:bodyPr/>
          <a:lstStyle/>
          <a:p>
            <a:fld id="{33643DA8-B9AD-47E1-8E0E-2BE2E5E82A21}" type="slidenum">
              <a:rPr lang="en-GB" smtClean="0"/>
              <a:t>‹#›</a:t>
            </a:fld>
            <a:endParaRPr lang="en-GB"/>
          </a:p>
        </p:txBody>
      </p:sp>
    </p:spTree>
    <p:extLst>
      <p:ext uri="{BB962C8B-B14F-4D97-AF65-F5344CB8AC3E}">
        <p14:creationId xmlns:p14="http://schemas.microsoft.com/office/powerpoint/2010/main" val="366973099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75.xml><?xml version="1.0" encoding="utf-8"?>
<p:sldLayout xmlns:a="http://schemas.openxmlformats.org/drawingml/2006/main" xmlns:r="http://schemas.openxmlformats.org/officeDocument/2006/relationships" xmlns:p="http://schemas.openxmlformats.org/presentationml/2006/main" type="title" preserve="1">
  <p:cSld name="5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en-US"/>
              <a:t>Click to edit Master title style</a:t>
            </a:r>
            <a:endParaRPr lang="en-GB"/>
          </a:p>
        </p:txBody>
      </p:sp>
      <p:sp>
        <p:nvSpPr>
          <p:cNvPr id="3" name="Subtitle 2"/>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p:cNvSpPr>
            <a:spLocks noGrp="1"/>
          </p:cNvSpPr>
          <p:nvPr>
            <p:ph type="dt" sz="half" idx="10"/>
          </p:nvPr>
        </p:nvSpPr>
        <p:spPr>
          <a:xfrm>
            <a:off x="838200" y="6356350"/>
            <a:ext cx="2743200" cy="365125"/>
          </a:xfrm>
          <a:prstGeom prst="rect">
            <a:avLst/>
          </a:prstGeom>
        </p:spPr>
        <p:txBody>
          <a:bodyPr/>
          <a:lstStyle/>
          <a:p>
            <a:fld id="{8B78DC20-58E8-4F96-83A5-EFEDA101A5EC}" type="datetimeFigureOut">
              <a:rPr lang="en-GB" smtClean="0"/>
              <a:t>14/04/2025</a:t>
            </a:fld>
            <a:endParaRPr lang="en-GB"/>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p>
            <a:endParaRPr lang="en-GB"/>
          </a:p>
        </p:txBody>
      </p:sp>
      <p:sp>
        <p:nvSpPr>
          <p:cNvPr id="6" name="Slide Number Placeholder 5"/>
          <p:cNvSpPr>
            <a:spLocks noGrp="1"/>
          </p:cNvSpPr>
          <p:nvPr>
            <p:ph type="sldNum" sz="quarter" idx="12"/>
          </p:nvPr>
        </p:nvSpPr>
        <p:spPr>
          <a:xfrm>
            <a:off x="8610600" y="6356350"/>
            <a:ext cx="2743200" cy="365125"/>
          </a:xfrm>
          <a:prstGeom prst="rect">
            <a:avLst/>
          </a:prstGeom>
        </p:spPr>
        <p:txBody>
          <a:bodyPr/>
          <a:lstStyle/>
          <a:p>
            <a:fld id="{33643DA8-B9AD-47E1-8E0E-2BE2E5E82A21}" type="slidenum">
              <a:rPr lang="en-GB" smtClean="0"/>
              <a:t>‹#›</a:t>
            </a:fld>
            <a:endParaRPr lang="en-GB"/>
          </a:p>
        </p:txBody>
      </p:sp>
    </p:spTree>
    <p:extLst>
      <p:ext uri="{BB962C8B-B14F-4D97-AF65-F5344CB8AC3E}">
        <p14:creationId xmlns:p14="http://schemas.microsoft.com/office/powerpoint/2010/main" val="256390991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76.xml><?xml version="1.0" encoding="utf-8"?>
<p:sldLayout xmlns:a="http://schemas.openxmlformats.org/drawingml/2006/main" xmlns:r="http://schemas.openxmlformats.org/officeDocument/2006/relationships" xmlns:p="http://schemas.openxmlformats.org/presentationml/2006/main" type="title" preserve="1">
  <p:cSld name="4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en-US"/>
              <a:t>Click to edit Master title style</a:t>
            </a:r>
            <a:endParaRPr lang="en-GB"/>
          </a:p>
        </p:txBody>
      </p:sp>
      <p:sp>
        <p:nvSpPr>
          <p:cNvPr id="3" name="Subtitle 2"/>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p:cNvSpPr>
            <a:spLocks noGrp="1"/>
          </p:cNvSpPr>
          <p:nvPr>
            <p:ph type="dt" sz="half" idx="10"/>
          </p:nvPr>
        </p:nvSpPr>
        <p:spPr>
          <a:xfrm>
            <a:off x="838200" y="6356350"/>
            <a:ext cx="2743200" cy="365125"/>
          </a:xfrm>
          <a:prstGeom prst="rect">
            <a:avLst/>
          </a:prstGeom>
        </p:spPr>
        <p:txBody>
          <a:bodyPr/>
          <a:lstStyle/>
          <a:p>
            <a:fld id="{8B78DC20-58E8-4F96-83A5-EFEDA101A5EC}" type="datetimeFigureOut">
              <a:rPr lang="en-GB" smtClean="0"/>
              <a:t>14/04/2025</a:t>
            </a:fld>
            <a:endParaRPr lang="en-GB"/>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p>
            <a:endParaRPr lang="en-GB"/>
          </a:p>
        </p:txBody>
      </p:sp>
      <p:sp>
        <p:nvSpPr>
          <p:cNvPr id="6" name="Slide Number Placeholder 5"/>
          <p:cNvSpPr>
            <a:spLocks noGrp="1"/>
          </p:cNvSpPr>
          <p:nvPr>
            <p:ph type="sldNum" sz="quarter" idx="12"/>
          </p:nvPr>
        </p:nvSpPr>
        <p:spPr>
          <a:xfrm>
            <a:off x="8610600" y="6356350"/>
            <a:ext cx="2743200" cy="365125"/>
          </a:xfrm>
          <a:prstGeom prst="rect">
            <a:avLst/>
          </a:prstGeom>
        </p:spPr>
        <p:txBody>
          <a:bodyPr/>
          <a:lstStyle/>
          <a:p>
            <a:fld id="{33643DA8-B9AD-47E1-8E0E-2BE2E5E82A21}" type="slidenum">
              <a:rPr lang="en-GB" smtClean="0"/>
              <a:t>‹#›</a:t>
            </a:fld>
            <a:endParaRPr lang="en-GB"/>
          </a:p>
        </p:txBody>
      </p:sp>
    </p:spTree>
    <p:extLst>
      <p:ext uri="{BB962C8B-B14F-4D97-AF65-F5344CB8AC3E}">
        <p14:creationId xmlns:p14="http://schemas.microsoft.com/office/powerpoint/2010/main" val="385173236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77.xml><?xml version="1.0" encoding="utf-8"?>
<p:sldLayout xmlns:a="http://schemas.openxmlformats.org/drawingml/2006/main" xmlns:r="http://schemas.openxmlformats.org/officeDocument/2006/relationships" xmlns:p="http://schemas.openxmlformats.org/presentationml/2006/main" type="title" preserve="1">
  <p:cSld name="3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en-US"/>
              <a:t>Click to edit Master title style</a:t>
            </a:r>
            <a:endParaRPr lang="en-GB"/>
          </a:p>
        </p:txBody>
      </p:sp>
      <p:sp>
        <p:nvSpPr>
          <p:cNvPr id="3" name="Subtitle 2"/>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p:cNvSpPr>
            <a:spLocks noGrp="1"/>
          </p:cNvSpPr>
          <p:nvPr>
            <p:ph type="dt" sz="half" idx="10"/>
          </p:nvPr>
        </p:nvSpPr>
        <p:spPr>
          <a:xfrm>
            <a:off x="838200" y="6356350"/>
            <a:ext cx="2743200" cy="365125"/>
          </a:xfrm>
          <a:prstGeom prst="rect">
            <a:avLst/>
          </a:prstGeom>
        </p:spPr>
        <p:txBody>
          <a:bodyPr/>
          <a:lstStyle/>
          <a:p>
            <a:fld id="{8B78DC20-58E8-4F96-83A5-EFEDA101A5EC}" type="datetimeFigureOut">
              <a:rPr lang="en-GB" smtClean="0"/>
              <a:t>14/04/2025</a:t>
            </a:fld>
            <a:endParaRPr lang="en-GB"/>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p>
            <a:endParaRPr lang="en-GB"/>
          </a:p>
        </p:txBody>
      </p:sp>
      <p:sp>
        <p:nvSpPr>
          <p:cNvPr id="6" name="Slide Number Placeholder 5"/>
          <p:cNvSpPr>
            <a:spLocks noGrp="1"/>
          </p:cNvSpPr>
          <p:nvPr>
            <p:ph type="sldNum" sz="quarter" idx="12"/>
          </p:nvPr>
        </p:nvSpPr>
        <p:spPr>
          <a:xfrm>
            <a:off x="8610600" y="6356350"/>
            <a:ext cx="2743200" cy="365125"/>
          </a:xfrm>
          <a:prstGeom prst="rect">
            <a:avLst/>
          </a:prstGeom>
        </p:spPr>
        <p:txBody>
          <a:bodyPr/>
          <a:lstStyle/>
          <a:p>
            <a:fld id="{33643DA8-B9AD-47E1-8E0E-2BE2E5E82A21}" type="slidenum">
              <a:rPr lang="en-GB" smtClean="0"/>
              <a:t>‹#›</a:t>
            </a:fld>
            <a:endParaRPr lang="en-GB"/>
          </a:p>
        </p:txBody>
      </p:sp>
    </p:spTree>
    <p:extLst>
      <p:ext uri="{BB962C8B-B14F-4D97-AF65-F5344CB8AC3E}">
        <p14:creationId xmlns:p14="http://schemas.microsoft.com/office/powerpoint/2010/main" val="181512149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78.xml><?xml version="1.0" encoding="utf-8"?>
<p:sldLayout xmlns:a="http://schemas.openxmlformats.org/drawingml/2006/main" xmlns:r="http://schemas.openxmlformats.org/officeDocument/2006/relationships" xmlns:p="http://schemas.openxmlformats.org/presentationml/2006/main" type="title" preserve="1">
  <p:cSld name="2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en-US"/>
              <a:t>Click to edit Master title style</a:t>
            </a:r>
            <a:endParaRPr lang="en-GB"/>
          </a:p>
        </p:txBody>
      </p:sp>
      <p:sp>
        <p:nvSpPr>
          <p:cNvPr id="3" name="Subtitle 2"/>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p:cNvSpPr>
            <a:spLocks noGrp="1"/>
          </p:cNvSpPr>
          <p:nvPr>
            <p:ph type="dt" sz="half" idx="10"/>
          </p:nvPr>
        </p:nvSpPr>
        <p:spPr>
          <a:xfrm>
            <a:off x="838200" y="6356350"/>
            <a:ext cx="2743200" cy="365125"/>
          </a:xfrm>
          <a:prstGeom prst="rect">
            <a:avLst/>
          </a:prstGeom>
        </p:spPr>
        <p:txBody>
          <a:bodyPr/>
          <a:lstStyle/>
          <a:p>
            <a:fld id="{8B78DC20-58E8-4F96-83A5-EFEDA101A5EC}" type="datetimeFigureOut">
              <a:rPr lang="en-GB" smtClean="0"/>
              <a:t>14/04/2025</a:t>
            </a:fld>
            <a:endParaRPr lang="en-GB"/>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p>
            <a:endParaRPr lang="en-GB"/>
          </a:p>
        </p:txBody>
      </p:sp>
      <p:sp>
        <p:nvSpPr>
          <p:cNvPr id="6" name="Slide Number Placeholder 5"/>
          <p:cNvSpPr>
            <a:spLocks noGrp="1"/>
          </p:cNvSpPr>
          <p:nvPr>
            <p:ph type="sldNum" sz="quarter" idx="12"/>
          </p:nvPr>
        </p:nvSpPr>
        <p:spPr>
          <a:xfrm>
            <a:off x="8610600" y="6356350"/>
            <a:ext cx="2743200" cy="365125"/>
          </a:xfrm>
          <a:prstGeom prst="rect">
            <a:avLst/>
          </a:prstGeom>
        </p:spPr>
        <p:txBody>
          <a:bodyPr/>
          <a:lstStyle/>
          <a:p>
            <a:fld id="{33643DA8-B9AD-47E1-8E0E-2BE2E5E82A21}" type="slidenum">
              <a:rPr lang="en-GB" smtClean="0"/>
              <a:t>‹#›</a:t>
            </a:fld>
            <a:endParaRPr lang="en-GB"/>
          </a:p>
        </p:txBody>
      </p:sp>
    </p:spTree>
    <p:extLst>
      <p:ext uri="{BB962C8B-B14F-4D97-AF65-F5344CB8AC3E}">
        <p14:creationId xmlns:p14="http://schemas.microsoft.com/office/powerpoint/2010/main" val="57261937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79.xml><?xml version="1.0" encoding="utf-8"?>
<p:sldLayout xmlns:a="http://schemas.openxmlformats.org/drawingml/2006/main" xmlns:r="http://schemas.openxmlformats.org/officeDocument/2006/relationships" xmlns:p="http://schemas.openxmlformats.org/presentationml/2006/main" type="title" preserve="1">
  <p:cSld name="1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en-US"/>
              <a:t>Click to edit Master title style</a:t>
            </a:r>
            <a:endParaRPr lang="en-GB"/>
          </a:p>
        </p:txBody>
      </p:sp>
      <p:sp>
        <p:nvSpPr>
          <p:cNvPr id="3" name="Subtitle 2"/>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p:cNvSpPr>
            <a:spLocks noGrp="1"/>
          </p:cNvSpPr>
          <p:nvPr>
            <p:ph type="dt" sz="half" idx="10"/>
          </p:nvPr>
        </p:nvSpPr>
        <p:spPr>
          <a:xfrm>
            <a:off x="838200" y="6356350"/>
            <a:ext cx="2743200" cy="365125"/>
          </a:xfrm>
          <a:prstGeom prst="rect">
            <a:avLst/>
          </a:prstGeom>
        </p:spPr>
        <p:txBody>
          <a:bodyPr/>
          <a:lstStyle/>
          <a:p>
            <a:fld id="{8B78DC20-58E8-4F96-83A5-EFEDA101A5EC}" type="datetimeFigureOut">
              <a:rPr lang="en-GB" smtClean="0"/>
              <a:t>14/04/2025</a:t>
            </a:fld>
            <a:endParaRPr lang="en-GB"/>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p>
            <a:endParaRPr lang="en-GB"/>
          </a:p>
        </p:txBody>
      </p:sp>
      <p:sp>
        <p:nvSpPr>
          <p:cNvPr id="6" name="Slide Number Placeholder 5"/>
          <p:cNvSpPr>
            <a:spLocks noGrp="1"/>
          </p:cNvSpPr>
          <p:nvPr>
            <p:ph type="sldNum" sz="quarter" idx="12"/>
          </p:nvPr>
        </p:nvSpPr>
        <p:spPr>
          <a:xfrm>
            <a:off x="8610600" y="6356350"/>
            <a:ext cx="2743200" cy="365125"/>
          </a:xfrm>
          <a:prstGeom prst="rect">
            <a:avLst/>
          </a:prstGeom>
        </p:spPr>
        <p:txBody>
          <a:bodyPr/>
          <a:lstStyle/>
          <a:p>
            <a:fld id="{33643DA8-B9AD-47E1-8E0E-2BE2E5E82A21}" type="slidenum">
              <a:rPr lang="en-GB" smtClean="0"/>
              <a:t>‹#›</a:t>
            </a:fld>
            <a:endParaRPr lang="en-GB"/>
          </a:p>
        </p:txBody>
      </p:sp>
    </p:spTree>
    <p:extLst>
      <p:ext uri="{BB962C8B-B14F-4D97-AF65-F5344CB8AC3E}">
        <p14:creationId xmlns:p14="http://schemas.microsoft.com/office/powerpoint/2010/main" val="90950157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A1F3AF1-63DF-6BE1-4F4E-FCECD8360A25}"/>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xmlns="" id="{CC8A3DF0-B659-FCFD-8683-81DF6850227E}"/>
              </a:ext>
            </a:extLst>
          </p:cNvPr>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xmlns="" id="{B988E552-DA85-6A78-9524-60EDCF1CF101}"/>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xmlns="" id="{1F0FB311-B6BD-03AE-BE23-6596B209254F}"/>
              </a:ext>
            </a:extLst>
          </p:cNvPr>
          <p:cNvSpPr>
            <a:spLocks noGrp="1"/>
          </p:cNvSpPr>
          <p:nvPr>
            <p:ph type="dt" sz="half" idx="10"/>
          </p:nvPr>
        </p:nvSpPr>
        <p:spPr>
          <a:xfrm>
            <a:off x="838200" y="6356350"/>
            <a:ext cx="2743200" cy="365125"/>
          </a:xfrm>
          <a:prstGeom prst="rect">
            <a:avLst/>
          </a:prstGeom>
        </p:spPr>
        <p:txBody>
          <a:bodyPr/>
          <a:lstStyle/>
          <a:p>
            <a:fld id="{1CBB79B8-4F2F-4056-9527-BA7914A286E5}" type="datetimeFigureOut">
              <a:rPr lang="en-US" smtClean="0"/>
              <a:t>4/14/2025</a:t>
            </a:fld>
            <a:endParaRPr lang="en-US"/>
          </a:p>
        </p:txBody>
      </p:sp>
      <p:sp>
        <p:nvSpPr>
          <p:cNvPr id="6" name="Footer Placeholder 5">
            <a:extLst>
              <a:ext uri="{FF2B5EF4-FFF2-40B4-BE49-F238E27FC236}">
                <a16:creationId xmlns:a16="http://schemas.microsoft.com/office/drawing/2014/main" xmlns="" id="{72FBBFF4-CF20-8B45-7331-538B596995B3}"/>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xmlns="" id="{CC4C5317-57E6-87E1-475A-ED198F36E829}"/>
              </a:ext>
            </a:extLst>
          </p:cNvPr>
          <p:cNvSpPr>
            <a:spLocks noGrp="1"/>
          </p:cNvSpPr>
          <p:nvPr>
            <p:ph type="sldNum" sz="quarter" idx="12"/>
          </p:nvPr>
        </p:nvSpPr>
        <p:spPr>
          <a:xfrm>
            <a:off x="8610600" y="6356350"/>
            <a:ext cx="2743200" cy="365125"/>
          </a:xfrm>
          <a:prstGeom prst="rect">
            <a:avLst/>
          </a:prstGeom>
        </p:spPr>
        <p:txBody>
          <a:bodyPr/>
          <a:lstStyle/>
          <a:p>
            <a:fld id="{8CAA90C4-DA73-4F13-9DCA-604C69769FD2}" type="slidenum">
              <a:rPr lang="en-US" smtClean="0"/>
              <a:t>‹#›</a:t>
            </a:fld>
            <a:endParaRPr lang="en-US"/>
          </a:p>
        </p:txBody>
      </p:sp>
    </p:spTree>
    <p:extLst>
      <p:ext uri="{BB962C8B-B14F-4D97-AF65-F5344CB8AC3E}">
        <p14:creationId xmlns:p14="http://schemas.microsoft.com/office/powerpoint/2010/main" val="94829186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8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1325563"/>
          </a:xfrm>
          <a:prstGeom prst="rect">
            <a:avLst/>
          </a:prstGeom>
        </p:spPr>
        <p:txBody>
          <a:bodyPr/>
          <a:lstStyle/>
          <a:p>
            <a:r>
              <a:rPr lang="en-US"/>
              <a:t>Click to edit Master title style</a:t>
            </a:r>
            <a:endParaRPr lang="en-GB"/>
          </a:p>
        </p:txBody>
      </p:sp>
      <p:sp>
        <p:nvSpPr>
          <p:cNvPr id="3" name="Content Placeholder 2"/>
          <p:cNvSpPr>
            <a:spLocks noGrp="1"/>
          </p:cNvSpPr>
          <p:nvPr>
            <p:ph idx="1"/>
          </p:nvPr>
        </p:nvSpPr>
        <p:spPr>
          <a:xfrm>
            <a:off x="838200" y="1825625"/>
            <a:ext cx="10515600" cy="4351338"/>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a:xfrm>
            <a:off x="838200" y="6356350"/>
            <a:ext cx="2743200" cy="365125"/>
          </a:xfrm>
          <a:prstGeom prst="rect">
            <a:avLst/>
          </a:prstGeom>
        </p:spPr>
        <p:txBody>
          <a:bodyPr/>
          <a:lstStyle/>
          <a:p>
            <a:fld id="{8B78DC20-58E8-4F96-83A5-EFEDA101A5EC}" type="datetimeFigureOut">
              <a:rPr lang="en-GB" smtClean="0"/>
              <a:t>14/04/2025</a:t>
            </a:fld>
            <a:endParaRPr lang="en-GB"/>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p>
            <a:endParaRPr lang="en-GB"/>
          </a:p>
        </p:txBody>
      </p:sp>
      <p:sp>
        <p:nvSpPr>
          <p:cNvPr id="6" name="Slide Number Placeholder 5"/>
          <p:cNvSpPr>
            <a:spLocks noGrp="1"/>
          </p:cNvSpPr>
          <p:nvPr>
            <p:ph type="sldNum" sz="quarter" idx="12"/>
          </p:nvPr>
        </p:nvSpPr>
        <p:spPr>
          <a:xfrm>
            <a:off x="8610600" y="6356350"/>
            <a:ext cx="2743200" cy="365125"/>
          </a:xfrm>
          <a:prstGeom prst="rect">
            <a:avLst/>
          </a:prstGeom>
        </p:spPr>
        <p:txBody>
          <a:bodyPr/>
          <a:lstStyle/>
          <a:p>
            <a:fld id="{33643DA8-B9AD-47E1-8E0E-2BE2E5E82A21}" type="slidenum">
              <a:rPr lang="en-GB" smtClean="0"/>
              <a:t>‹#›</a:t>
            </a:fld>
            <a:endParaRPr lang="en-GB"/>
          </a:p>
        </p:txBody>
      </p:sp>
    </p:spTree>
    <p:extLst>
      <p:ext uri="{BB962C8B-B14F-4D97-AF65-F5344CB8AC3E}">
        <p14:creationId xmlns:p14="http://schemas.microsoft.com/office/powerpoint/2010/main" val="100898292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8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a:prstGeom prst="rect">
            <a:avLst/>
          </a:prstGeom>
        </p:spPr>
        <p:txBody>
          <a:bodyPr anchor="b"/>
          <a:lstStyle>
            <a:lvl1pPr>
              <a:defRPr sz="6000"/>
            </a:lvl1pPr>
          </a:lstStyle>
          <a:p>
            <a:r>
              <a:rPr lang="en-US"/>
              <a:t>Click to edit Master title style</a:t>
            </a:r>
            <a:endParaRPr lang="en-GB"/>
          </a:p>
        </p:txBody>
      </p:sp>
      <p:sp>
        <p:nvSpPr>
          <p:cNvPr id="3" name="Text Placeholder 2"/>
          <p:cNvSpPr>
            <a:spLocks noGrp="1"/>
          </p:cNvSpPr>
          <p:nvPr>
            <p:ph type="body" idx="1"/>
          </p:nvPr>
        </p:nvSpPr>
        <p:spPr>
          <a:xfrm>
            <a:off x="831850"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a:xfrm>
            <a:off x="838200" y="6356350"/>
            <a:ext cx="2743200" cy="365125"/>
          </a:xfrm>
          <a:prstGeom prst="rect">
            <a:avLst/>
          </a:prstGeom>
        </p:spPr>
        <p:txBody>
          <a:bodyPr/>
          <a:lstStyle/>
          <a:p>
            <a:fld id="{8B78DC20-58E8-4F96-83A5-EFEDA101A5EC}" type="datetimeFigureOut">
              <a:rPr lang="en-GB" smtClean="0"/>
              <a:t>14/04/2025</a:t>
            </a:fld>
            <a:endParaRPr lang="en-GB"/>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p>
            <a:endParaRPr lang="en-GB"/>
          </a:p>
        </p:txBody>
      </p:sp>
      <p:sp>
        <p:nvSpPr>
          <p:cNvPr id="6" name="Slide Number Placeholder 5"/>
          <p:cNvSpPr>
            <a:spLocks noGrp="1"/>
          </p:cNvSpPr>
          <p:nvPr>
            <p:ph type="sldNum" sz="quarter" idx="12"/>
          </p:nvPr>
        </p:nvSpPr>
        <p:spPr>
          <a:xfrm>
            <a:off x="8610600" y="6356350"/>
            <a:ext cx="2743200" cy="365125"/>
          </a:xfrm>
          <a:prstGeom prst="rect">
            <a:avLst/>
          </a:prstGeom>
        </p:spPr>
        <p:txBody>
          <a:bodyPr/>
          <a:lstStyle/>
          <a:p>
            <a:fld id="{33643DA8-B9AD-47E1-8E0E-2BE2E5E82A21}" type="slidenum">
              <a:rPr lang="en-GB" smtClean="0"/>
              <a:t>‹#›</a:t>
            </a:fld>
            <a:endParaRPr lang="en-GB"/>
          </a:p>
        </p:txBody>
      </p:sp>
    </p:spTree>
    <p:extLst>
      <p:ext uri="{BB962C8B-B14F-4D97-AF65-F5344CB8AC3E}">
        <p14:creationId xmlns:p14="http://schemas.microsoft.com/office/powerpoint/2010/main" val="26974552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8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1325563"/>
          </a:xfrm>
          <a:prstGeom prst="rect">
            <a:avLst/>
          </a:prstGeom>
        </p:spPr>
        <p:txBody>
          <a:bodyPr/>
          <a:lstStyle/>
          <a:p>
            <a:r>
              <a:rPr lang="en-US"/>
              <a:t>Click to edit Master title style</a:t>
            </a:r>
            <a:endParaRPr lang="en-GB"/>
          </a:p>
        </p:txBody>
      </p:sp>
      <p:sp>
        <p:nvSpPr>
          <p:cNvPr id="3" name="Content Placeholder 2"/>
          <p:cNvSpPr>
            <a:spLocks noGrp="1"/>
          </p:cNvSpPr>
          <p:nvPr>
            <p:ph sz="half" idx="1"/>
          </p:nvPr>
        </p:nvSpPr>
        <p:spPr>
          <a:xfrm>
            <a:off x="838200" y="1825625"/>
            <a:ext cx="5181600" cy="4351338"/>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6172200" y="1825625"/>
            <a:ext cx="5181600" cy="4351338"/>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p:cNvSpPr>
            <a:spLocks noGrp="1"/>
          </p:cNvSpPr>
          <p:nvPr>
            <p:ph type="dt" sz="half" idx="10"/>
          </p:nvPr>
        </p:nvSpPr>
        <p:spPr>
          <a:xfrm>
            <a:off x="838200" y="6356350"/>
            <a:ext cx="2743200" cy="365125"/>
          </a:xfrm>
          <a:prstGeom prst="rect">
            <a:avLst/>
          </a:prstGeom>
        </p:spPr>
        <p:txBody>
          <a:bodyPr/>
          <a:lstStyle/>
          <a:p>
            <a:fld id="{8B78DC20-58E8-4F96-83A5-EFEDA101A5EC}" type="datetimeFigureOut">
              <a:rPr lang="en-GB" smtClean="0"/>
              <a:t>14/04/2025</a:t>
            </a:fld>
            <a:endParaRPr lang="en-GB"/>
          </a:p>
        </p:txBody>
      </p:sp>
      <p:sp>
        <p:nvSpPr>
          <p:cNvPr id="6" name="Footer Placeholder 5"/>
          <p:cNvSpPr>
            <a:spLocks noGrp="1"/>
          </p:cNvSpPr>
          <p:nvPr>
            <p:ph type="ftr" sz="quarter" idx="11"/>
          </p:nvPr>
        </p:nvSpPr>
        <p:spPr>
          <a:xfrm>
            <a:off x="4038600" y="6356350"/>
            <a:ext cx="4114800" cy="365125"/>
          </a:xfrm>
          <a:prstGeom prst="rect">
            <a:avLst/>
          </a:prstGeom>
        </p:spPr>
        <p:txBody>
          <a:bodyPr/>
          <a:lstStyle/>
          <a:p>
            <a:endParaRPr lang="en-GB"/>
          </a:p>
        </p:txBody>
      </p:sp>
      <p:sp>
        <p:nvSpPr>
          <p:cNvPr id="7" name="Slide Number Placeholder 6"/>
          <p:cNvSpPr>
            <a:spLocks noGrp="1"/>
          </p:cNvSpPr>
          <p:nvPr>
            <p:ph type="sldNum" sz="quarter" idx="12"/>
          </p:nvPr>
        </p:nvSpPr>
        <p:spPr>
          <a:xfrm>
            <a:off x="8610600" y="6356350"/>
            <a:ext cx="2743200" cy="365125"/>
          </a:xfrm>
          <a:prstGeom prst="rect">
            <a:avLst/>
          </a:prstGeom>
        </p:spPr>
        <p:txBody>
          <a:bodyPr/>
          <a:lstStyle/>
          <a:p>
            <a:fld id="{33643DA8-B9AD-47E1-8E0E-2BE2E5E82A21}" type="slidenum">
              <a:rPr lang="en-GB" smtClean="0"/>
              <a:t>‹#›</a:t>
            </a:fld>
            <a:endParaRPr lang="en-GB"/>
          </a:p>
        </p:txBody>
      </p:sp>
    </p:spTree>
    <p:extLst>
      <p:ext uri="{BB962C8B-B14F-4D97-AF65-F5344CB8AC3E}">
        <p14:creationId xmlns:p14="http://schemas.microsoft.com/office/powerpoint/2010/main" val="305972986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8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a:prstGeom prst="rect">
            <a:avLst/>
          </a:prstGeom>
        </p:spPr>
        <p:txBody>
          <a:bodyPr/>
          <a:lstStyle/>
          <a:p>
            <a:r>
              <a:rPr lang="en-US"/>
              <a:t>Click to edit Master title style</a:t>
            </a:r>
            <a:endParaRPr lang="en-GB"/>
          </a:p>
        </p:txBody>
      </p:sp>
      <p:sp>
        <p:nvSpPr>
          <p:cNvPr id="3" name="Text Placeholder 2"/>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p:cNvSpPr>
            <a:spLocks noGrp="1"/>
          </p:cNvSpPr>
          <p:nvPr>
            <p:ph type="dt" sz="half" idx="10"/>
          </p:nvPr>
        </p:nvSpPr>
        <p:spPr>
          <a:xfrm>
            <a:off x="838200" y="6356350"/>
            <a:ext cx="2743200" cy="365125"/>
          </a:xfrm>
          <a:prstGeom prst="rect">
            <a:avLst/>
          </a:prstGeom>
        </p:spPr>
        <p:txBody>
          <a:bodyPr/>
          <a:lstStyle/>
          <a:p>
            <a:fld id="{8B78DC20-58E8-4F96-83A5-EFEDA101A5EC}" type="datetimeFigureOut">
              <a:rPr lang="en-GB" smtClean="0"/>
              <a:t>14/04/2025</a:t>
            </a:fld>
            <a:endParaRPr lang="en-GB"/>
          </a:p>
        </p:txBody>
      </p:sp>
      <p:sp>
        <p:nvSpPr>
          <p:cNvPr id="8" name="Footer Placeholder 7"/>
          <p:cNvSpPr>
            <a:spLocks noGrp="1"/>
          </p:cNvSpPr>
          <p:nvPr>
            <p:ph type="ftr" sz="quarter" idx="11"/>
          </p:nvPr>
        </p:nvSpPr>
        <p:spPr>
          <a:xfrm>
            <a:off x="4038600" y="6356350"/>
            <a:ext cx="4114800" cy="365125"/>
          </a:xfrm>
          <a:prstGeom prst="rect">
            <a:avLst/>
          </a:prstGeom>
        </p:spPr>
        <p:txBody>
          <a:bodyPr/>
          <a:lstStyle/>
          <a:p>
            <a:endParaRPr lang="en-GB"/>
          </a:p>
        </p:txBody>
      </p:sp>
      <p:sp>
        <p:nvSpPr>
          <p:cNvPr id="9" name="Slide Number Placeholder 8"/>
          <p:cNvSpPr>
            <a:spLocks noGrp="1"/>
          </p:cNvSpPr>
          <p:nvPr>
            <p:ph type="sldNum" sz="quarter" idx="12"/>
          </p:nvPr>
        </p:nvSpPr>
        <p:spPr>
          <a:xfrm>
            <a:off x="8610600" y="6356350"/>
            <a:ext cx="2743200" cy="365125"/>
          </a:xfrm>
          <a:prstGeom prst="rect">
            <a:avLst/>
          </a:prstGeom>
        </p:spPr>
        <p:txBody>
          <a:bodyPr/>
          <a:lstStyle/>
          <a:p>
            <a:fld id="{33643DA8-B9AD-47E1-8E0E-2BE2E5E82A21}" type="slidenum">
              <a:rPr lang="en-GB" smtClean="0"/>
              <a:t>‹#›</a:t>
            </a:fld>
            <a:endParaRPr lang="en-GB"/>
          </a:p>
        </p:txBody>
      </p:sp>
    </p:spTree>
    <p:extLst>
      <p:ext uri="{BB962C8B-B14F-4D97-AF65-F5344CB8AC3E}">
        <p14:creationId xmlns:p14="http://schemas.microsoft.com/office/powerpoint/2010/main" val="151736561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8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1325563"/>
          </a:xfrm>
          <a:prstGeom prst="rect">
            <a:avLst/>
          </a:prstGeom>
        </p:spPr>
        <p:txBody>
          <a:bodyPr/>
          <a:lstStyle/>
          <a:p>
            <a:r>
              <a:rPr lang="en-US"/>
              <a:t>Click to edit Master title style</a:t>
            </a:r>
            <a:endParaRPr lang="en-GB"/>
          </a:p>
        </p:txBody>
      </p:sp>
      <p:sp>
        <p:nvSpPr>
          <p:cNvPr id="3" name="Date Placeholder 2"/>
          <p:cNvSpPr>
            <a:spLocks noGrp="1"/>
          </p:cNvSpPr>
          <p:nvPr>
            <p:ph type="dt" sz="half" idx="10"/>
          </p:nvPr>
        </p:nvSpPr>
        <p:spPr>
          <a:xfrm>
            <a:off x="838200" y="6356350"/>
            <a:ext cx="2743200" cy="365125"/>
          </a:xfrm>
          <a:prstGeom prst="rect">
            <a:avLst/>
          </a:prstGeom>
        </p:spPr>
        <p:txBody>
          <a:bodyPr/>
          <a:lstStyle/>
          <a:p>
            <a:fld id="{8B78DC20-58E8-4F96-83A5-EFEDA101A5EC}" type="datetimeFigureOut">
              <a:rPr lang="en-GB" smtClean="0"/>
              <a:t>14/04/2025</a:t>
            </a:fld>
            <a:endParaRPr lang="en-GB"/>
          </a:p>
        </p:txBody>
      </p:sp>
      <p:sp>
        <p:nvSpPr>
          <p:cNvPr id="4" name="Footer Placeholder 3"/>
          <p:cNvSpPr>
            <a:spLocks noGrp="1"/>
          </p:cNvSpPr>
          <p:nvPr>
            <p:ph type="ftr" sz="quarter" idx="11"/>
          </p:nvPr>
        </p:nvSpPr>
        <p:spPr>
          <a:xfrm>
            <a:off x="4038600" y="6356350"/>
            <a:ext cx="4114800" cy="365125"/>
          </a:xfrm>
          <a:prstGeom prst="rect">
            <a:avLst/>
          </a:prstGeom>
        </p:spPr>
        <p:txBody>
          <a:bodyPr/>
          <a:lstStyle/>
          <a:p>
            <a:endParaRPr lang="en-GB"/>
          </a:p>
        </p:txBody>
      </p:sp>
      <p:sp>
        <p:nvSpPr>
          <p:cNvPr id="5" name="Slide Number Placeholder 4"/>
          <p:cNvSpPr>
            <a:spLocks noGrp="1"/>
          </p:cNvSpPr>
          <p:nvPr>
            <p:ph type="sldNum" sz="quarter" idx="12"/>
          </p:nvPr>
        </p:nvSpPr>
        <p:spPr>
          <a:xfrm>
            <a:off x="8610600" y="6356350"/>
            <a:ext cx="2743200" cy="365125"/>
          </a:xfrm>
          <a:prstGeom prst="rect">
            <a:avLst/>
          </a:prstGeom>
        </p:spPr>
        <p:txBody>
          <a:bodyPr/>
          <a:lstStyle/>
          <a:p>
            <a:fld id="{33643DA8-B9AD-47E1-8E0E-2BE2E5E82A21}" type="slidenum">
              <a:rPr lang="en-GB" smtClean="0"/>
              <a:t>‹#›</a:t>
            </a:fld>
            <a:endParaRPr lang="en-GB"/>
          </a:p>
        </p:txBody>
      </p:sp>
    </p:spTree>
    <p:extLst>
      <p:ext uri="{BB962C8B-B14F-4D97-AF65-F5344CB8AC3E}">
        <p14:creationId xmlns:p14="http://schemas.microsoft.com/office/powerpoint/2010/main" val="46760878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8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838200" y="6356350"/>
            <a:ext cx="2743200" cy="365125"/>
          </a:xfrm>
          <a:prstGeom prst="rect">
            <a:avLst/>
          </a:prstGeom>
        </p:spPr>
        <p:txBody>
          <a:bodyPr/>
          <a:lstStyle/>
          <a:p>
            <a:fld id="{8B78DC20-58E8-4F96-83A5-EFEDA101A5EC}" type="datetimeFigureOut">
              <a:rPr lang="en-GB" smtClean="0"/>
              <a:t>14/04/2025</a:t>
            </a:fld>
            <a:endParaRPr lang="en-GB"/>
          </a:p>
        </p:txBody>
      </p:sp>
      <p:sp>
        <p:nvSpPr>
          <p:cNvPr id="3" name="Footer Placeholder 2"/>
          <p:cNvSpPr>
            <a:spLocks noGrp="1"/>
          </p:cNvSpPr>
          <p:nvPr>
            <p:ph type="ftr" sz="quarter" idx="11"/>
          </p:nvPr>
        </p:nvSpPr>
        <p:spPr>
          <a:xfrm>
            <a:off x="4038600" y="6356350"/>
            <a:ext cx="4114800" cy="365125"/>
          </a:xfrm>
          <a:prstGeom prst="rect">
            <a:avLst/>
          </a:prstGeom>
        </p:spPr>
        <p:txBody>
          <a:bodyPr/>
          <a:lstStyle/>
          <a:p>
            <a:endParaRPr lang="en-GB"/>
          </a:p>
        </p:txBody>
      </p:sp>
      <p:sp>
        <p:nvSpPr>
          <p:cNvPr id="4" name="Slide Number Placeholder 3"/>
          <p:cNvSpPr>
            <a:spLocks noGrp="1"/>
          </p:cNvSpPr>
          <p:nvPr>
            <p:ph type="sldNum" sz="quarter" idx="12"/>
          </p:nvPr>
        </p:nvSpPr>
        <p:spPr>
          <a:xfrm>
            <a:off x="8610600" y="6356350"/>
            <a:ext cx="2743200" cy="365125"/>
          </a:xfrm>
          <a:prstGeom prst="rect">
            <a:avLst/>
          </a:prstGeom>
        </p:spPr>
        <p:txBody>
          <a:bodyPr/>
          <a:lstStyle/>
          <a:p>
            <a:fld id="{33643DA8-B9AD-47E1-8E0E-2BE2E5E82A21}" type="slidenum">
              <a:rPr lang="en-GB" smtClean="0"/>
              <a:t>‹#›</a:t>
            </a:fld>
            <a:endParaRPr lang="en-GB"/>
          </a:p>
        </p:txBody>
      </p:sp>
    </p:spTree>
    <p:extLst>
      <p:ext uri="{BB962C8B-B14F-4D97-AF65-F5344CB8AC3E}">
        <p14:creationId xmlns:p14="http://schemas.microsoft.com/office/powerpoint/2010/main" val="46339770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8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a:prstGeom prst="rect">
            <a:avLst/>
          </a:prstGeom>
        </p:spPr>
        <p:txBody>
          <a:bodyPr anchor="b"/>
          <a:lstStyle>
            <a:lvl1pPr>
              <a:defRPr sz="3200"/>
            </a:lvl1pPr>
          </a:lstStyle>
          <a:p>
            <a:r>
              <a:rPr lang="en-US"/>
              <a:t>Click to edit Master title style</a:t>
            </a:r>
            <a:endParaRPr lang="en-GB"/>
          </a:p>
        </p:txBody>
      </p:sp>
      <p:sp>
        <p:nvSpPr>
          <p:cNvPr id="3" name="Content Placeholder 2"/>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a:xfrm>
            <a:off x="838200" y="6356350"/>
            <a:ext cx="2743200" cy="365125"/>
          </a:xfrm>
          <a:prstGeom prst="rect">
            <a:avLst/>
          </a:prstGeom>
        </p:spPr>
        <p:txBody>
          <a:bodyPr/>
          <a:lstStyle/>
          <a:p>
            <a:fld id="{8B78DC20-58E8-4F96-83A5-EFEDA101A5EC}" type="datetimeFigureOut">
              <a:rPr lang="en-GB" smtClean="0"/>
              <a:t>14/04/2025</a:t>
            </a:fld>
            <a:endParaRPr lang="en-GB"/>
          </a:p>
        </p:txBody>
      </p:sp>
      <p:sp>
        <p:nvSpPr>
          <p:cNvPr id="6" name="Footer Placeholder 5"/>
          <p:cNvSpPr>
            <a:spLocks noGrp="1"/>
          </p:cNvSpPr>
          <p:nvPr>
            <p:ph type="ftr" sz="quarter" idx="11"/>
          </p:nvPr>
        </p:nvSpPr>
        <p:spPr>
          <a:xfrm>
            <a:off x="4038600" y="6356350"/>
            <a:ext cx="4114800" cy="365125"/>
          </a:xfrm>
          <a:prstGeom prst="rect">
            <a:avLst/>
          </a:prstGeom>
        </p:spPr>
        <p:txBody>
          <a:bodyPr/>
          <a:lstStyle/>
          <a:p>
            <a:endParaRPr lang="en-GB"/>
          </a:p>
        </p:txBody>
      </p:sp>
      <p:sp>
        <p:nvSpPr>
          <p:cNvPr id="7" name="Slide Number Placeholder 6"/>
          <p:cNvSpPr>
            <a:spLocks noGrp="1"/>
          </p:cNvSpPr>
          <p:nvPr>
            <p:ph type="sldNum" sz="quarter" idx="12"/>
          </p:nvPr>
        </p:nvSpPr>
        <p:spPr>
          <a:xfrm>
            <a:off x="8610600" y="6356350"/>
            <a:ext cx="2743200" cy="365125"/>
          </a:xfrm>
          <a:prstGeom prst="rect">
            <a:avLst/>
          </a:prstGeom>
        </p:spPr>
        <p:txBody>
          <a:bodyPr/>
          <a:lstStyle/>
          <a:p>
            <a:fld id="{33643DA8-B9AD-47E1-8E0E-2BE2E5E82A21}" type="slidenum">
              <a:rPr lang="en-GB" smtClean="0"/>
              <a:t>‹#›</a:t>
            </a:fld>
            <a:endParaRPr lang="en-GB"/>
          </a:p>
        </p:txBody>
      </p:sp>
    </p:spTree>
    <p:extLst>
      <p:ext uri="{BB962C8B-B14F-4D97-AF65-F5344CB8AC3E}">
        <p14:creationId xmlns:p14="http://schemas.microsoft.com/office/powerpoint/2010/main" val="212453121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8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a:prstGeom prst="rect">
            <a:avLst/>
          </a:prstGeom>
        </p:spPr>
        <p:txBody>
          <a:bodyPr anchor="b"/>
          <a:lstStyle>
            <a:lvl1pPr>
              <a:defRPr sz="3200"/>
            </a:lvl1pPr>
          </a:lstStyle>
          <a:p>
            <a:r>
              <a:rPr lang="en-US"/>
              <a:t>Click to edit Master title style</a:t>
            </a:r>
            <a:endParaRPr lang="en-GB"/>
          </a:p>
        </p:txBody>
      </p:sp>
      <p:sp>
        <p:nvSpPr>
          <p:cNvPr id="3" name="Picture Placeholder 2"/>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a:xfrm>
            <a:off x="838200" y="6356350"/>
            <a:ext cx="2743200" cy="365125"/>
          </a:xfrm>
          <a:prstGeom prst="rect">
            <a:avLst/>
          </a:prstGeom>
        </p:spPr>
        <p:txBody>
          <a:bodyPr/>
          <a:lstStyle/>
          <a:p>
            <a:fld id="{8B78DC20-58E8-4F96-83A5-EFEDA101A5EC}" type="datetimeFigureOut">
              <a:rPr lang="en-GB" smtClean="0"/>
              <a:t>14/04/2025</a:t>
            </a:fld>
            <a:endParaRPr lang="en-GB"/>
          </a:p>
        </p:txBody>
      </p:sp>
      <p:sp>
        <p:nvSpPr>
          <p:cNvPr id="6" name="Footer Placeholder 5"/>
          <p:cNvSpPr>
            <a:spLocks noGrp="1"/>
          </p:cNvSpPr>
          <p:nvPr>
            <p:ph type="ftr" sz="quarter" idx="11"/>
          </p:nvPr>
        </p:nvSpPr>
        <p:spPr>
          <a:xfrm>
            <a:off x="4038600" y="6356350"/>
            <a:ext cx="4114800" cy="365125"/>
          </a:xfrm>
          <a:prstGeom prst="rect">
            <a:avLst/>
          </a:prstGeom>
        </p:spPr>
        <p:txBody>
          <a:bodyPr/>
          <a:lstStyle/>
          <a:p>
            <a:endParaRPr lang="en-GB"/>
          </a:p>
        </p:txBody>
      </p:sp>
      <p:sp>
        <p:nvSpPr>
          <p:cNvPr id="7" name="Slide Number Placeholder 6"/>
          <p:cNvSpPr>
            <a:spLocks noGrp="1"/>
          </p:cNvSpPr>
          <p:nvPr>
            <p:ph type="sldNum" sz="quarter" idx="12"/>
          </p:nvPr>
        </p:nvSpPr>
        <p:spPr>
          <a:xfrm>
            <a:off x="8610600" y="6356350"/>
            <a:ext cx="2743200" cy="365125"/>
          </a:xfrm>
          <a:prstGeom prst="rect">
            <a:avLst/>
          </a:prstGeom>
        </p:spPr>
        <p:txBody>
          <a:bodyPr/>
          <a:lstStyle/>
          <a:p>
            <a:fld id="{33643DA8-B9AD-47E1-8E0E-2BE2E5E82A21}" type="slidenum">
              <a:rPr lang="en-GB" smtClean="0"/>
              <a:t>‹#›</a:t>
            </a:fld>
            <a:endParaRPr lang="en-GB"/>
          </a:p>
        </p:txBody>
      </p:sp>
    </p:spTree>
    <p:extLst>
      <p:ext uri="{BB962C8B-B14F-4D97-AF65-F5344CB8AC3E}">
        <p14:creationId xmlns:p14="http://schemas.microsoft.com/office/powerpoint/2010/main" val="377255720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8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1325563"/>
          </a:xfrm>
          <a:prstGeom prst="rect">
            <a:avLst/>
          </a:prstGeom>
        </p:spPr>
        <p:txBody>
          <a:bodyPr/>
          <a:lstStyle/>
          <a:p>
            <a:r>
              <a:rPr lang="en-US"/>
              <a:t>Click to edit Master title style</a:t>
            </a:r>
            <a:endParaRPr lang="en-GB"/>
          </a:p>
        </p:txBody>
      </p:sp>
      <p:sp>
        <p:nvSpPr>
          <p:cNvPr id="3" name="Vertical Text Placeholder 2"/>
          <p:cNvSpPr>
            <a:spLocks noGrp="1"/>
          </p:cNvSpPr>
          <p:nvPr>
            <p:ph type="body" orient="vert" idx="1"/>
          </p:nvPr>
        </p:nvSpPr>
        <p:spPr>
          <a:xfrm>
            <a:off x="838200" y="1825625"/>
            <a:ext cx="10515600" cy="4351338"/>
          </a:xfrm>
          <a:prstGeom prst="rect">
            <a:avLst/>
          </a:prstGeo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a:xfrm>
            <a:off x="838200" y="6356350"/>
            <a:ext cx="2743200" cy="365125"/>
          </a:xfrm>
          <a:prstGeom prst="rect">
            <a:avLst/>
          </a:prstGeom>
        </p:spPr>
        <p:txBody>
          <a:bodyPr/>
          <a:lstStyle/>
          <a:p>
            <a:fld id="{8B78DC20-58E8-4F96-83A5-EFEDA101A5EC}" type="datetimeFigureOut">
              <a:rPr lang="en-GB" smtClean="0"/>
              <a:t>14/04/2025</a:t>
            </a:fld>
            <a:endParaRPr lang="en-GB"/>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p>
            <a:endParaRPr lang="en-GB"/>
          </a:p>
        </p:txBody>
      </p:sp>
      <p:sp>
        <p:nvSpPr>
          <p:cNvPr id="6" name="Slide Number Placeholder 5"/>
          <p:cNvSpPr>
            <a:spLocks noGrp="1"/>
          </p:cNvSpPr>
          <p:nvPr>
            <p:ph type="sldNum" sz="quarter" idx="12"/>
          </p:nvPr>
        </p:nvSpPr>
        <p:spPr>
          <a:xfrm>
            <a:off x="8610600" y="6356350"/>
            <a:ext cx="2743200" cy="365125"/>
          </a:xfrm>
          <a:prstGeom prst="rect">
            <a:avLst/>
          </a:prstGeom>
        </p:spPr>
        <p:txBody>
          <a:bodyPr/>
          <a:lstStyle/>
          <a:p>
            <a:fld id="{33643DA8-B9AD-47E1-8E0E-2BE2E5E82A21}" type="slidenum">
              <a:rPr lang="en-GB" smtClean="0"/>
              <a:t>‹#›</a:t>
            </a:fld>
            <a:endParaRPr lang="en-GB"/>
          </a:p>
        </p:txBody>
      </p:sp>
    </p:spTree>
    <p:extLst>
      <p:ext uri="{BB962C8B-B14F-4D97-AF65-F5344CB8AC3E}">
        <p14:creationId xmlns:p14="http://schemas.microsoft.com/office/powerpoint/2010/main" val="79275161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8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a:prstGeom prst="rect">
            <a:avLst/>
          </a:prstGeo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838200" y="365125"/>
            <a:ext cx="7734300" cy="5811838"/>
          </a:xfrm>
          <a:prstGeom prst="rect">
            <a:avLst/>
          </a:prstGeo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a:xfrm>
            <a:off x="838200" y="6356350"/>
            <a:ext cx="2743200" cy="365125"/>
          </a:xfrm>
          <a:prstGeom prst="rect">
            <a:avLst/>
          </a:prstGeom>
        </p:spPr>
        <p:txBody>
          <a:bodyPr/>
          <a:lstStyle/>
          <a:p>
            <a:fld id="{8B78DC20-58E8-4F96-83A5-EFEDA101A5EC}" type="datetimeFigureOut">
              <a:rPr lang="en-GB" smtClean="0"/>
              <a:t>14/04/2025</a:t>
            </a:fld>
            <a:endParaRPr lang="en-GB"/>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p>
            <a:endParaRPr lang="en-GB"/>
          </a:p>
        </p:txBody>
      </p:sp>
      <p:sp>
        <p:nvSpPr>
          <p:cNvPr id="6" name="Slide Number Placeholder 5"/>
          <p:cNvSpPr>
            <a:spLocks noGrp="1"/>
          </p:cNvSpPr>
          <p:nvPr>
            <p:ph type="sldNum" sz="quarter" idx="12"/>
          </p:nvPr>
        </p:nvSpPr>
        <p:spPr>
          <a:xfrm>
            <a:off x="8610600" y="6356350"/>
            <a:ext cx="2743200" cy="365125"/>
          </a:xfrm>
          <a:prstGeom prst="rect">
            <a:avLst/>
          </a:prstGeom>
        </p:spPr>
        <p:txBody>
          <a:bodyPr/>
          <a:lstStyle/>
          <a:p>
            <a:fld id="{33643DA8-B9AD-47E1-8E0E-2BE2E5E82A21}" type="slidenum">
              <a:rPr lang="en-GB" smtClean="0"/>
              <a:t>‹#›</a:t>
            </a:fld>
            <a:endParaRPr lang="en-GB"/>
          </a:p>
        </p:txBody>
      </p:sp>
    </p:spTree>
    <p:extLst>
      <p:ext uri="{BB962C8B-B14F-4D97-AF65-F5344CB8AC3E}">
        <p14:creationId xmlns:p14="http://schemas.microsoft.com/office/powerpoint/2010/main" val="364968119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74273A2C-C34A-FD4F-15F5-E7718340BD9F}"/>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xmlns="" id="{FBD7B421-1023-6F04-5111-FEBF26881469}"/>
              </a:ext>
            </a:extLst>
          </p:cNvPr>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xmlns="" id="{93E21E9C-0FF0-C91B-CA22-08E3EDC04DF9}"/>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xmlns="" id="{76C0030A-AB65-1716-DFCE-CE9F2B02C759}"/>
              </a:ext>
            </a:extLst>
          </p:cNvPr>
          <p:cNvSpPr>
            <a:spLocks noGrp="1"/>
          </p:cNvSpPr>
          <p:nvPr>
            <p:ph type="dt" sz="half" idx="10"/>
          </p:nvPr>
        </p:nvSpPr>
        <p:spPr>
          <a:xfrm>
            <a:off x="838200" y="6356350"/>
            <a:ext cx="2743200" cy="365125"/>
          </a:xfrm>
          <a:prstGeom prst="rect">
            <a:avLst/>
          </a:prstGeom>
        </p:spPr>
        <p:txBody>
          <a:bodyPr/>
          <a:lstStyle/>
          <a:p>
            <a:fld id="{1CBB79B8-4F2F-4056-9527-BA7914A286E5}" type="datetimeFigureOut">
              <a:rPr lang="en-US" smtClean="0"/>
              <a:t>4/14/2025</a:t>
            </a:fld>
            <a:endParaRPr lang="en-US"/>
          </a:p>
        </p:txBody>
      </p:sp>
      <p:sp>
        <p:nvSpPr>
          <p:cNvPr id="6" name="Footer Placeholder 5">
            <a:extLst>
              <a:ext uri="{FF2B5EF4-FFF2-40B4-BE49-F238E27FC236}">
                <a16:creationId xmlns:a16="http://schemas.microsoft.com/office/drawing/2014/main" xmlns="" id="{F1C910A3-7CCE-5AEF-78C2-BBD432D6C199}"/>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xmlns="" id="{2DD5C108-0C6B-A4F2-9107-8D5B9BDA1FDD}"/>
              </a:ext>
            </a:extLst>
          </p:cNvPr>
          <p:cNvSpPr>
            <a:spLocks noGrp="1"/>
          </p:cNvSpPr>
          <p:nvPr>
            <p:ph type="sldNum" sz="quarter" idx="12"/>
          </p:nvPr>
        </p:nvSpPr>
        <p:spPr>
          <a:xfrm>
            <a:off x="8610600" y="6356350"/>
            <a:ext cx="2743200" cy="365125"/>
          </a:xfrm>
          <a:prstGeom prst="rect">
            <a:avLst/>
          </a:prstGeom>
        </p:spPr>
        <p:txBody>
          <a:bodyPr/>
          <a:lstStyle/>
          <a:p>
            <a:fld id="{8CAA90C4-DA73-4F13-9DCA-604C69769FD2}" type="slidenum">
              <a:rPr lang="en-US" smtClean="0"/>
              <a:t>‹#›</a:t>
            </a:fld>
            <a:endParaRPr lang="en-US"/>
          </a:p>
        </p:txBody>
      </p:sp>
    </p:spTree>
    <p:extLst>
      <p:ext uri="{BB962C8B-B14F-4D97-AF65-F5344CB8AC3E}">
        <p14:creationId xmlns:p14="http://schemas.microsoft.com/office/powerpoint/2010/main" val="206634348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90.xml><?xml version="1.0" encoding="utf-8"?>
<p:sldLayout xmlns:a="http://schemas.openxmlformats.org/drawingml/2006/main" xmlns:r="http://schemas.openxmlformats.org/officeDocument/2006/relationships" xmlns:p="http://schemas.openxmlformats.org/presentationml/2006/main" matchingName="Title and three columns" userDrawn="1">
  <p:cSld name="Title and three columns">
    <p:bg>
      <p:bgPr>
        <a:blipFill dpi="0" rotWithShape="1">
          <a:blip r:embed="rId2">
            <a:lum/>
          </a:blip>
          <a:srcRect/>
          <a:stretch>
            <a:fillRect l="-6000" r="-6000"/>
          </a:stretch>
        </a:blipFill>
        <a:effectLst/>
      </p:bgPr>
    </p:bg>
    <p:spTree>
      <p:nvGrpSpPr>
        <p:cNvPr id="1" name="Shape 977"/>
        <p:cNvGrpSpPr/>
        <p:nvPr/>
      </p:nvGrpSpPr>
      <p:grpSpPr>
        <a:xfrm>
          <a:off x="0" y="0"/>
          <a:ext cx="0" cy="0"/>
          <a:chOff x="0" y="0"/>
          <a:chExt cx="0" cy="0"/>
        </a:xfrm>
      </p:grpSpPr>
      <p:sp>
        <p:nvSpPr>
          <p:cNvPr id="984" name="Google Shape;984;p14"/>
          <p:cNvSpPr/>
          <p:nvPr/>
        </p:nvSpPr>
        <p:spPr>
          <a:xfrm>
            <a:off x="8502318" y="311467"/>
            <a:ext cx="277292" cy="277237"/>
          </a:xfrm>
          <a:custGeom>
            <a:avLst/>
            <a:gdLst/>
            <a:ahLst/>
            <a:cxnLst/>
            <a:rect l="l" t="t" r="r" b="b"/>
            <a:pathLst>
              <a:path w="5011" h="5010" extrusionOk="0">
                <a:moveTo>
                  <a:pt x="2484" y="0"/>
                </a:moveTo>
                <a:lnTo>
                  <a:pt x="2013" y="1070"/>
                </a:lnTo>
                <a:lnTo>
                  <a:pt x="1842" y="1413"/>
                </a:lnTo>
                <a:lnTo>
                  <a:pt x="1628" y="1627"/>
                </a:lnTo>
                <a:lnTo>
                  <a:pt x="1371" y="1841"/>
                </a:lnTo>
                <a:lnTo>
                  <a:pt x="1028" y="2012"/>
                </a:lnTo>
                <a:lnTo>
                  <a:pt x="1" y="2526"/>
                </a:lnTo>
                <a:lnTo>
                  <a:pt x="1028" y="2997"/>
                </a:lnTo>
                <a:lnTo>
                  <a:pt x="1371" y="3168"/>
                </a:lnTo>
                <a:lnTo>
                  <a:pt x="1628" y="3382"/>
                </a:lnTo>
                <a:lnTo>
                  <a:pt x="1842" y="3639"/>
                </a:lnTo>
                <a:lnTo>
                  <a:pt x="2013" y="3982"/>
                </a:lnTo>
                <a:lnTo>
                  <a:pt x="2484" y="5009"/>
                </a:lnTo>
                <a:lnTo>
                  <a:pt x="2955" y="3982"/>
                </a:lnTo>
                <a:lnTo>
                  <a:pt x="3169" y="3639"/>
                </a:lnTo>
                <a:lnTo>
                  <a:pt x="3383" y="3382"/>
                </a:lnTo>
                <a:lnTo>
                  <a:pt x="3597" y="3168"/>
                </a:lnTo>
                <a:lnTo>
                  <a:pt x="3940" y="2997"/>
                </a:lnTo>
                <a:lnTo>
                  <a:pt x="5010" y="2526"/>
                </a:lnTo>
                <a:lnTo>
                  <a:pt x="3940" y="2012"/>
                </a:lnTo>
                <a:lnTo>
                  <a:pt x="3597" y="1841"/>
                </a:lnTo>
                <a:lnTo>
                  <a:pt x="3383" y="1627"/>
                </a:lnTo>
                <a:lnTo>
                  <a:pt x="3169" y="1413"/>
                </a:lnTo>
                <a:lnTo>
                  <a:pt x="2955" y="1070"/>
                </a:lnTo>
                <a:lnTo>
                  <a:pt x="2484" y="0"/>
                </a:lnTo>
                <a:close/>
              </a:path>
            </a:pathLst>
          </a:custGeom>
          <a:solidFill>
            <a:schemeClr val="dk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985" name="Google Shape;985;p14"/>
          <p:cNvSpPr/>
          <p:nvPr/>
        </p:nvSpPr>
        <p:spPr>
          <a:xfrm>
            <a:off x="586918" y="6035234"/>
            <a:ext cx="277292" cy="277237"/>
          </a:xfrm>
          <a:custGeom>
            <a:avLst/>
            <a:gdLst/>
            <a:ahLst/>
            <a:cxnLst/>
            <a:rect l="l" t="t" r="r" b="b"/>
            <a:pathLst>
              <a:path w="5011" h="5010" extrusionOk="0">
                <a:moveTo>
                  <a:pt x="2484" y="0"/>
                </a:moveTo>
                <a:lnTo>
                  <a:pt x="2013" y="1070"/>
                </a:lnTo>
                <a:lnTo>
                  <a:pt x="1842" y="1413"/>
                </a:lnTo>
                <a:lnTo>
                  <a:pt x="1628" y="1627"/>
                </a:lnTo>
                <a:lnTo>
                  <a:pt x="1371" y="1841"/>
                </a:lnTo>
                <a:lnTo>
                  <a:pt x="1028" y="2012"/>
                </a:lnTo>
                <a:lnTo>
                  <a:pt x="1" y="2526"/>
                </a:lnTo>
                <a:lnTo>
                  <a:pt x="1028" y="2997"/>
                </a:lnTo>
                <a:lnTo>
                  <a:pt x="1371" y="3168"/>
                </a:lnTo>
                <a:lnTo>
                  <a:pt x="1628" y="3382"/>
                </a:lnTo>
                <a:lnTo>
                  <a:pt x="1842" y="3639"/>
                </a:lnTo>
                <a:lnTo>
                  <a:pt x="2013" y="3982"/>
                </a:lnTo>
                <a:lnTo>
                  <a:pt x="2484" y="5009"/>
                </a:lnTo>
                <a:lnTo>
                  <a:pt x="2955" y="3982"/>
                </a:lnTo>
                <a:lnTo>
                  <a:pt x="3169" y="3639"/>
                </a:lnTo>
                <a:lnTo>
                  <a:pt x="3383" y="3382"/>
                </a:lnTo>
                <a:lnTo>
                  <a:pt x="3597" y="3168"/>
                </a:lnTo>
                <a:lnTo>
                  <a:pt x="3940" y="2997"/>
                </a:lnTo>
                <a:lnTo>
                  <a:pt x="5010" y="2526"/>
                </a:lnTo>
                <a:lnTo>
                  <a:pt x="3940" y="2012"/>
                </a:lnTo>
                <a:lnTo>
                  <a:pt x="3597" y="1841"/>
                </a:lnTo>
                <a:lnTo>
                  <a:pt x="3383" y="1627"/>
                </a:lnTo>
                <a:lnTo>
                  <a:pt x="3169" y="1413"/>
                </a:lnTo>
                <a:lnTo>
                  <a:pt x="2955" y="1070"/>
                </a:lnTo>
                <a:lnTo>
                  <a:pt x="2484" y="0"/>
                </a:lnTo>
                <a:close/>
              </a:path>
            </a:pathLst>
          </a:custGeom>
          <a:solidFill>
            <a:schemeClr val="dk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986" name="Google Shape;986;p14"/>
          <p:cNvSpPr/>
          <p:nvPr/>
        </p:nvSpPr>
        <p:spPr>
          <a:xfrm>
            <a:off x="719201" y="311467"/>
            <a:ext cx="277292" cy="277237"/>
          </a:xfrm>
          <a:custGeom>
            <a:avLst/>
            <a:gdLst/>
            <a:ahLst/>
            <a:cxnLst/>
            <a:rect l="l" t="t" r="r" b="b"/>
            <a:pathLst>
              <a:path w="5011" h="5010" extrusionOk="0">
                <a:moveTo>
                  <a:pt x="2484" y="0"/>
                </a:moveTo>
                <a:lnTo>
                  <a:pt x="2013" y="1070"/>
                </a:lnTo>
                <a:lnTo>
                  <a:pt x="1842" y="1413"/>
                </a:lnTo>
                <a:lnTo>
                  <a:pt x="1628" y="1627"/>
                </a:lnTo>
                <a:lnTo>
                  <a:pt x="1371" y="1841"/>
                </a:lnTo>
                <a:lnTo>
                  <a:pt x="1028" y="2012"/>
                </a:lnTo>
                <a:lnTo>
                  <a:pt x="1" y="2526"/>
                </a:lnTo>
                <a:lnTo>
                  <a:pt x="1028" y="2997"/>
                </a:lnTo>
                <a:lnTo>
                  <a:pt x="1371" y="3168"/>
                </a:lnTo>
                <a:lnTo>
                  <a:pt x="1628" y="3382"/>
                </a:lnTo>
                <a:lnTo>
                  <a:pt x="1842" y="3639"/>
                </a:lnTo>
                <a:lnTo>
                  <a:pt x="2013" y="3982"/>
                </a:lnTo>
                <a:lnTo>
                  <a:pt x="2484" y="5009"/>
                </a:lnTo>
                <a:lnTo>
                  <a:pt x="2955" y="3982"/>
                </a:lnTo>
                <a:lnTo>
                  <a:pt x="3169" y="3639"/>
                </a:lnTo>
                <a:lnTo>
                  <a:pt x="3383" y="3382"/>
                </a:lnTo>
                <a:lnTo>
                  <a:pt x="3597" y="3168"/>
                </a:lnTo>
                <a:lnTo>
                  <a:pt x="3940" y="2997"/>
                </a:lnTo>
                <a:lnTo>
                  <a:pt x="5010" y="2526"/>
                </a:lnTo>
                <a:lnTo>
                  <a:pt x="3940" y="2012"/>
                </a:lnTo>
                <a:lnTo>
                  <a:pt x="3597" y="1841"/>
                </a:lnTo>
                <a:lnTo>
                  <a:pt x="3383" y="1627"/>
                </a:lnTo>
                <a:lnTo>
                  <a:pt x="3169" y="1413"/>
                </a:lnTo>
                <a:lnTo>
                  <a:pt x="2955" y="1070"/>
                </a:lnTo>
                <a:lnTo>
                  <a:pt x="2484" y="0"/>
                </a:lnTo>
                <a:close/>
              </a:path>
            </a:pathLst>
          </a:custGeom>
          <a:solidFill>
            <a:schemeClr val="dk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987" name="Google Shape;987;p14"/>
          <p:cNvSpPr/>
          <p:nvPr/>
        </p:nvSpPr>
        <p:spPr>
          <a:xfrm>
            <a:off x="11432701" y="6035234"/>
            <a:ext cx="277292" cy="277237"/>
          </a:xfrm>
          <a:custGeom>
            <a:avLst/>
            <a:gdLst/>
            <a:ahLst/>
            <a:cxnLst/>
            <a:rect l="l" t="t" r="r" b="b"/>
            <a:pathLst>
              <a:path w="5011" h="5010" extrusionOk="0">
                <a:moveTo>
                  <a:pt x="2484" y="0"/>
                </a:moveTo>
                <a:lnTo>
                  <a:pt x="2013" y="1070"/>
                </a:lnTo>
                <a:lnTo>
                  <a:pt x="1842" y="1413"/>
                </a:lnTo>
                <a:lnTo>
                  <a:pt x="1628" y="1627"/>
                </a:lnTo>
                <a:lnTo>
                  <a:pt x="1371" y="1841"/>
                </a:lnTo>
                <a:lnTo>
                  <a:pt x="1028" y="2012"/>
                </a:lnTo>
                <a:lnTo>
                  <a:pt x="1" y="2526"/>
                </a:lnTo>
                <a:lnTo>
                  <a:pt x="1028" y="2997"/>
                </a:lnTo>
                <a:lnTo>
                  <a:pt x="1371" y="3168"/>
                </a:lnTo>
                <a:lnTo>
                  <a:pt x="1628" y="3382"/>
                </a:lnTo>
                <a:lnTo>
                  <a:pt x="1842" y="3639"/>
                </a:lnTo>
                <a:lnTo>
                  <a:pt x="2013" y="3982"/>
                </a:lnTo>
                <a:lnTo>
                  <a:pt x="2484" y="5009"/>
                </a:lnTo>
                <a:lnTo>
                  <a:pt x="2955" y="3982"/>
                </a:lnTo>
                <a:lnTo>
                  <a:pt x="3169" y="3639"/>
                </a:lnTo>
                <a:lnTo>
                  <a:pt x="3383" y="3382"/>
                </a:lnTo>
                <a:lnTo>
                  <a:pt x="3597" y="3168"/>
                </a:lnTo>
                <a:lnTo>
                  <a:pt x="3940" y="2997"/>
                </a:lnTo>
                <a:lnTo>
                  <a:pt x="5010" y="2526"/>
                </a:lnTo>
                <a:lnTo>
                  <a:pt x="3940" y="2012"/>
                </a:lnTo>
                <a:lnTo>
                  <a:pt x="3597" y="1841"/>
                </a:lnTo>
                <a:lnTo>
                  <a:pt x="3383" y="1627"/>
                </a:lnTo>
                <a:lnTo>
                  <a:pt x="3169" y="1413"/>
                </a:lnTo>
                <a:lnTo>
                  <a:pt x="2955" y="1070"/>
                </a:lnTo>
                <a:lnTo>
                  <a:pt x="2484" y="0"/>
                </a:lnTo>
                <a:close/>
              </a:path>
            </a:pathLst>
          </a:custGeom>
          <a:solidFill>
            <a:schemeClr val="dk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Tree>
    <p:extLst>
      <p:ext uri="{BB962C8B-B14F-4D97-AF65-F5344CB8AC3E}">
        <p14:creationId xmlns:p14="http://schemas.microsoft.com/office/powerpoint/2010/main" val="371908968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91.xml><?xml version="1.0" encoding="utf-8"?>
<p:sldLayout xmlns:a="http://schemas.openxmlformats.org/drawingml/2006/main" xmlns:r="http://schemas.openxmlformats.org/officeDocument/2006/relationships" xmlns:p="http://schemas.openxmlformats.org/presentationml/2006/main" matchingName="Title and three columns" userDrawn="1">
  <p:cSld name="1_Title and three columns">
    <p:bg>
      <p:bgPr>
        <a:blipFill dpi="0" rotWithShape="1">
          <a:blip r:embed="rId2">
            <a:lum/>
          </a:blip>
          <a:srcRect/>
          <a:stretch>
            <a:fillRect l="-6000" r="-6000"/>
          </a:stretch>
        </a:blipFill>
        <a:effectLst/>
      </p:bgPr>
    </p:bg>
    <p:spTree>
      <p:nvGrpSpPr>
        <p:cNvPr id="1" name="Shape 977"/>
        <p:cNvGrpSpPr/>
        <p:nvPr/>
      </p:nvGrpSpPr>
      <p:grpSpPr>
        <a:xfrm>
          <a:off x="0" y="0"/>
          <a:ext cx="0" cy="0"/>
          <a:chOff x="0" y="0"/>
          <a:chExt cx="0" cy="0"/>
        </a:xfrm>
      </p:grpSpPr>
      <p:sp>
        <p:nvSpPr>
          <p:cNvPr id="984" name="Google Shape;984;p14"/>
          <p:cNvSpPr/>
          <p:nvPr/>
        </p:nvSpPr>
        <p:spPr>
          <a:xfrm>
            <a:off x="8502318" y="311467"/>
            <a:ext cx="277292" cy="277237"/>
          </a:xfrm>
          <a:custGeom>
            <a:avLst/>
            <a:gdLst/>
            <a:ahLst/>
            <a:cxnLst/>
            <a:rect l="l" t="t" r="r" b="b"/>
            <a:pathLst>
              <a:path w="5011" h="5010" extrusionOk="0">
                <a:moveTo>
                  <a:pt x="2484" y="0"/>
                </a:moveTo>
                <a:lnTo>
                  <a:pt x="2013" y="1070"/>
                </a:lnTo>
                <a:lnTo>
                  <a:pt x="1842" y="1413"/>
                </a:lnTo>
                <a:lnTo>
                  <a:pt x="1628" y="1627"/>
                </a:lnTo>
                <a:lnTo>
                  <a:pt x="1371" y="1841"/>
                </a:lnTo>
                <a:lnTo>
                  <a:pt x="1028" y="2012"/>
                </a:lnTo>
                <a:lnTo>
                  <a:pt x="1" y="2526"/>
                </a:lnTo>
                <a:lnTo>
                  <a:pt x="1028" y="2997"/>
                </a:lnTo>
                <a:lnTo>
                  <a:pt x="1371" y="3168"/>
                </a:lnTo>
                <a:lnTo>
                  <a:pt x="1628" y="3382"/>
                </a:lnTo>
                <a:lnTo>
                  <a:pt x="1842" y="3639"/>
                </a:lnTo>
                <a:lnTo>
                  <a:pt x="2013" y="3982"/>
                </a:lnTo>
                <a:lnTo>
                  <a:pt x="2484" y="5009"/>
                </a:lnTo>
                <a:lnTo>
                  <a:pt x="2955" y="3982"/>
                </a:lnTo>
                <a:lnTo>
                  <a:pt x="3169" y="3639"/>
                </a:lnTo>
                <a:lnTo>
                  <a:pt x="3383" y="3382"/>
                </a:lnTo>
                <a:lnTo>
                  <a:pt x="3597" y="3168"/>
                </a:lnTo>
                <a:lnTo>
                  <a:pt x="3940" y="2997"/>
                </a:lnTo>
                <a:lnTo>
                  <a:pt x="5010" y="2526"/>
                </a:lnTo>
                <a:lnTo>
                  <a:pt x="3940" y="2012"/>
                </a:lnTo>
                <a:lnTo>
                  <a:pt x="3597" y="1841"/>
                </a:lnTo>
                <a:lnTo>
                  <a:pt x="3383" y="1627"/>
                </a:lnTo>
                <a:lnTo>
                  <a:pt x="3169" y="1413"/>
                </a:lnTo>
                <a:lnTo>
                  <a:pt x="2955" y="1070"/>
                </a:lnTo>
                <a:lnTo>
                  <a:pt x="2484" y="0"/>
                </a:lnTo>
                <a:close/>
              </a:path>
            </a:pathLst>
          </a:custGeom>
          <a:solidFill>
            <a:schemeClr val="dk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985" name="Google Shape;985;p14"/>
          <p:cNvSpPr/>
          <p:nvPr/>
        </p:nvSpPr>
        <p:spPr>
          <a:xfrm>
            <a:off x="586918" y="6035234"/>
            <a:ext cx="277292" cy="277237"/>
          </a:xfrm>
          <a:custGeom>
            <a:avLst/>
            <a:gdLst/>
            <a:ahLst/>
            <a:cxnLst/>
            <a:rect l="l" t="t" r="r" b="b"/>
            <a:pathLst>
              <a:path w="5011" h="5010" extrusionOk="0">
                <a:moveTo>
                  <a:pt x="2484" y="0"/>
                </a:moveTo>
                <a:lnTo>
                  <a:pt x="2013" y="1070"/>
                </a:lnTo>
                <a:lnTo>
                  <a:pt x="1842" y="1413"/>
                </a:lnTo>
                <a:lnTo>
                  <a:pt x="1628" y="1627"/>
                </a:lnTo>
                <a:lnTo>
                  <a:pt x="1371" y="1841"/>
                </a:lnTo>
                <a:lnTo>
                  <a:pt x="1028" y="2012"/>
                </a:lnTo>
                <a:lnTo>
                  <a:pt x="1" y="2526"/>
                </a:lnTo>
                <a:lnTo>
                  <a:pt x="1028" y="2997"/>
                </a:lnTo>
                <a:lnTo>
                  <a:pt x="1371" y="3168"/>
                </a:lnTo>
                <a:lnTo>
                  <a:pt x="1628" y="3382"/>
                </a:lnTo>
                <a:lnTo>
                  <a:pt x="1842" y="3639"/>
                </a:lnTo>
                <a:lnTo>
                  <a:pt x="2013" y="3982"/>
                </a:lnTo>
                <a:lnTo>
                  <a:pt x="2484" y="5009"/>
                </a:lnTo>
                <a:lnTo>
                  <a:pt x="2955" y="3982"/>
                </a:lnTo>
                <a:lnTo>
                  <a:pt x="3169" y="3639"/>
                </a:lnTo>
                <a:lnTo>
                  <a:pt x="3383" y="3382"/>
                </a:lnTo>
                <a:lnTo>
                  <a:pt x="3597" y="3168"/>
                </a:lnTo>
                <a:lnTo>
                  <a:pt x="3940" y="2997"/>
                </a:lnTo>
                <a:lnTo>
                  <a:pt x="5010" y="2526"/>
                </a:lnTo>
                <a:lnTo>
                  <a:pt x="3940" y="2012"/>
                </a:lnTo>
                <a:lnTo>
                  <a:pt x="3597" y="1841"/>
                </a:lnTo>
                <a:lnTo>
                  <a:pt x="3383" y="1627"/>
                </a:lnTo>
                <a:lnTo>
                  <a:pt x="3169" y="1413"/>
                </a:lnTo>
                <a:lnTo>
                  <a:pt x="2955" y="1070"/>
                </a:lnTo>
                <a:lnTo>
                  <a:pt x="2484" y="0"/>
                </a:lnTo>
                <a:close/>
              </a:path>
            </a:pathLst>
          </a:custGeom>
          <a:solidFill>
            <a:schemeClr val="dk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986" name="Google Shape;986;p14"/>
          <p:cNvSpPr/>
          <p:nvPr/>
        </p:nvSpPr>
        <p:spPr>
          <a:xfrm>
            <a:off x="719201" y="311467"/>
            <a:ext cx="277292" cy="277237"/>
          </a:xfrm>
          <a:custGeom>
            <a:avLst/>
            <a:gdLst/>
            <a:ahLst/>
            <a:cxnLst/>
            <a:rect l="l" t="t" r="r" b="b"/>
            <a:pathLst>
              <a:path w="5011" h="5010" extrusionOk="0">
                <a:moveTo>
                  <a:pt x="2484" y="0"/>
                </a:moveTo>
                <a:lnTo>
                  <a:pt x="2013" y="1070"/>
                </a:lnTo>
                <a:lnTo>
                  <a:pt x="1842" y="1413"/>
                </a:lnTo>
                <a:lnTo>
                  <a:pt x="1628" y="1627"/>
                </a:lnTo>
                <a:lnTo>
                  <a:pt x="1371" y="1841"/>
                </a:lnTo>
                <a:lnTo>
                  <a:pt x="1028" y="2012"/>
                </a:lnTo>
                <a:lnTo>
                  <a:pt x="1" y="2526"/>
                </a:lnTo>
                <a:lnTo>
                  <a:pt x="1028" y="2997"/>
                </a:lnTo>
                <a:lnTo>
                  <a:pt x="1371" y="3168"/>
                </a:lnTo>
                <a:lnTo>
                  <a:pt x="1628" y="3382"/>
                </a:lnTo>
                <a:lnTo>
                  <a:pt x="1842" y="3639"/>
                </a:lnTo>
                <a:lnTo>
                  <a:pt x="2013" y="3982"/>
                </a:lnTo>
                <a:lnTo>
                  <a:pt x="2484" y="5009"/>
                </a:lnTo>
                <a:lnTo>
                  <a:pt x="2955" y="3982"/>
                </a:lnTo>
                <a:lnTo>
                  <a:pt x="3169" y="3639"/>
                </a:lnTo>
                <a:lnTo>
                  <a:pt x="3383" y="3382"/>
                </a:lnTo>
                <a:lnTo>
                  <a:pt x="3597" y="3168"/>
                </a:lnTo>
                <a:lnTo>
                  <a:pt x="3940" y="2997"/>
                </a:lnTo>
                <a:lnTo>
                  <a:pt x="5010" y="2526"/>
                </a:lnTo>
                <a:lnTo>
                  <a:pt x="3940" y="2012"/>
                </a:lnTo>
                <a:lnTo>
                  <a:pt x="3597" y="1841"/>
                </a:lnTo>
                <a:lnTo>
                  <a:pt x="3383" y="1627"/>
                </a:lnTo>
                <a:lnTo>
                  <a:pt x="3169" y="1413"/>
                </a:lnTo>
                <a:lnTo>
                  <a:pt x="2955" y="1070"/>
                </a:lnTo>
                <a:lnTo>
                  <a:pt x="2484" y="0"/>
                </a:lnTo>
                <a:close/>
              </a:path>
            </a:pathLst>
          </a:custGeom>
          <a:solidFill>
            <a:schemeClr val="dk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987" name="Google Shape;987;p14"/>
          <p:cNvSpPr/>
          <p:nvPr/>
        </p:nvSpPr>
        <p:spPr>
          <a:xfrm>
            <a:off x="11432701" y="6035234"/>
            <a:ext cx="277292" cy="277237"/>
          </a:xfrm>
          <a:custGeom>
            <a:avLst/>
            <a:gdLst/>
            <a:ahLst/>
            <a:cxnLst/>
            <a:rect l="l" t="t" r="r" b="b"/>
            <a:pathLst>
              <a:path w="5011" h="5010" extrusionOk="0">
                <a:moveTo>
                  <a:pt x="2484" y="0"/>
                </a:moveTo>
                <a:lnTo>
                  <a:pt x="2013" y="1070"/>
                </a:lnTo>
                <a:lnTo>
                  <a:pt x="1842" y="1413"/>
                </a:lnTo>
                <a:lnTo>
                  <a:pt x="1628" y="1627"/>
                </a:lnTo>
                <a:lnTo>
                  <a:pt x="1371" y="1841"/>
                </a:lnTo>
                <a:lnTo>
                  <a:pt x="1028" y="2012"/>
                </a:lnTo>
                <a:lnTo>
                  <a:pt x="1" y="2526"/>
                </a:lnTo>
                <a:lnTo>
                  <a:pt x="1028" y="2997"/>
                </a:lnTo>
                <a:lnTo>
                  <a:pt x="1371" y="3168"/>
                </a:lnTo>
                <a:lnTo>
                  <a:pt x="1628" y="3382"/>
                </a:lnTo>
                <a:lnTo>
                  <a:pt x="1842" y="3639"/>
                </a:lnTo>
                <a:lnTo>
                  <a:pt x="2013" y="3982"/>
                </a:lnTo>
                <a:lnTo>
                  <a:pt x="2484" y="5009"/>
                </a:lnTo>
                <a:lnTo>
                  <a:pt x="2955" y="3982"/>
                </a:lnTo>
                <a:lnTo>
                  <a:pt x="3169" y="3639"/>
                </a:lnTo>
                <a:lnTo>
                  <a:pt x="3383" y="3382"/>
                </a:lnTo>
                <a:lnTo>
                  <a:pt x="3597" y="3168"/>
                </a:lnTo>
                <a:lnTo>
                  <a:pt x="3940" y="2997"/>
                </a:lnTo>
                <a:lnTo>
                  <a:pt x="5010" y="2526"/>
                </a:lnTo>
                <a:lnTo>
                  <a:pt x="3940" y="2012"/>
                </a:lnTo>
                <a:lnTo>
                  <a:pt x="3597" y="1841"/>
                </a:lnTo>
                <a:lnTo>
                  <a:pt x="3383" y="1627"/>
                </a:lnTo>
                <a:lnTo>
                  <a:pt x="3169" y="1413"/>
                </a:lnTo>
                <a:lnTo>
                  <a:pt x="2955" y="1070"/>
                </a:lnTo>
                <a:lnTo>
                  <a:pt x="2484" y="0"/>
                </a:lnTo>
                <a:close/>
              </a:path>
            </a:pathLst>
          </a:custGeom>
          <a:solidFill>
            <a:schemeClr val="dk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Tree>
    <p:extLst>
      <p:ext uri="{BB962C8B-B14F-4D97-AF65-F5344CB8AC3E}">
        <p14:creationId xmlns:p14="http://schemas.microsoft.com/office/powerpoint/2010/main" val="423508062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theme" Target="../theme/theme2.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image" Target="../media/image1.png"/><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image" Target="../media/image4.pn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1.xml"/><Relationship Id="rId13" Type="http://schemas.openxmlformats.org/officeDocument/2006/relationships/image" Target="../media/image5.png"/><Relationship Id="rId18" Type="http://schemas.openxmlformats.org/officeDocument/2006/relationships/image" Target="../media/image8.png"/><Relationship Id="rId3" Type="http://schemas.openxmlformats.org/officeDocument/2006/relationships/slideLayout" Target="../slideLayouts/slideLayout26.xml"/><Relationship Id="rId7" Type="http://schemas.openxmlformats.org/officeDocument/2006/relationships/slideLayout" Target="../slideLayouts/slideLayout30.xml"/><Relationship Id="rId12" Type="http://schemas.openxmlformats.org/officeDocument/2006/relationships/theme" Target="../theme/theme3.xml"/><Relationship Id="rId17" Type="http://schemas.openxmlformats.org/officeDocument/2006/relationships/image" Target="../media/image9.svg"/><Relationship Id="rId2" Type="http://schemas.openxmlformats.org/officeDocument/2006/relationships/slideLayout" Target="../slideLayouts/slideLayout25.xml"/><Relationship Id="rId16" Type="http://schemas.openxmlformats.org/officeDocument/2006/relationships/image" Target="../media/image7.png"/><Relationship Id="rId1" Type="http://schemas.openxmlformats.org/officeDocument/2006/relationships/slideLayout" Target="../slideLayouts/slideLayout24.xml"/><Relationship Id="rId6" Type="http://schemas.openxmlformats.org/officeDocument/2006/relationships/slideLayout" Target="../slideLayouts/slideLayout29.xml"/><Relationship Id="rId11" Type="http://schemas.openxmlformats.org/officeDocument/2006/relationships/slideLayout" Target="../slideLayouts/slideLayout34.xml"/><Relationship Id="rId5" Type="http://schemas.openxmlformats.org/officeDocument/2006/relationships/slideLayout" Target="../slideLayouts/slideLayout28.xml"/><Relationship Id="rId15" Type="http://schemas.openxmlformats.org/officeDocument/2006/relationships/image" Target="../media/image6.png"/><Relationship Id="rId10" Type="http://schemas.openxmlformats.org/officeDocument/2006/relationships/slideLayout" Target="../slideLayouts/slideLayout33.xml"/><Relationship Id="rId4" Type="http://schemas.openxmlformats.org/officeDocument/2006/relationships/slideLayout" Target="../slideLayouts/slideLayout27.xml"/><Relationship Id="rId9" Type="http://schemas.openxmlformats.org/officeDocument/2006/relationships/slideLayout" Target="../slideLayouts/slideLayout32.xml"/><Relationship Id="rId14" Type="http://schemas.openxmlformats.org/officeDocument/2006/relationships/image" Target="../media/image7.svg"/></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2.xml"/><Relationship Id="rId13" Type="http://schemas.openxmlformats.org/officeDocument/2006/relationships/tags" Target="../tags/tag1.xml"/><Relationship Id="rId18" Type="http://schemas.openxmlformats.org/officeDocument/2006/relationships/image" Target="../media/image9.svg"/><Relationship Id="rId3" Type="http://schemas.openxmlformats.org/officeDocument/2006/relationships/slideLayout" Target="../slideLayouts/slideLayout37.xml"/><Relationship Id="rId7" Type="http://schemas.openxmlformats.org/officeDocument/2006/relationships/slideLayout" Target="../slideLayouts/slideLayout41.xml"/><Relationship Id="rId12" Type="http://schemas.openxmlformats.org/officeDocument/2006/relationships/theme" Target="../theme/theme4.xml"/><Relationship Id="rId17" Type="http://schemas.openxmlformats.org/officeDocument/2006/relationships/image" Target="../media/image7.png"/><Relationship Id="rId2" Type="http://schemas.openxmlformats.org/officeDocument/2006/relationships/slideLayout" Target="../slideLayouts/slideLayout36.xml"/><Relationship Id="rId16" Type="http://schemas.openxmlformats.org/officeDocument/2006/relationships/image" Target="../media/image6.png"/><Relationship Id="rId20" Type="http://schemas.openxmlformats.org/officeDocument/2006/relationships/image" Target="../media/image16.jpeg"/><Relationship Id="rId1" Type="http://schemas.openxmlformats.org/officeDocument/2006/relationships/slideLayout" Target="../slideLayouts/slideLayout35.xml"/><Relationship Id="rId6" Type="http://schemas.openxmlformats.org/officeDocument/2006/relationships/slideLayout" Target="../slideLayouts/slideLayout40.xml"/><Relationship Id="rId11" Type="http://schemas.openxmlformats.org/officeDocument/2006/relationships/slideLayout" Target="../slideLayouts/slideLayout45.xml"/><Relationship Id="rId5" Type="http://schemas.openxmlformats.org/officeDocument/2006/relationships/slideLayout" Target="../slideLayouts/slideLayout39.xml"/><Relationship Id="rId15" Type="http://schemas.openxmlformats.org/officeDocument/2006/relationships/image" Target="../media/image7.svg"/><Relationship Id="rId10" Type="http://schemas.openxmlformats.org/officeDocument/2006/relationships/slideLayout" Target="../slideLayouts/slideLayout44.xml"/><Relationship Id="rId19" Type="http://schemas.openxmlformats.org/officeDocument/2006/relationships/image" Target="../media/image8.png"/><Relationship Id="rId4" Type="http://schemas.openxmlformats.org/officeDocument/2006/relationships/slideLayout" Target="../slideLayouts/slideLayout38.xml"/><Relationship Id="rId9" Type="http://schemas.openxmlformats.org/officeDocument/2006/relationships/slideLayout" Target="../slideLayouts/slideLayout43.xml"/><Relationship Id="rId14" Type="http://schemas.openxmlformats.org/officeDocument/2006/relationships/image" Target="../media/image5.png"/></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3.xml"/><Relationship Id="rId13" Type="http://schemas.openxmlformats.org/officeDocument/2006/relationships/slideLayout" Target="../slideLayouts/slideLayout58.xml"/><Relationship Id="rId18" Type="http://schemas.openxmlformats.org/officeDocument/2006/relationships/theme" Target="../theme/theme5.xml"/><Relationship Id="rId3" Type="http://schemas.openxmlformats.org/officeDocument/2006/relationships/slideLayout" Target="../slideLayouts/slideLayout48.xml"/><Relationship Id="rId21" Type="http://schemas.openxmlformats.org/officeDocument/2006/relationships/image" Target="../media/image19.png"/><Relationship Id="rId7" Type="http://schemas.openxmlformats.org/officeDocument/2006/relationships/slideLayout" Target="../slideLayouts/slideLayout52.xml"/><Relationship Id="rId12" Type="http://schemas.openxmlformats.org/officeDocument/2006/relationships/slideLayout" Target="../slideLayouts/slideLayout57.xml"/><Relationship Id="rId17" Type="http://schemas.openxmlformats.org/officeDocument/2006/relationships/slideLayout" Target="../slideLayouts/slideLayout62.xml"/><Relationship Id="rId2" Type="http://schemas.openxmlformats.org/officeDocument/2006/relationships/slideLayout" Target="../slideLayouts/slideLayout47.xml"/><Relationship Id="rId16" Type="http://schemas.openxmlformats.org/officeDocument/2006/relationships/slideLayout" Target="../slideLayouts/slideLayout61.xml"/><Relationship Id="rId20" Type="http://schemas.openxmlformats.org/officeDocument/2006/relationships/image" Target="../media/image18.png"/><Relationship Id="rId1" Type="http://schemas.openxmlformats.org/officeDocument/2006/relationships/slideLayout" Target="../slideLayouts/slideLayout46.xml"/><Relationship Id="rId6" Type="http://schemas.openxmlformats.org/officeDocument/2006/relationships/slideLayout" Target="../slideLayouts/slideLayout51.xml"/><Relationship Id="rId11" Type="http://schemas.openxmlformats.org/officeDocument/2006/relationships/slideLayout" Target="../slideLayouts/slideLayout56.xml"/><Relationship Id="rId5" Type="http://schemas.openxmlformats.org/officeDocument/2006/relationships/slideLayout" Target="../slideLayouts/slideLayout50.xml"/><Relationship Id="rId15" Type="http://schemas.openxmlformats.org/officeDocument/2006/relationships/slideLayout" Target="../slideLayouts/slideLayout60.xml"/><Relationship Id="rId23" Type="http://schemas.openxmlformats.org/officeDocument/2006/relationships/image" Target="../media/image21.png"/><Relationship Id="rId10" Type="http://schemas.openxmlformats.org/officeDocument/2006/relationships/slideLayout" Target="../slideLayouts/slideLayout55.xml"/><Relationship Id="rId19" Type="http://schemas.openxmlformats.org/officeDocument/2006/relationships/image" Target="../media/image17.jpeg"/><Relationship Id="rId4" Type="http://schemas.openxmlformats.org/officeDocument/2006/relationships/slideLayout" Target="../slideLayouts/slideLayout49.xml"/><Relationship Id="rId9" Type="http://schemas.openxmlformats.org/officeDocument/2006/relationships/slideLayout" Target="../slideLayouts/slideLayout54.xml"/><Relationship Id="rId14" Type="http://schemas.openxmlformats.org/officeDocument/2006/relationships/slideLayout" Target="../slideLayouts/slideLayout59.xml"/><Relationship Id="rId22" Type="http://schemas.openxmlformats.org/officeDocument/2006/relationships/image" Target="../media/image20.png"/></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70.xml"/><Relationship Id="rId13" Type="http://schemas.openxmlformats.org/officeDocument/2006/relationships/slideLayout" Target="../slideLayouts/slideLayout75.xml"/><Relationship Id="rId18" Type="http://schemas.openxmlformats.org/officeDocument/2006/relationships/slideLayout" Target="../slideLayouts/slideLayout80.xml"/><Relationship Id="rId26" Type="http://schemas.openxmlformats.org/officeDocument/2006/relationships/slideLayout" Target="../slideLayouts/slideLayout88.xml"/><Relationship Id="rId3" Type="http://schemas.openxmlformats.org/officeDocument/2006/relationships/slideLayout" Target="../slideLayouts/slideLayout65.xml"/><Relationship Id="rId21" Type="http://schemas.openxmlformats.org/officeDocument/2006/relationships/slideLayout" Target="../slideLayouts/slideLayout83.xml"/><Relationship Id="rId7" Type="http://schemas.openxmlformats.org/officeDocument/2006/relationships/slideLayout" Target="../slideLayouts/slideLayout69.xml"/><Relationship Id="rId12" Type="http://schemas.openxmlformats.org/officeDocument/2006/relationships/slideLayout" Target="../slideLayouts/slideLayout74.xml"/><Relationship Id="rId17" Type="http://schemas.openxmlformats.org/officeDocument/2006/relationships/slideLayout" Target="../slideLayouts/slideLayout79.xml"/><Relationship Id="rId25" Type="http://schemas.openxmlformats.org/officeDocument/2006/relationships/slideLayout" Target="../slideLayouts/slideLayout87.xml"/><Relationship Id="rId2" Type="http://schemas.openxmlformats.org/officeDocument/2006/relationships/slideLayout" Target="../slideLayouts/slideLayout64.xml"/><Relationship Id="rId16" Type="http://schemas.openxmlformats.org/officeDocument/2006/relationships/slideLayout" Target="../slideLayouts/slideLayout78.xml"/><Relationship Id="rId20" Type="http://schemas.openxmlformats.org/officeDocument/2006/relationships/slideLayout" Target="../slideLayouts/slideLayout82.xml"/><Relationship Id="rId29" Type="http://schemas.openxmlformats.org/officeDocument/2006/relationships/slideLayout" Target="../slideLayouts/slideLayout91.xml"/><Relationship Id="rId1" Type="http://schemas.openxmlformats.org/officeDocument/2006/relationships/slideLayout" Target="../slideLayouts/slideLayout63.xml"/><Relationship Id="rId6" Type="http://schemas.openxmlformats.org/officeDocument/2006/relationships/slideLayout" Target="../slideLayouts/slideLayout68.xml"/><Relationship Id="rId11" Type="http://schemas.openxmlformats.org/officeDocument/2006/relationships/slideLayout" Target="../slideLayouts/slideLayout73.xml"/><Relationship Id="rId24" Type="http://schemas.openxmlformats.org/officeDocument/2006/relationships/slideLayout" Target="../slideLayouts/slideLayout86.xml"/><Relationship Id="rId5" Type="http://schemas.openxmlformats.org/officeDocument/2006/relationships/slideLayout" Target="../slideLayouts/slideLayout67.xml"/><Relationship Id="rId15" Type="http://schemas.openxmlformats.org/officeDocument/2006/relationships/slideLayout" Target="../slideLayouts/slideLayout77.xml"/><Relationship Id="rId23" Type="http://schemas.openxmlformats.org/officeDocument/2006/relationships/slideLayout" Target="../slideLayouts/slideLayout85.xml"/><Relationship Id="rId28" Type="http://schemas.openxmlformats.org/officeDocument/2006/relationships/slideLayout" Target="../slideLayouts/slideLayout90.xml"/><Relationship Id="rId10" Type="http://schemas.openxmlformats.org/officeDocument/2006/relationships/slideLayout" Target="../slideLayouts/slideLayout72.xml"/><Relationship Id="rId19" Type="http://schemas.openxmlformats.org/officeDocument/2006/relationships/slideLayout" Target="../slideLayouts/slideLayout81.xml"/><Relationship Id="rId4" Type="http://schemas.openxmlformats.org/officeDocument/2006/relationships/slideLayout" Target="../slideLayouts/slideLayout66.xml"/><Relationship Id="rId9" Type="http://schemas.openxmlformats.org/officeDocument/2006/relationships/slideLayout" Target="../slideLayouts/slideLayout71.xml"/><Relationship Id="rId14" Type="http://schemas.openxmlformats.org/officeDocument/2006/relationships/slideLayout" Target="../slideLayouts/slideLayout76.xml"/><Relationship Id="rId22" Type="http://schemas.openxmlformats.org/officeDocument/2006/relationships/slideLayout" Target="../slideLayouts/slideLayout84.xml"/><Relationship Id="rId27" Type="http://schemas.openxmlformats.org/officeDocument/2006/relationships/slideLayout" Target="../slideLayouts/slideLayout89.xml"/><Relationship Id="rId30" Type="http://schemas.openxmlformats.org/officeDocument/2006/relationships/theme" Target="../theme/theme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9Slide.vn - 2019">
            <a:extLst>
              <a:ext uri="{FF2B5EF4-FFF2-40B4-BE49-F238E27FC236}">
                <a16:creationId xmlns:a16="http://schemas.microsoft.com/office/drawing/2014/main" xmlns="" id="{1B230029-0153-A6D0-8579-DE6E60FD3AAC}"/>
              </a:ext>
            </a:extLst>
          </p:cNvPr>
          <p:cNvSpPr txBox="1"/>
          <p:nvPr userDrawn="1"/>
        </p:nvSpPr>
        <p:spPr>
          <a:xfrm>
            <a:off x="0" y="-1604665"/>
            <a:ext cx="12192000" cy="461665"/>
          </a:xfrm>
          <a:prstGeom prst="rect">
            <a:avLst/>
          </a:prstGeom>
          <a:noFill/>
        </p:spPr>
        <p:txBody>
          <a:bodyPr vert="horz" rtlCol="0">
            <a:spAutoFit/>
          </a:bodyPr>
          <a:lstStyle/>
          <a:p>
            <a:pPr algn="ctr"/>
            <a:r>
              <a:rPr lang="en-US" sz="2400">
                <a:solidFill>
                  <a:srgbClr val="CFCFCF"/>
                </a:solidFill>
              </a:rPr>
              <a:t>www.9slide.vn</a:t>
            </a:r>
          </a:p>
        </p:txBody>
      </p:sp>
      <p:pic>
        <p:nvPicPr>
          <p:cNvPr id="4" name="Picture 3" descr="A round pink circle with white text and a black background&#10;&#10;Description automatically generated">
            <a:extLst>
              <a:ext uri="{FF2B5EF4-FFF2-40B4-BE49-F238E27FC236}">
                <a16:creationId xmlns:a16="http://schemas.microsoft.com/office/drawing/2014/main" xmlns="" id="{14850723-60B5-BD0B-C564-C1EB9205837C}"/>
              </a:ext>
            </a:extLst>
          </p:cNvPr>
          <p:cNvPicPr>
            <a:picLocks noChangeAspect="1"/>
          </p:cNvPicPr>
          <p:nvPr userDrawn="1"/>
        </p:nvPicPr>
        <p:blipFill>
          <a:blip r:embed="rId13" cstate="print">
            <a:extLst>
              <a:ext uri="{28A0092B-C50C-407E-A947-70E740481C1C}">
                <a14:useLocalDpi xmlns:a14="http://schemas.microsoft.com/office/drawing/2010/main" val="0"/>
              </a:ext>
            </a:extLst>
          </a:blip>
          <a:stretch>
            <a:fillRect/>
          </a:stretch>
        </p:blipFill>
        <p:spPr>
          <a:xfrm>
            <a:off x="-1626476" y="0"/>
            <a:ext cx="1432394" cy="1432394"/>
          </a:xfrm>
          <a:prstGeom prst="rect">
            <a:avLst/>
          </a:prstGeom>
        </p:spPr>
      </p:pic>
    </p:spTree>
    <p:extLst>
      <p:ext uri="{BB962C8B-B14F-4D97-AF65-F5344CB8AC3E}">
        <p14:creationId xmlns:p14="http://schemas.microsoft.com/office/powerpoint/2010/main" val="361486414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8" name="9Slide.vn - 2019">
            <a:extLst>
              <a:ext uri="{FF2B5EF4-FFF2-40B4-BE49-F238E27FC236}">
                <a16:creationId xmlns:a16="http://schemas.microsoft.com/office/drawing/2014/main" xmlns="" id="{CA3D7D3E-5DD0-C978-4DAA-36A6C18180B0}"/>
              </a:ext>
            </a:extLst>
          </p:cNvPr>
          <p:cNvSpPr txBox="1"/>
          <p:nvPr userDrawn="1"/>
        </p:nvSpPr>
        <p:spPr>
          <a:xfrm>
            <a:off x="0" y="-1604665"/>
            <a:ext cx="12192000" cy="461665"/>
          </a:xfrm>
          <a:prstGeom prst="rect">
            <a:avLst/>
          </a:prstGeom>
          <a:noFill/>
        </p:spPr>
        <p:txBody>
          <a:bodyPr vert="horz" rtlCol="0">
            <a:spAutoFit/>
          </a:bodyPr>
          <a:lstStyle/>
          <a:p>
            <a:pPr algn="ctr"/>
            <a:r>
              <a:rPr lang="en-US" sz="2400">
                <a:solidFill>
                  <a:srgbClr val="CFCFCF"/>
                </a:solidFill>
              </a:rPr>
              <a:t>www.9slide.vn</a:t>
            </a:r>
          </a:p>
        </p:txBody>
      </p:sp>
      <p:sp>
        <p:nvSpPr>
          <p:cNvPr id="2" name="Title Placeholder 1">
            <a:extLst>
              <a:ext uri="{FF2B5EF4-FFF2-40B4-BE49-F238E27FC236}">
                <a16:creationId xmlns:a16="http://schemas.microsoft.com/office/drawing/2014/main" xmlns="" id="{EB1F35BC-FFC4-3130-BFC6-379BC31C33B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xmlns="" id="{09FC8303-A8B5-07DE-6D52-2103E2AFC22B}"/>
              </a:ext>
            </a:extLst>
          </p:cNvPr>
          <p:cNvSpPr>
            <a:spLocks noGrp="1"/>
          </p:cNvSpPr>
          <p:nvPr>
            <p:ph type="body" idx="1"/>
          </p:nvPr>
        </p:nvSpPr>
        <p:spPr>
          <a:xfrm>
            <a:off x="838200" y="1825625"/>
            <a:ext cx="10515600" cy="4351339"/>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xmlns="" id="{653EDD5A-2F3F-F56C-A720-D57C47980095}"/>
              </a:ext>
            </a:extLst>
          </p:cNvPr>
          <p:cNvSpPr>
            <a:spLocks noGrp="1"/>
          </p:cNvSpPr>
          <p:nvPr>
            <p:ph type="dt" sz="half" idx="2"/>
          </p:nvPr>
        </p:nvSpPr>
        <p:spPr>
          <a:xfrm>
            <a:off x="838200" y="6356351"/>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22C5AE06-28D5-4F22-973B-2A07B6E547CE}" type="datetimeFigureOut">
              <a:rPr lang="en-US" smtClean="0"/>
              <a:t>4/14/2025</a:t>
            </a:fld>
            <a:endParaRPr lang="en-US"/>
          </a:p>
        </p:txBody>
      </p:sp>
      <p:sp>
        <p:nvSpPr>
          <p:cNvPr id="5" name="Footer Placeholder 4">
            <a:extLst>
              <a:ext uri="{FF2B5EF4-FFF2-40B4-BE49-F238E27FC236}">
                <a16:creationId xmlns:a16="http://schemas.microsoft.com/office/drawing/2014/main" xmlns="" id="{873E3AD6-5A13-B96C-974D-152D1272FF4C}"/>
              </a:ext>
            </a:extLst>
          </p:cNvPr>
          <p:cNvSpPr>
            <a:spLocks noGrp="1"/>
          </p:cNvSpPr>
          <p:nvPr>
            <p:ph type="ftr" sz="quarter" idx="3"/>
          </p:nvPr>
        </p:nvSpPr>
        <p:spPr>
          <a:xfrm>
            <a:off x="4038600" y="6356351"/>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xmlns="" id="{F054A2CD-8830-B48C-AB38-18EC092D7477}"/>
              </a:ext>
            </a:extLst>
          </p:cNvPr>
          <p:cNvSpPr>
            <a:spLocks noGrp="1"/>
          </p:cNvSpPr>
          <p:nvPr>
            <p:ph type="sldNum" sz="quarter" idx="4"/>
          </p:nvPr>
        </p:nvSpPr>
        <p:spPr>
          <a:xfrm>
            <a:off x="8610600" y="6356351"/>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A100D655-8907-4898-8AD2-B8061F3EF3C2}" type="slidenum">
              <a:rPr lang="en-US" smtClean="0"/>
              <a:t>‹#›</a:t>
            </a:fld>
            <a:endParaRPr lang="en-US"/>
          </a:p>
        </p:txBody>
      </p:sp>
      <p:pic>
        <p:nvPicPr>
          <p:cNvPr id="2050" name="Picture 2" descr="Hình ảnh Nền Gia đình, Gia đình Vector Nền Và Tập Tin Tải về Miễn Phí |  Pngtree">
            <a:extLst>
              <a:ext uri="{FF2B5EF4-FFF2-40B4-BE49-F238E27FC236}">
                <a16:creationId xmlns:a16="http://schemas.microsoft.com/office/drawing/2014/main" xmlns="" id="{9026374D-8182-AAD2-240B-2ECFFC81103F}"/>
              </a:ext>
            </a:extLst>
          </p:cNvPr>
          <p:cNvPicPr>
            <a:picLocks noChangeAspect="1" noChangeArrowheads="1"/>
          </p:cNvPicPr>
          <p:nvPr userDrawn="1"/>
        </p:nvPicPr>
        <p:blipFill>
          <a:blip r:embed="rId14">
            <a:extLst>
              <a:ext uri="{28A0092B-C50C-407E-A947-70E740481C1C}">
                <a14:useLocalDpi xmlns:a14="http://schemas.microsoft.com/office/drawing/2010/main" val="0"/>
              </a:ext>
            </a:extLst>
          </a:blip>
          <a:srcRect/>
          <a:stretch>
            <a:fillRect/>
          </a:stretch>
        </p:blipFill>
        <p:spPr bwMode="auto">
          <a:xfrm>
            <a:off x="0" y="1"/>
            <a:ext cx="12192000" cy="6905625"/>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6" descr="A round pink circle with white text and a black background&#10;&#10;Description automatically generated">
            <a:extLst>
              <a:ext uri="{FF2B5EF4-FFF2-40B4-BE49-F238E27FC236}">
                <a16:creationId xmlns:a16="http://schemas.microsoft.com/office/drawing/2014/main" xmlns="" id="{35879D1F-7867-8A3E-FE0D-1608FE82083A}"/>
              </a:ext>
            </a:extLst>
          </p:cNvPr>
          <p:cNvPicPr>
            <a:picLocks noChangeAspect="1"/>
          </p:cNvPicPr>
          <p:nvPr userDrawn="1"/>
        </p:nvPicPr>
        <p:blipFill>
          <a:blip r:embed="rId15" cstate="print">
            <a:extLst>
              <a:ext uri="{28A0092B-C50C-407E-A947-70E740481C1C}">
                <a14:useLocalDpi xmlns:a14="http://schemas.microsoft.com/office/drawing/2010/main" val="0"/>
              </a:ext>
            </a:extLst>
          </a:blip>
          <a:stretch>
            <a:fillRect/>
          </a:stretch>
        </p:blipFill>
        <p:spPr>
          <a:xfrm>
            <a:off x="-1626476" y="0"/>
            <a:ext cx="1432394" cy="1432394"/>
          </a:xfrm>
          <a:prstGeom prst="rect">
            <a:avLst/>
          </a:prstGeom>
        </p:spPr>
      </p:pic>
    </p:spTree>
    <p:extLst>
      <p:ext uri="{BB962C8B-B14F-4D97-AF65-F5344CB8AC3E}">
        <p14:creationId xmlns:p14="http://schemas.microsoft.com/office/powerpoint/2010/main" val="190796966"/>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 id="2147483684" r:id="rId12"/>
  </p:sldLayoutIdLst>
  <p:txStyles>
    <p:titleStyle>
      <a:lvl1pPr algn="l" defTabSz="914377"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594" indent="-228594" algn="l" defTabSz="914377"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783" indent="-228594" algn="l" defTabSz="914377"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9Slide.vn - 2019"/>
          <p:cNvSpPr txBox="1"/>
          <p:nvPr userDrawn="1"/>
        </p:nvSpPr>
        <p:spPr>
          <a:xfrm>
            <a:off x="0" y="-1604665"/>
            <a:ext cx="12192000" cy="461665"/>
          </a:xfrm>
          <a:prstGeom prst="rect">
            <a:avLst/>
          </a:prstGeom>
          <a:noFill/>
        </p:spPr>
        <p:txBody>
          <a:bodyPr vert="horz" rtlCol="0">
            <a:spAutoFit/>
          </a:bodyPr>
          <a:lstStyle/>
          <a:p>
            <a:pPr algn="ctr"/>
            <a:r>
              <a:rPr lang="en-US" sz="2400">
                <a:solidFill>
                  <a:srgbClr val="CFCFCF"/>
                </a:solidFill>
              </a:rPr>
              <a:t>www.9slide.vn</a:t>
            </a:r>
          </a:p>
        </p:txBody>
      </p:sp>
      <p:grpSp>
        <p:nvGrpSpPr>
          <p:cNvPr id="12" name="Group 11"/>
          <p:cNvGrpSpPr/>
          <p:nvPr userDrawn="1"/>
        </p:nvGrpSpPr>
        <p:grpSpPr>
          <a:xfrm>
            <a:off x="-150495" y="2298700"/>
            <a:ext cx="12341860" cy="4559300"/>
            <a:chOff x="-431" y="2612"/>
            <a:chExt cx="19868" cy="8188"/>
          </a:xfrm>
        </p:grpSpPr>
        <p:pic>
          <p:nvPicPr>
            <p:cNvPr id="17" name="Picture 17"/>
            <p:cNvPicPr>
              <a:picLocks noChangeAspect="1"/>
            </p:cNvPicPr>
            <p:nvPr userDrawn="1"/>
          </p:nvPicPr>
          <p:blipFill>
            <a:blip r:embed="rId13" cstate="print">
              <a:extLst>
                <a:ext uri="{28A0092B-C50C-407E-A947-70E740481C1C}">
                  <a14:useLocalDpi xmlns:a14="http://schemas.microsoft.com/office/drawing/2010/main" val="0"/>
                </a:ext>
                <a:ext uri="{96DAC541-7B7A-43D3-8B79-37D633B846F1}">
                  <asvg:svgBlip xmlns:asvg="http://schemas.microsoft.com/office/drawing/2016/SVG/main" xmlns="" r:embed="rId14"/>
                </a:ext>
              </a:extLst>
            </a:blip>
            <a:srcRect/>
            <a:stretch>
              <a:fillRect/>
            </a:stretch>
          </p:blipFill>
          <p:spPr>
            <a:xfrm>
              <a:off x="-431" y="4320"/>
              <a:ext cx="9801" cy="6480"/>
            </a:xfrm>
            <a:prstGeom prst="rect">
              <a:avLst/>
            </a:prstGeom>
          </p:spPr>
        </p:pic>
        <p:pic>
          <p:nvPicPr>
            <p:cNvPr id="7" name="Picture 17"/>
            <p:cNvPicPr>
              <a:picLocks noChangeAspect="1"/>
            </p:cNvPicPr>
            <p:nvPr userDrawn="1"/>
          </p:nvPicPr>
          <p:blipFill>
            <a:blip r:embed="rId13" cstate="print">
              <a:extLst>
                <a:ext uri="{28A0092B-C50C-407E-A947-70E740481C1C}">
                  <a14:useLocalDpi xmlns:a14="http://schemas.microsoft.com/office/drawing/2010/main" val="0"/>
                </a:ext>
                <a:ext uri="{96DAC541-7B7A-43D3-8B79-37D633B846F1}">
                  <asvg:svgBlip xmlns:asvg="http://schemas.microsoft.com/office/drawing/2016/SVG/main" xmlns="" r:embed="rId14"/>
                </a:ext>
              </a:extLst>
            </a:blip>
            <a:srcRect l="33517"/>
            <a:stretch>
              <a:fillRect/>
            </a:stretch>
          </p:blipFill>
          <p:spPr>
            <a:xfrm flipH="1">
              <a:off x="8122" y="4320"/>
              <a:ext cx="6516" cy="6480"/>
            </a:xfrm>
            <a:prstGeom prst="rect">
              <a:avLst/>
            </a:prstGeom>
          </p:spPr>
        </p:pic>
        <p:pic>
          <p:nvPicPr>
            <p:cNvPr id="9" name="Picture 17"/>
            <p:cNvPicPr>
              <a:picLocks noChangeAspect="1"/>
            </p:cNvPicPr>
            <p:nvPr userDrawn="1"/>
          </p:nvPicPr>
          <p:blipFill>
            <a:blip r:embed="rId15" cstate="print">
              <a:extLst>
                <a:ext uri="{28A0092B-C50C-407E-A947-70E740481C1C}">
                  <a14:useLocalDpi xmlns:a14="http://schemas.microsoft.com/office/drawing/2010/main" val="0"/>
                </a:ext>
                <a:ext uri="{96DAC541-7B7A-43D3-8B79-37D633B846F1}">
                  <asvg:svgBlip xmlns:asvg="http://schemas.microsoft.com/office/drawing/2016/SVG/main" xmlns="" r:embed="rId14"/>
                </a:ext>
              </a:extLst>
            </a:blip>
            <a:srcRect l="52742"/>
            <a:stretch>
              <a:fillRect/>
            </a:stretch>
          </p:blipFill>
          <p:spPr>
            <a:xfrm>
              <a:off x="13585" y="2612"/>
              <a:ext cx="5853" cy="8188"/>
            </a:xfrm>
            <a:prstGeom prst="rect">
              <a:avLst/>
            </a:prstGeom>
          </p:spPr>
        </p:pic>
        <p:pic>
          <p:nvPicPr>
            <p:cNvPr id="11" name="Picture 14"/>
            <p:cNvPicPr>
              <a:picLocks noChangeAspect="1"/>
            </p:cNvPicPr>
            <p:nvPr userDrawn="1"/>
          </p:nvPicPr>
          <p:blipFill>
            <a:blip r:embed="rId16" cstate="print">
              <a:extLst>
                <a:ext uri="{28A0092B-C50C-407E-A947-70E740481C1C}">
                  <a14:useLocalDpi xmlns:a14="http://schemas.microsoft.com/office/drawing/2010/main" val="0"/>
                </a:ext>
                <a:ext uri="{96DAC541-7B7A-43D3-8B79-37D633B846F1}">
                  <asvg:svgBlip xmlns:asvg="http://schemas.microsoft.com/office/drawing/2016/SVG/main" xmlns="" r:embed="rId17"/>
                </a:ext>
              </a:extLst>
            </a:blip>
            <a:srcRect/>
            <a:stretch>
              <a:fillRect/>
            </a:stretch>
          </p:blipFill>
          <p:spPr>
            <a:xfrm>
              <a:off x="158" y="6611"/>
              <a:ext cx="1327" cy="1345"/>
            </a:xfrm>
            <a:prstGeom prst="rect">
              <a:avLst/>
            </a:prstGeom>
          </p:spPr>
        </p:pic>
      </p:grpSp>
      <p:pic>
        <p:nvPicPr>
          <p:cNvPr id="10" name="Picture 10"/>
          <p:cNvPicPr>
            <a:picLocks noChangeAspect="1"/>
          </p:cNvPicPr>
          <p:nvPr userDrawn="1"/>
        </p:nvPicPr>
        <p:blipFill>
          <a:blip r:embed="rId18"/>
          <a:srcRect/>
          <a:stretch>
            <a:fillRect/>
          </a:stretch>
        </p:blipFill>
        <p:spPr>
          <a:xfrm>
            <a:off x="757555" y="3693160"/>
            <a:ext cx="991870" cy="937895"/>
          </a:xfrm>
          <a:prstGeom prst="rect">
            <a:avLst/>
          </a:prstGeom>
        </p:spPr>
      </p:pic>
    </p:spTree>
    <p:extLst>
      <p:ext uri="{BB962C8B-B14F-4D97-AF65-F5344CB8AC3E}">
        <p14:creationId xmlns:p14="http://schemas.microsoft.com/office/powerpoint/2010/main" val="1623251471"/>
      </p:ext>
    </p:extLst>
  </p:cSld>
  <p:clrMap bg1="lt1" tx1="dk1" bg2="lt2" tx2="dk2" accent1="accent1" accent2="accent2" accent3="accent3" accent4="accent4" accent5="accent5" accent6="accent6" hlink="hlink" folHlink="folHlink"/>
  <p:sldLayoutIdLst>
    <p:sldLayoutId id="2147483686" r:id="rId1"/>
    <p:sldLayoutId id="2147483687" r:id="rId2"/>
    <p:sldLayoutId id="2147483688" r:id="rId3"/>
    <p:sldLayoutId id="2147483689" r:id="rId4"/>
    <p:sldLayoutId id="2147483690" r:id="rId5"/>
    <p:sldLayoutId id="2147483691" r:id="rId6"/>
    <p:sldLayoutId id="2147483692" r:id="rId7"/>
    <p:sldLayoutId id="2147483693" r:id="rId8"/>
    <p:sldLayoutId id="2147483694" r:id="rId9"/>
    <p:sldLayoutId id="2147483695" r:id="rId10"/>
    <p:sldLayoutId id="2147483696" r:id="rId11"/>
  </p:sldLayoutIdLs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7" presetClass="entr" presetSubtype="4" fill="hold" nodeType="clickEffect">
                                  <p:stCondLst>
                                    <p:cond delay="0"/>
                                  </p:stCondLst>
                                  <p:childTnLst>
                                    <p:set>
                                      <p:cBhvr>
                                        <p:cTn id="6" dur="500"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5" presetClass="entr" presetSubtype="0" fill="hold" nodeType="clickEffect">
                                  <p:stCondLst>
                                    <p:cond delay="0"/>
                                  </p:stCondLst>
                                  <p:childTnLst>
                                    <p:set>
                                      <p:cBhvr>
                                        <p:cTn id="12" dur="500" fill="hold">
                                          <p:stCondLst>
                                            <p:cond delay="0"/>
                                          </p:stCondLst>
                                        </p:cTn>
                                        <p:tgtEl>
                                          <p:spTgt spid="10"/>
                                        </p:tgtEl>
                                        <p:attrNameLst>
                                          <p:attrName>style.visibility</p:attrName>
                                        </p:attrNameLst>
                                      </p:cBhvr>
                                      <p:to>
                                        <p:strVal val="visible"/>
                                      </p:to>
                                    </p:set>
                                    <p:anim calcmode="lin" valueType="num">
                                      <p:cBhvr>
                                        <p:cTn id="13" dur="500" fill="hold"/>
                                        <p:tgtEl>
                                          <p:spTgt spid="10"/>
                                        </p:tgtEl>
                                        <p:attrNameLst>
                                          <p:attrName>ppt_w</p:attrName>
                                        </p:attrNameLst>
                                      </p:cBhvr>
                                      <p:tavLst>
                                        <p:tav tm="0">
                                          <p:val>
                                            <p:strVal val="#ppt_w*0.70"/>
                                          </p:val>
                                        </p:tav>
                                        <p:tav tm="100000">
                                          <p:val>
                                            <p:strVal val="#ppt_w"/>
                                          </p:val>
                                        </p:tav>
                                      </p:tavLst>
                                    </p:anim>
                                    <p:anim calcmode="lin" valueType="num">
                                      <p:cBhvr>
                                        <p:cTn id="14" dur="500" fill="hold"/>
                                        <p:tgtEl>
                                          <p:spTgt spid="10"/>
                                        </p:tgtEl>
                                        <p:attrNameLst>
                                          <p:attrName>ppt_h</p:attrName>
                                        </p:attrNameLst>
                                      </p:cBhvr>
                                      <p:tavLst>
                                        <p:tav tm="0">
                                          <p:val>
                                            <p:strVal val="#ppt_h"/>
                                          </p:val>
                                        </p:tav>
                                        <p:tav tm="100000">
                                          <p:val>
                                            <p:strVal val="#ppt_h"/>
                                          </p:val>
                                        </p:tav>
                                      </p:tavLst>
                                    </p:anim>
                                    <p:animEffect transition="in" filter="fade">
                                      <p:cBhvr>
                                        <p:cTn id="15"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9Slide.vn - 2019"/>
          <p:cNvSpPr txBox="1"/>
          <p:nvPr userDrawn="1"/>
        </p:nvSpPr>
        <p:spPr>
          <a:xfrm>
            <a:off x="0" y="-1604665"/>
            <a:ext cx="12192000" cy="461665"/>
          </a:xfrm>
          <a:prstGeom prst="rect">
            <a:avLst/>
          </a:prstGeom>
          <a:noFill/>
        </p:spPr>
        <p:txBody>
          <a:bodyPr vert="horz" rtlCol="0">
            <a:spAutoFit/>
          </a:bodyPr>
          <a:lstStyle/>
          <a:p>
            <a:pPr algn="ctr"/>
            <a:r>
              <a:rPr lang="en-US" sz="2400">
                <a:solidFill>
                  <a:srgbClr val="CFCFCF"/>
                </a:solidFill>
              </a:rPr>
              <a:t>www.9slide.vn</a:t>
            </a:r>
          </a:p>
        </p:txBody>
      </p:sp>
      <p:grpSp>
        <p:nvGrpSpPr>
          <p:cNvPr id="12" name="Group 11"/>
          <p:cNvGrpSpPr/>
          <p:nvPr userDrawn="1"/>
        </p:nvGrpSpPr>
        <p:grpSpPr>
          <a:xfrm>
            <a:off x="-150495" y="2298700"/>
            <a:ext cx="12341860" cy="4559300"/>
            <a:chOff x="-431" y="2612"/>
            <a:chExt cx="19868" cy="8188"/>
          </a:xfrm>
        </p:grpSpPr>
        <p:pic>
          <p:nvPicPr>
            <p:cNvPr id="17" name="Picture 17"/>
            <p:cNvPicPr>
              <a:picLocks noChangeAspect="1"/>
            </p:cNvPicPr>
            <p:nvPr userDrawn="1"/>
          </p:nvPicPr>
          <p:blipFill>
            <a:blip r:embed="rId14" cstate="print">
              <a:extLst>
                <a:ext uri="{28A0092B-C50C-407E-A947-70E740481C1C}">
                  <a14:useLocalDpi xmlns:a14="http://schemas.microsoft.com/office/drawing/2010/main" val="0"/>
                </a:ext>
                <a:ext uri="{96DAC541-7B7A-43D3-8B79-37D633B846F1}">
                  <asvg:svgBlip xmlns:asvg="http://schemas.microsoft.com/office/drawing/2016/SVG/main" xmlns="" r:embed="rId15"/>
                </a:ext>
              </a:extLst>
            </a:blip>
            <a:srcRect/>
            <a:stretch>
              <a:fillRect/>
            </a:stretch>
          </p:blipFill>
          <p:spPr>
            <a:xfrm>
              <a:off x="-431" y="4320"/>
              <a:ext cx="9801" cy="6480"/>
            </a:xfrm>
            <a:prstGeom prst="rect">
              <a:avLst/>
            </a:prstGeom>
          </p:spPr>
        </p:pic>
        <p:pic>
          <p:nvPicPr>
            <p:cNvPr id="7" name="Picture 17"/>
            <p:cNvPicPr>
              <a:picLocks noChangeAspect="1"/>
            </p:cNvPicPr>
            <p:nvPr userDrawn="1"/>
          </p:nvPicPr>
          <p:blipFill>
            <a:blip r:embed="rId14" cstate="print">
              <a:extLst>
                <a:ext uri="{28A0092B-C50C-407E-A947-70E740481C1C}">
                  <a14:useLocalDpi xmlns:a14="http://schemas.microsoft.com/office/drawing/2010/main" val="0"/>
                </a:ext>
                <a:ext uri="{96DAC541-7B7A-43D3-8B79-37D633B846F1}">
                  <asvg:svgBlip xmlns:asvg="http://schemas.microsoft.com/office/drawing/2016/SVG/main" xmlns="" r:embed="rId15"/>
                </a:ext>
              </a:extLst>
            </a:blip>
            <a:srcRect l="33517"/>
            <a:stretch>
              <a:fillRect/>
            </a:stretch>
          </p:blipFill>
          <p:spPr>
            <a:xfrm flipH="1">
              <a:off x="8122" y="4320"/>
              <a:ext cx="6516" cy="6480"/>
            </a:xfrm>
            <a:prstGeom prst="rect">
              <a:avLst/>
            </a:prstGeom>
          </p:spPr>
        </p:pic>
        <p:pic>
          <p:nvPicPr>
            <p:cNvPr id="9" name="Picture 17"/>
            <p:cNvPicPr>
              <a:picLocks noChangeAspect="1"/>
            </p:cNvPicPr>
            <p:nvPr userDrawn="1"/>
          </p:nvPicPr>
          <p:blipFill>
            <a:blip r:embed="rId16" cstate="print">
              <a:extLst>
                <a:ext uri="{28A0092B-C50C-407E-A947-70E740481C1C}">
                  <a14:useLocalDpi xmlns:a14="http://schemas.microsoft.com/office/drawing/2010/main" val="0"/>
                </a:ext>
                <a:ext uri="{96DAC541-7B7A-43D3-8B79-37D633B846F1}">
                  <asvg:svgBlip xmlns:asvg="http://schemas.microsoft.com/office/drawing/2016/SVG/main" xmlns="" r:embed="rId15"/>
                </a:ext>
              </a:extLst>
            </a:blip>
            <a:srcRect l="52742"/>
            <a:stretch>
              <a:fillRect/>
            </a:stretch>
          </p:blipFill>
          <p:spPr>
            <a:xfrm>
              <a:off x="13585" y="2612"/>
              <a:ext cx="5853" cy="8188"/>
            </a:xfrm>
            <a:prstGeom prst="rect">
              <a:avLst/>
            </a:prstGeom>
          </p:spPr>
        </p:pic>
        <p:pic>
          <p:nvPicPr>
            <p:cNvPr id="11" name="Picture 14"/>
            <p:cNvPicPr>
              <a:picLocks noChangeAspect="1"/>
            </p:cNvPicPr>
            <p:nvPr userDrawn="1"/>
          </p:nvPicPr>
          <p:blipFill>
            <a:blip r:embed="rId17" cstate="print">
              <a:extLst>
                <a:ext uri="{28A0092B-C50C-407E-A947-70E740481C1C}">
                  <a14:useLocalDpi xmlns:a14="http://schemas.microsoft.com/office/drawing/2010/main" val="0"/>
                </a:ext>
                <a:ext uri="{96DAC541-7B7A-43D3-8B79-37D633B846F1}">
                  <asvg:svgBlip xmlns:asvg="http://schemas.microsoft.com/office/drawing/2016/SVG/main" xmlns="" r:embed="rId18"/>
                </a:ext>
              </a:extLst>
            </a:blip>
            <a:srcRect/>
            <a:stretch>
              <a:fillRect/>
            </a:stretch>
          </p:blipFill>
          <p:spPr>
            <a:xfrm>
              <a:off x="158" y="6611"/>
              <a:ext cx="1327" cy="1345"/>
            </a:xfrm>
            <a:prstGeom prst="rect">
              <a:avLst/>
            </a:prstGeom>
          </p:spPr>
        </p:pic>
      </p:grpSp>
      <p:pic>
        <p:nvPicPr>
          <p:cNvPr id="10" name="Picture 10"/>
          <p:cNvPicPr>
            <a:picLocks noChangeAspect="1"/>
          </p:cNvPicPr>
          <p:nvPr userDrawn="1"/>
        </p:nvPicPr>
        <p:blipFill>
          <a:blip r:embed="rId19"/>
          <a:srcRect/>
          <a:stretch>
            <a:fillRect/>
          </a:stretch>
        </p:blipFill>
        <p:spPr>
          <a:xfrm>
            <a:off x="757555" y="3693160"/>
            <a:ext cx="991870" cy="937895"/>
          </a:xfrm>
          <a:prstGeom prst="rect">
            <a:avLst/>
          </a:prstGeom>
        </p:spPr>
      </p:pic>
      <p:sp>
        <p:nvSpPr>
          <p:cNvPr id="13" name="Oval 12"/>
          <p:cNvSpPr>
            <a:spLocks noChangeAspect="1"/>
          </p:cNvSpPr>
          <p:nvPr userDrawn="1">
            <p:custDataLst>
              <p:tags r:id="rId13"/>
            </p:custDataLst>
          </p:nvPr>
        </p:nvSpPr>
        <p:spPr>
          <a:xfrm>
            <a:off x="-1084082" y="1841500"/>
            <a:ext cx="914400" cy="914400"/>
          </a:xfrm>
          <a:prstGeom prst="ellipse">
            <a:avLst/>
          </a:prstGeom>
          <a:blipFill dpi="0" rotWithShape="0">
            <a:blip r:embed="rId20" cstate="print">
              <a:alphaModFix amt="0"/>
              <a:extLst>
                <a:ext uri="{28A0092B-C50C-407E-A947-70E740481C1C}">
                  <a14:useLocalDpi xmlns:a14="http://schemas.microsoft.com/office/drawing/2010/main" val="0"/>
                </a:ext>
              </a:extLst>
            </a:blip>
            <a:srcRect/>
            <a:stretch>
              <a:fillRect/>
            </a:stretch>
          </a:blip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640183471"/>
      </p:ext>
    </p:extLst>
  </p:cSld>
  <p:clrMap bg1="lt1" tx1="dk1" bg2="lt2" tx2="dk2" accent1="accent1" accent2="accent2" accent3="accent3" accent4="accent4" accent5="accent5" accent6="accent6" hlink="hlink" folHlink="folHlink"/>
  <p:sldLayoutIdLst>
    <p:sldLayoutId id="2147483698" r:id="rId1"/>
    <p:sldLayoutId id="2147483699" r:id="rId2"/>
    <p:sldLayoutId id="2147483700" r:id="rId3"/>
    <p:sldLayoutId id="2147483701" r:id="rId4"/>
    <p:sldLayoutId id="2147483702" r:id="rId5"/>
    <p:sldLayoutId id="2147483703" r:id="rId6"/>
    <p:sldLayoutId id="2147483704" r:id="rId7"/>
    <p:sldLayoutId id="2147483705" r:id="rId8"/>
    <p:sldLayoutId id="2147483706" r:id="rId9"/>
    <p:sldLayoutId id="2147483707" r:id="rId10"/>
    <p:sldLayoutId id="2147483708" r:id="rId11"/>
  </p:sldLayoutIdLs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7" presetClass="entr" presetSubtype="4" fill="hold" nodeType="clickEffect">
                                  <p:stCondLst>
                                    <p:cond delay="0"/>
                                  </p:stCondLst>
                                  <p:childTnLst>
                                    <p:set>
                                      <p:cBhvr>
                                        <p:cTn id="6" dur="500"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5" presetClass="entr" presetSubtype="0" fill="hold" nodeType="clickEffect">
                                  <p:stCondLst>
                                    <p:cond delay="0"/>
                                  </p:stCondLst>
                                  <p:childTnLst>
                                    <p:set>
                                      <p:cBhvr>
                                        <p:cTn id="12" dur="500" fill="hold">
                                          <p:stCondLst>
                                            <p:cond delay="0"/>
                                          </p:stCondLst>
                                        </p:cTn>
                                        <p:tgtEl>
                                          <p:spTgt spid="10"/>
                                        </p:tgtEl>
                                        <p:attrNameLst>
                                          <p:attrName>style.visibility</p:attrName>
                                        </p:attrNameLst>
                                      </p:cBhvr>
                                      <p:to>
                                        <p:strVal val="visible"/>
                                      </p:to>
                                    </p:set>
                                    <p:anim calcmode="lin" valueType="num">
                                      <p:cBhvr>
                                        <p:cTn id="13" dur="500" fill="hold"/>
                                        <p:tgtEl>
                                          <p:spTgt spid="10"/>
                                        </p:tgtEl>
                                        <p:attrNameLst>
                                          <p:attrName>ppt_w</p:attrName>
                                        </p:attrNameLst>
                                      </p:cBhvr>
                                      <p:tavLst>
                                        <p:tav tm="0">
                                          <p:val>
                                            <p:strVal val="#ppt_w*0.70"/>
                                          </p:val>
                                        </p:tav>
                                        <p:tav tm="100000">
                                          <p:val>
                                            <p:strVal val="#ppt_w"/>
                                          </p:val>
                                        </p:tav>
                                      </p:tavLst>
                                    </p:anim>
                                    <p:anim calcmode="lin" valueType="num">
                                      <p:cBhvr>
                                        <p:cTn id="14" dur="500" fill="hold"/>
                                        <p:tgtEl>
                                          <p:spTgt spid="10"/>
                                        </p:tgtEl>
                                        <p:attrNameLst>
                                          <p:attrName>ppt_h</p:attrName>
                                        </p:attrNameLst>
                                      </p:cBhvr>
                                      <p:tavLst>
                                        <p:tav tm="0">
                                          <p:val>
                                            <p:strVal val="#ppt_h"/>
                                          </p:val>
                                        </p:tav>
                                        <p:tav tm="100000">
                                          <p:val>
                                            <p:strVal val="#ppt_h"/>
                                          </p:val>
                                        </p:tav>
                                      </p:tavLst>
                                    </p:anim>
                                    <p:animEffect transition="in" filter="fade">
                                      <p:cBhvr>
                                        <p:cTn id="15"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xmlns="" id="{7CAE1667-B190-4B2F-A863-EA0E89C2E0AC}"/>
              </a:ext>
            </a:extLst>
          </p:cNvPr>
          <p:cNvGrpSpPr/>
          <p:nvPr userDrawn="1"/>
        </p:nvGrpSpPr>
        <p:grpSpPr>
          <a:xfrm>
            <a:off x="-1" y="0"/>
            <a:ext cx="12192001" cy="6858000"/>
            <a:chOff x="-1" y="0"/>
            <a:chExt cx="12192001" cy="6858000"/>
          </a:xfrm>
        </p:grpSpPr>
        <p:pic>
          <p:nvPicPr>
            <p:cNvPr id="9" name="图片 8" descr="形状&#10;&#10;低可信度描述已自动生成">
              <a:extLst>
                <a:ext uri="{FF2B5EF4-FFF2-40B4-BE49-F238E27FC236}">
                  <a16:creationId xmlns:a16="http://schemas.microsoft.com/office/drawing/2014/main" xmlns="" id="{ADB53FAB-FEA4-4EFC-A852-7B8CE72336FC}"/>
                </a:ext>
              </a:extLst>
            </p:cNvPr>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10" name="图片 9" descr="卡通人物&#10;&#10;中度可信度描述已自动生成">
              <a:extLst>
                <a:ext uri="{FF2B5EF4-FFF2-40B4-BE49-F238E27FC236}">
                  <a16:creationId xmlns:a16="http://schemas.microsoft.com/office/drawing/2014/main" xmlns="" id="{FD7A4ADC-377F-4C4C-9A2F-B873C6C15A61}"/>
                </a:ext>
              </a:extLst>
            </p:cNvPr>
            <p:cNvPicPr>
              <a:picLocks noChangeAspect="1"/>
            </p:cNvPicPr>
            <p:nvPr/>
          </p:nvPicPr>
          <p:blipFill rotWithShape="1">
            <a:blip r:embed="rId20" cstate="print">
              <a:extLst>
                <a:ext uri="{28A0092B-C50C-407E-A947-70E740481C1C}">
                  <a14:useLocalDpi xmlns:a14="http://schemas.microsoft.com/office/drawing/2010/main" val="0"/>
                </a:ext>
              </a:extLst>
            </a:blip>
            <a:srcRect r="51134" b="49895"/>
            <a:stretch/>
          </p:blipFill>
          <p:spPr>
            <a:xfrm>
              <a:off x="0" y="0"/>
              <a:ext cx="2235200" cy="3436196"/>
            </a:xfrm>
            <a:prstGeom prst="rect">
              <a:avLst/>
            </a:prstGeom>
          </p:spPr>
        </p:pic>
        <p:pic>
          <p:nvPicPr>
            <p:cNvPr id="11" name="图片 10" descr="卡通人物&#10;&#10;中度可信度描述已自动生成">
              <a:extLst>
                <a:ext uri="{FF2B5EF4-FFF2-40B4-BE49-F238E27FC236}">
                  <a16:creationId xmlns:a16="http://schemas.microsoft.com/office/drawing/2014/main" xmlns="" id="{C3261D3A-435C-4410-8369-71B2E0C6409F}"/>
                </a:ext>
              </a:extLst>
            </p:cNvPr>
            <p:cNvPicPr>
              <a:picLocks noChangeAspect="1"/>
            </p:cNvPicPr>
            <p:nvPr/>
          </p:nvPicPr>
          <p:blipFill rotWithShape="1">
            <a:blip r:embed="rId20" cstate="print">
              <a:extLst>
                <a:ext uri="{28A0092B-C50C-407E-A947-70E740481C1C}">
                  <a14:useLocalDpi xmlns:a14="http://schemas.microsoft.com/office/drawing/2010/main" val="0"/>
                </a:ext>
              </a:extLst>
            </a:blip>
            <a:srcRect l="53355" b="49895"/>
            <a:stretch/>
          </p:blipFill>
          <p:spPr>
            <a:xfrm>
              <a:off x="10058400" y="0"/>
              <a:ext cx="2133600" cy="3436196"/>
            </a:xfrm>
            <a:prstGeom prst="rect">
              <a:avLst/>
            </a:prstGeom>
          </p:spPr>
        </p:pic>
        <p:pic>
          <p:nvPicPr>
            <p:cNvPr id="12" name="图片 11" descr="图片包含 游戏机, 雨&#10;&#10;描述已自动生成">
              <a:extLst>
                <a:ext uri="{FF2B5EF4-FFF2-40B4-BE49-F238E27FC236}">
                  <a16:creationId xmlns:a16="http://schemas.microsoft.com/office/drawing/2014/main" xmlns="" id="{53350636-D0A4-4338-93B8-3F46BA678F49}"/>
                </a:ext>
              </a:extLst>
            </p:cNvPr>
            <p:cNvPicPr>
              <a:picLocks noChangeAspect="1"/>
            </p:cNvPicPr>
            <p:nvPr/>
          </p:nvPicPr>
          <p:blipFill rotWithShape="1">
            <a:blip r:embed="rId21">
              <a:extLst>
                <a:ext uri="{28A0092B-C50C-407E-A947-70E740481C1C}">
                  <a14:useLocalDpi xmlns:a14="http://schemas.microsoft.com/office/drawing/2010/main" val="0"/>
                </a:ext>
              </a:extLst>
            </a:blip>
            <a:srcRect t="37946" b="36994"/>
            <a:stretch/>
          </p:blipFill>
          <p:spPr>
            <a:xfrm>
              <a:off x="0" y="3802742"/>
              <a:ext cx="12191998" cy="3055257"/>
            </a:xfrm>
            <a:custGeom>
              <a:avLst/>
              <a:gdLst>
                <a:gd name="connsiteX0" fmla="*/ 0 w 12191998"/>
                <a:gd name="connsiteY0" fmla="*/ 0 h 6858000"/>
                <a:gd name="connsiteX1" fmla="*/ 12191998 w 12191998"/>
                <a:gd name="connsiteY1" fmla="*/ 0 h 6858000"/>
                <a:gd name="connsiteX2" fmla="*/ 12191998 w 12191998"/>
                <a:gd name="connsiteY2" fmla="*/ 6858000 h 6858000"/>
                <a:gd name="connsiteX3" fmla="*/ 0 w 12191998"/>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1998" h="6858000">
                  <a:moveTo>
                    <a:pt x="0" y="0"/>
                  </a:moveTo>
                  <a:lnTo>
                    <a:pt x="12191998" y="0"/>
                  </a:lnTo>
                  <a:lnTo>
                    <a:pt x="12191998" y="6858000"/>
                  </a:lnTo>
                  <a:lnTo>
                    <a:pt x="0" y="6858000"/>
                  </a:lnTo>
                  <a:close/>
                </a:path>
              </a:pathLst>
            </a:custGeom>
          </p:spPr>
        </p:pic>
        <p:sp>
          <p:nvSpPr>
            <p:cNvPr id="13" name="矩形: 圆角 12">
              <a:extLst>
                <a:ext uri="{FF2B5EF4-FFF2-40B4-BE49-F238E27FC236}">
                  <a16:creationId xmlns:a16="http://schemas.microsoft.com/office/drawing/2014/main" xmlns="" id="{07D36898-0D2E-467C-A0C0-7245CC2BA3FB}"/>
                </a:ext>
              </a:extLst>
            </p:cNvPr>
            <p:cNvSpPr/>
            <p:nvPr/>
          </p:nvSpPr>
          <p:spPr>
            <a:xfrm>
              <a:off x="602343" y="605972"/>
              <a:ext cx="10987314" cy="5646057"/>
            </a:xfrm>
            <a:custGeom>
              <a:avLst/>
              <a:gdLst>
                <a:gd name="connsiteX0" fmla="*/ 0 w 10987314"/>
                <a:gd name="connsiteY0" fmla="*/ 941028 h 5646057"/>
                <a:gd name="connsiteX1" fmla="*/ 941028 w 10987314"/>
                <a:gd name="connsiteY1" fmla="*/ 0 h 5646057"/>
                <a:gd name="connsiteX2" fmla="*/ 10046286 w 10987314"/>
                <a:gd name="connsiteY2" fmla="*/ 0 h 5646057"/>
                <a:gd name="connsiteX3" fmla="*/ 10987314 w 10987314"/>
                <a:gd name="connsiteY3" fmla="*/ 941028 h 5646057"/>
                <a:gd name="connsiteX4" fmla="*/ 10987314 w 10987314"/>
                <a:gd name="connsiteY4" fmla="*/ 4705029 h 5646057"/>
                <a:gd name="connsiteX5" fmla="*/ 10046286 w 10987314"/>
                <a:gd name="connsiteY5" fmla="*/ 5646057 h 5646057"/>
                <a:gd name="connsiteX6" fmla="*/ 941028 w 10987314"/>
                <a:gd name="connsiteY6" fmla="*/ 5646057 h 5646057"/>
                <a:gd name="connsiteX7" fmla="*/ 0 w 10987314"/>
                <a:gd name="connsiteY7" fmla="*/ 4705029 h 5646057"/>
                <a:gd name="connsiteX8" fmla="*/ 0 w 10987314"/>
                <a:gd name="connsiteY8" fmla="*/ 941028 h 56460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987314" h="5646057" fill="none" extrusionOk="0">
                  <a:moveTo>
                    <a:pt x="0" y="941028"/>
                  </a:moveTo>
                  <a:cubicBezTo>
                    <a:pt x="-25109" y="510612"/>
                    <a:pt x="375557" y="22424"/>
                    <a:pt x="941028" y="0"/>
                  </a:cubicBezTo>
                  <a:cubicBezTo>
                    <a:pt x="1989520" y="46004"/>
                    <a:pt x="6953912" y="-130779"/>
                    <a:pt x="10046286" y="0"/>
                  </a:cubicBezTo>
                  <a:cubicBezTo>
                    <a:pt x="10575216" y="-3264"/>
                    <a:pt x="10953598" y="435264"/>
                    <a:pt x="10987314" y="941028"/>
                  </a:cubicBezTo>
                  <a:cubicBezTo>
                    <a:pt x="10857418" y="2606029"/>
                    <a:pt x="10913252" y="2895932"/>
                    <a:pt x="10987314" y="4705029"/>
                  </a:cubicBezTo>
                  <a:cubicBezTo>
                    <a:pt x="10957679" y="5174126"/>
                    <a:pt x="10582850" y="5609648"/>
                    <a:pt x="10046286" y="5646057"/>
                  </a:cubicBezTo>
                  <a:cubicBezTo>
                    <a:pt x="8017582" y="5502465"/>
                    <a:pt x="2600384" y="5697294"/>
                    <a:pt x="941028" y="5646057"/>
                  </a:cubicBezTo>
                  <a:cubicBezTo>
                    <a:pt x="410466" y="5632556"/>
                    <a:pt x="36433" y="5222364"/>
                    <a:pt x="0" y="4705029"/>
                  </a:cubicBezTo>
                  <a:cubicBezTo>
                    <a:pt x="-11777" y="3824681"/>
                    <a:pt x="73841" y="2348944"/>
                    <a:pt x="0" y="941028"/>
                  </a:cubicBezTo>
                  <a:close/>
                </a:path>
                <a:path w="10987314" h="5646057" stroke="0" extrusionOk="0">
                  <a:moveTo>
                    <a:pt x="0" y="941028"/>
                  </a:moveTo>
                  <a:cubicBezTo>
                    <a:pt x="94636" y="426548"/>
                    <a:pt x="337865" y="-21889"/>
                    <a:pt x="941028" y="0"/>
                  </a:cubicBezTo>
                  <a:cubicBezTo>
                    <a:pt x="2588352" y="43276"/>
                    <a:pt x="6300625" y="12265"/>
                    <a:pt x="10046286" y="0"/>
                  </a:cubicBezTo>
                  <a:cubicBezTo>
                    <a:pt x="10580462" y="15311"/>
                    <a:pt x="11031252" y="354919"/>
                    <a:pt x="10987314" y="941028"/>
                  </a:cubicBezTo>
                  <a:cubicBezTo>
                    <a:pt x="11013859" y="2502216"/>
                    <a:pt x="11112942" y="3817128"/>
                    <a:pt x="10987314" y="4705029"/>
                  </a:cubicBezTo>
                  <a:cubicBezTo>
                    <a:pt x="10992348" y="5282154"/>
                    <a:pt x="10645049" y="5592938"/>
                    <a:pt x="10046286" y="5646057"/>
                  </a:cubicBezTo>
                  <a:cubicBezTo>
                    <a:pt x="6297295" y="5481172"/>
                    <a:pt x="5384601" y="5744029"/>
                    <a:pt x="941028" y="5646057"/>
                  </a:cubicBezTo>
                  <a:cubicBezTo>
                    <a:pt x="476525" y="5558727"/>
                    <a:pt x="73260" y="5237686"/>
                    <a:pt x="0" y="4705029"/>
                  </a:cubicBezTo>
                  <a:cubicBezTo>
                    <a:pt x="-117259" y="3106965"/>
                    <a:pt x="18689" y="2813248"/>
                    <a:pt x="0" y="941028"/>
                  </a:cubicBezTo>
                  <a:close/>
                </a:path>
              </a:pathLst>
            </a:custGeom>
            <a:solidFill>
              <a:schemeClr val="bg1"/>
            </a:solidFill>
            <a:ln w="38100">
              <a:solidFill>
                <a:schemeClr val="tx1"/>
              </a:solidFill>
              <a:extLst>
                <a:ext uri="{C807C97D-BFC1-408E-A445-0C87EB9F89A2}">
                  <ask:lineSketchStyleProps xmlns:ask="http://schemas.microsoft.com/office/drawing/2018/sketchyshapes" xmlns="" sd="3864262876">
                    <a:prstGeom prst="roundRect">
                      <a:avLst>
                        <a:gd name="adj" fmla="val 16667"/>
                      </a:avLst>
                    </a:prstGeom>
                    <ask:type>
                      <ask:lineSketchCurve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4" name="图片 13" descr="卡通人物&#10;&#10;中度可信度描述已自动生成">
              <a:extLst>
                <a:ext uri="{FF2B5EF4-FFF2-40B4-BE49-F238E27FC236}">
                  <a16:creationId xmlns:a16="http://schemas.microsoft.com/office/drawing/2014/main" xmlns="" id="{A6C64816-1762-4383-B6D2-5B4B19AF2FE2}"/>
                </a:ext>
              </a:extLst>
            </p:cNvPr>
            <p:cNvPicPr>
              <a:picLocks noChangeAspect="1"/>
            </p:cNvPicPr>
            <p:nvPr/>
          </p:nvPicPr>
          <p:blipFill rotWithShape="1">
            <a:blip r:embed="rId22">
              <a:extLst>
                <a:ext uri="{28A0092B-C50C-407E-A947-70E740481C1C}">
                  <a14:useLocalDpi xmlns:a14="http://schemas.microsoft.com/office/drawing/2010/main" val="0"/>
                </a:ext>
              </a:extLst>
            </a:blip>
            <a:srcRect l="71260" t="85714"/>
            <a:stretch/>
          </p:blipFill>
          <p:spPr>
            <a:xfrm>
              <a:off x="9533549" y="4876800"/>
              <a:ext cx="2658451" cy="1981200"/>
            </a:xfrm>
            <a:prstGeom prst="rect">
              <a:avLst/>
            </a:prstGeom>
          </p:spPr>
        </p:pic>
        <p:pic>
          <p:nvPicPr>
            <p:cNvPr id="15" name="图片 14" descr="图片包含 游戏机, 房间, 桌子, 体育&#10;&#10;描述已自动生成">
              <a:extLst>
                <a:ext uri="{FF2B5EF4-FFF2-40B4-BE49-F238E27FC236}">
                  <a16:creationId xmlns:a16="http://schemas.microsoft.com/office/drawing/2014/main" xmlns="" id="{22AF1828-3A3A-46D7-9151-1DCB0C37DC4B}"/>
                </a:ext>
              </a:extLst>
            </p:cNvPr>
            <p:cNvPicPr>
              <a:picLocks noChangeAspect="1"/>
            </p:cNvPicPr>
            <p:nvPr/>
          </p:nvPicPr>
          <p:blipFill rotWithShape="1">
            <a:blip r:embed="rId23" cstate="print">
              <a:extLst>
                <a:ext uri="{28A0092B-C50C-407E-A947-70E740481C1C}">
                  <a14:useLocalDpi xmlns:a14="http://schemas.microsoft.com/office/drawing/2010/main" val="0"/>
                </a:ext>
              </a:extLst>
            </a:blip>
            <a:srcRect l="8567" t="73016" r="44788"/>
            <a:stretch/>
          </p:blipFill>
          <p:spPr>
            <a:xfrm>
              <a:off x="-1" y="4440928"/>
              <a:ext cx="2786743" cy="2417072"/>
            </a:xfrm>
            <a:prstGeom prst="rect">
              <a:avLst/>
            </a:prstGeom>
          </p:spPr>
        </p:pic>
      </p:grpSp>
    </p:spTree>
    <p:extLst>
      <p:ext uri="{BB962C8B-B14F-4D97-AF65-F5344CB8AC3E}">
        <p14:creationId xmlns:p14="http://schemas.microsoft.com/office/powerpoint/2010/main" val="1456797264"/>
      </p:ext>
    </p:extLst>
  </p:cSld>
  <p:clrMap bg1="lt1" tx1="dk1" bg2="lt2" tx2="dk2" accent1="accent1" accent2="accent2" accent3="accent3" accent4="accent4" accent5="accent5" accent6="accent6" hlink="hlink" folHlink="folHlink"/>
  <p:sldLayoutIdLst>
    <p:sldLayoutId id="2147483710" r:id="rId1"/>
    <p:sldLayoutId id="2147483711" r:id="rId2"/>
    <p:sldLayoutId id="2147483712" r:id="rId3"/>
    <p:sldLayoutId id="2147483713" r:id="rId4"/>
    <p:sldLayoutId id="2147483714" r:id="rId5"/>
    <p:sldLayoutId id="2147483715" r:id="rId6"/>
    <p:sldLayoutId id="2147483716" r:id="rId7"/>
    <p:sldLayoutId id="2147483717" r:id="rId8"/>
    <p:sldLayoutId id="2147483718" r:id="rId9"/>
    <p:sldLayoutId id="2147483719" r:id="rId10"/>
    <p:sldLayoutId id="2147483720" r:id="rId11"/>
    <p:sldLayoutId id="2147483721" r:id="rId12"/>
    <p:sldLayoutId id="2147483722" r:id="rId13"/>
    <p:sldLayoutId id="2147483723" r:id="rId14"/>
    <p:sldLayoutId id="2147483724" r:id="rId15"/>
    <p:sldLayoutId id="2147483725" r:id="rId16"/>
    <p:sldLayoutId id="2147483726" r:id="rId17"/>
  </p:sldLayoutIdLst>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026076139"/>
      </p:ext>
    </p:extLst>
  </p:cSld>
  <p:clrMap bg1="lt1" tx1="dk1" bg2="lt2" tx2="dk2" accent1="accent1" accent2="accent2" accent3="accent3" accent4="accent4" accent5="accent5" accent6="accent6" hlink="hlink" folHlink="folHlink"/>
  <p:sldLayoutIdLst>
    <p:sldLayoutId id="2147483728" r:id="rId1"/>
    <p:sldLayoutId id="2147483729" r:id="rId2"/>
    <p:sldLayoutId id="2147483730" r:id="rId3"/>
    <p:sldLayoutId id="2147483731" r:id="rId4"/>
    <p:sldLayoutId id="2147483732" r:id="rId5"/>
    <p:sldLayoutId id="2147483733" r:id="rId6"/>
    <p:sldLayoutId id="2147483734" r:id="rId7"/>
    <p:sldLayoutId id="2147483735" r:id="rId8"/>
    <p:sldLayoutId id="2147483736" r:id="rId9"/>
    <p:sldLayoutId id="2147483737" r:id="rId10"/>
    <p:sldLayoutId id="2147483738" r:id="rId11"/>
    <p:sldLayoutId id="2147483739" r:id="rId12"/>
    <p:sldLayoutId id="2147483740" r:id="rId13"/>
    <p:sldLayoutId id="2147483741" r:id="rId14"/>
    <p:sldLayoutId id="2147483742" r:id="rId15"/>
    <p:sldLayoutId id="2147483743" r:id="rId16"/>
    <p:sldLayoutId id="2147483744" r:id="rId17"/>
    <p:sldLayoutId id="2147483745" r:id="rId18"/>
    <p:sldLayoutId id="2147483746" r:id="rId19"/>
    <p:sldLayoutId id="2147483747" r:id="rId20"/>
    <p:sldLayoutId id="2147483748" r:id="rId21"/>
    <p:sldLayoutId id="2147483749" r:id="rId22"/>
    <p:sldLayoutId id="2147483750" r:id="rId23"/>
    <p:sldLayoutId id="2147483751" r:id="rId24"/>
    <p:sldLayoutId id="2147483752" r:id="rId25"/>
    <p:sldLayoutId id="2147483753" r:id="rId26"/>
    <p:sldLayoutId id="2147483754" r:id="rId27"/>
    <p:sldLayoutId id="2147483755" r:id="rId28"/>
    <p:sldLayoutId id="2147483756" r:id="rId29"/>
  </p:sldLayoutIdLst>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2.xml"/><Relationship Id="rId1" Type="http://schemas.openxmlformats.org/officeDocument/2006/relationships/slideLayout" Target="../slideLayouts/slideLayout56.xml"/><Relationship Id="rId4" Type="http://schemas.openxmlformats.org/officeDocument/2006/relationships/image" Target="../media/image40.png"/></Relationships>
</file>

<file path=ppt/slides/_rels/slide14.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42.jpg"/><Relationship Id="rId1" Type="http://schemas.openxmlformats.org/officeDocument/2006/relationships/slideLayout" Target="../slideLayouts/slideLayout63.xml"/><Relationship Id="rId6" Type="http://schemas.openxmlformats.org/officeDocument/2006/relationships/image" Target="../media/image46.png"/><Relationship Id="rId5" Type="http://schemas.openxmlformats.org/officeDocument/2006/relationships/image" Target="../media/image45.png"/><Relationship Id="rId4" Type="http://schemas.openxmlformats.org/officeDocument/2006/relationships/image" Target="../media/image44.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image" Target="../media/image47.png"/><Relationship Id="rId1" Type="http://schemas.openxmlformats.org/officeDocument/2006/relationships/slideLayout" Target="../slideLayouts/slideLayout1.xml"/><Relationship Id="rId4" Type="http://schemas.openxmlformats.org/officeDocument/2006/relationships/image" Target="../media/image49.png"/></Relationships>
</file>

<file path=ppt/slides/_rels/slide18.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8" Type="http://schemas.openxmlformats.org/officeDocument/2006/relationships/image" Target="../media/image17.svg"/><Relationship Id="rId13" Type="http://schemas.openxmlformats.org/officeDocument/2006/relationships/image" Target="../media/image29.png"/><Relationship Id="rId3" Type="http://schemas.openxmlformats.org/officeDocument/2006/relationships/image" Target="../media/image24.png"/><Relationship Id="rId7" Type="http://schemas.openxmlformats.org/officeDocument/2006/relationships/image" Target="../media/image26.png"/><Relationship Id="rId12" Type="http://schemas.openxmlformats.org/officeDocument/2006/relationships/image" Target="../media/image28.jpeg"/><Relationship Id="rId2" Type="http://schemas.openxmlformats.org/officeDocument/2006/relationships/notesSlide" Target="../notesSlides/notesSlide1.xml"/><Relationship Id="rId1" Type="http://schemas.openxmlformats.org/officeDocument/2006/relationships/slideLayout" Target="../slideLayouts/slideLayout27.xml"/><Relationship Id="rId6" Type="http://schemas.openxmlformats.org/officeDocument/2006/relationships/image" Target="../media/image31.svg"/><Relationship Id="rId11" Type="http://schemas.openxmlformats.org/officeDocument/2006/relationships/image" Target="../media/image33.svg"/><Relationship Id="rId5" Type="http://schemas.openxmlformats.org/officeDocument/2006/relationships/image" Target="../media/image25.png"/><Relationship Id="rId10" Type="http://schemas.openxmlformats.org/officeDocument/2006/relationships/image" Target="../media/image27.png"/><Relationship Id="rId4" Type="http://schemas.openxmlformats.org/officeDocument/2006/relationships/image" Target="../media/image15.svg"/><Relationship Id="rId9" Type="http://schemas.openxmlformats.org/officeDocument/2006/relationships/image" Target="../media/image13.png"/><Relationship Id="rId14" Type="http://schemas.openxmlformats.org/officeDocument/2006/relationships/image" Target="../media/image36.svg"/></Relationships>
</file>

<file path=ppt/slides/_rels/slide3.xml.rels><?xml version="1.0" encoding="UTF-8" standalone="yes"?>
<Relationships xmlns="http://schemas.openxmlformats.org/package/2006/relationships"><Relationship Id="rId8" Type="http://schemas.openxmlformats.org/officeDocument/2006/relationships/image" Target="../media/image33.png"/><Relationship Id="rId3" Type="http://schemas.openxmlformats.org/officeDocument/2006/relationships/image" Target="../media/image38.svg"/><Relationship Id="rId7" Type="http://schemas.openxmlformats.org/officeDocument/2006/relationships/image" Target="../media/image42.svg"/><Relationship Id="rId2" Type="http://schemas.openxmlformats.org/officeDocument/2006/relationships/image" Target="../media/image30.png"/><Relationship Id="rId1" Type="http://schemas.openxmlformats.org/officeDocument/2006/relationships/slideLayout" Target="../slideLayouts/slideLayout35.xml"/><Relationship Id="rId6" Type="http://schemas.openxmlformats.org/officeDocument/2006/relationships/image" Target="../media/image32.png"/><Relationship Id="rId5" Type="http://schemas.openxmlformats.org/officeDocument/2006/relationships/image" Target="../media/image40.svg"/><Relationship Id="rId4" Type="http://schemas.openxmlformats.org/officeDocument/2006/relationships/image" Target="../media/image31.png"/><Relationship Id="rId9" Type="http://schemas.openxmlformats.org/officeDocument/2006/relationships/image" Target="../media/image17.svg"/></Relationships>
</file>

<file path=ppt/slides/_rels/slide4.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Layout" Target="../slideLayouts/slideLayout1.xml"/><Relationship Id="rId4" Type="http://schemas.openxmlformats.org/officeDocument/2006/relationships/image" Target="../media/image1.png"/></Relationships>
</file>

<file path=ppt/slides/_rels/slide5.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xmlns="" id="{2CC86059-7D26-606F-ED4D-9EC241E67C28}"/>
              </a:ext>
            </a:extLst>
          </p:cNvPr>
          <p:cNvPicPr>
            <a:picLocks noChangeAspect="1"/>
          </p:cNvPicPr>
          <p:nvPr/>
        </p:nvPicPr>
        <p:blipFill>
          <a:blip r:embed="rId2"/>
          <a:stretch>
            <a:fillRect/>
          </a:stretch>
        </p:blipFill>
        <p:spPr>
          <a:xfrm>
            <a:off x="3202969" y="1136713"/>
            <a:ext cx="5974598" cy="4401693"/>
          </a:xfrm>
          <a:prstGeom prst="rect">
            <a:avLst/>
          </a:prstGeom>
        </p:spPr>
      </p:pic>
    </p:spTree>
    <p:extLst>
      <p:ext uri="{BB962C8B-B14F-4D97-AF65-F5344CB8AC3E}">
        <p14:creationId xmlns:p14="http://schemas.microsoft.com/office/powerpoint/2010/main" val="85615495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xmlns="" id="{6FE4013B-6A8B-F31E-CA2B-2EDA8F9846B0}"/>
              </a:ext>
            </a:extLst>
          </p:cNvPr>
          <p:cNvSpPr txBox="1"/>
          <p:nvPr/>
        </p:nvSpPr>
        <p:spPr>
          <a:xfrm>
            <a:off x="3019646" y="616688"/>
            <a:ext cx="6464596" cy="707886"/>
          </a:xfrm>
          <a:prstGeom prst="rect">
            <a:avLst/>
          </a:prstGeom>
          <a:noFill/>
        </p:spPr>
        <p:txBody>
          <a:bodyPr wrap="square" rtlCol="0">
            <a:spAutoFit/>
          </a:bodyPr>
          <a:lstStyle/>
          <a:p>
            <a:r>
              <a:rPr lang="en-US" sz="4000" dirty="0">
                <a:latin typeface="Cambria" panose="02040503050406030204" pitchFamily="18" charset="0"/>
                <a:ea typeface="Cambria" panose="02040503050406030204" pitchFamily="18" charset="0"/>
              </a:rPr>
              <a:t>Hoàn </a:t>
            </a:r>
            <a:r>
              <a:rPr lang="en-US" sz="4000" dirty="0" err="1">
                <a:latin typeface="Cambria" panose="02040503050406030204" pitchFamily="18" charset="0"/>
                <a:ea typeface="Cambria" panose="02040503050406030204" pitchFamily="18" charset="0"/>
              </a:rPr>
              <a:t>thành</a:t>
            </a:r>
            <a:r>
              <a:rPr lang="en-US" sz="4000" dirty="0">
                <a:latin typeface="Cambria" panose="02040503050406030204" pitchFamily="18" charset="0"/>
                <a:ea typeface="Cambria" panose="02040503050406030204" pitchFamily="18" charset="0"/>
              </a:rPr>
              <a:t> </a:t>
            </a:r>
            <a:r>
              <a:rPr lang="en-US" sz="4000" dirty="0" err="1">
                <a:latin typeface="Cambria" panose="02040503050406030204" pitchFamily="18" charset="0"/>
                <a:ea typeface="Cambria" panose="02040503050406030204" pitchFamily="18" charset="0"/>
              </a:rPr>
              <a:t>phiếu</a:t>
            </a:r>
            <a:r>
              <a:rPr lang="en-US" sz="4000" dirty="0">
                <a:latin typeface="Cambria" panose="02040503050406030204" pitchFamily="18" charset="0"/>
                <a:ea typeface="Cambria" panose="02040503050406030204" pitchFamily="18" charset="0"/>
              </a:rPr>
              <a:t> </a:t>
            </a:r>
            <a:r>
              <a:rPr lang="en-US" sz="4000" dirty="0" err="1">
                <a:latin typeface="Cambria" panose="02040503050406030204" pitchFamily="18" charset="0"/>
                <a:ea typeface="Cambria" panose="02040503050406030204" pitchFamily="18" charset="0"/>
              </a:rPr>
              <a:t>học</a:t>
            </a:r>
            <a:r>
              <a:rPr lang="en-US" sz="4000" dirty="0">
                <a:latin typeface="Cambria" panose="02040503050406030204" pitchFamily="18" charset="0"/>
                <a:ea typeface="Cambria" panose="02040503050406030204" pitchFamily="18" charset="0"/>
              </a:rPr>
              <a:t> </a:t>
            </a:r>
            <a:r>
              <a:rPr lang="en-US" sz="4000" dirty="0" err="1">
                <a:latin typeface="Cambria" panose="02040503050406030204" pitchFamily="18" charset="0"/>
                <a:ea typeface="Cambria" panose="02040503050406030204" pitchFamily="18" charset="0"/>
              </a:rPr>
              <a:t>tập</a:t>
            </a:r>
            <a:endParaRPr lang="en-US" sz="4000" dirty="0">
              <a:latin typeface="Cambria" panose="02040503050406030204" pitchFamily="18" charset="0"/>
              <a:ea typeface="Cambria" panose="02040503050406030204" pitchFamily="18" charset="0"/>
            </a:endParaRPr>
          </a:p>
        </p:txBody>
      </p:sp>
      <p:graphicFrame>
        <p:nvGraphicFramePr>
          <p:cNvPr id="3" name="Table 2">
            <a:extLst>
              <a:ext uri="{FF2B5EF4-FFF2-40B4-BE49-F238E27FC236}">
                <a16:creationId xmlns:a16="http://schemas.microsoft.com/office/drawing/2014/main" xmlns="" id="{CFFC8BC4-AC6C-32D2-EE26-92CFE4F89BE5}"/>
              </a:ext>
            </a:extLst>
          </p:cNvPr>
          <p:cNvGraphicFramePr>
            <a:graphicFrameLocks noGrp="1"/>
          </p:cNvGraphicFramePr>
          <p:nvPr>
            <p:extLst>
              <p:ext uri="{D42A27DB-BD31-4B8C-83A1-F6EECF244321}">
                <p14:modId xmlns:p14="http://schemas.microsoft.com/office/powerpoint/2010/main" val="3724464724"/>
              </p:ext>
            </p:extLst>
          </p:nvPr>
        </p:nvGraphicFramePr>
        <p:xfrm>
          <a:off x="958111" y="1602168"/>
          <a:ext cx="10535684" cy="3799173"/>
        </p:xfrm>
        <a:graphic>
          <a:graphicData uri="http://schemas.openxmlformats.org/drawingml/2006/table">
            <a:tbl>
              <a:tblPr firstRow="1" bandRow="1">
                <a:tableStyleId>{5C22544A-7EE6-4342-B048-85BDC9FD1C3A}</a:tableStyleId>
              </a:tblPr>
              <a:tblGrid>
                <a:gridCol w="3475666">
                  <a:extLst>
                    <a:ext uri="{9D8B030D-6E8A-4147-A177-3AD203B41FA5}">
                      <a16:colId xmlns:a16="http://schemas.microsoft.com/office/drawing/2014/main" xmlns="" val="2495156560"/>
                    </a:ext>
                  </a:extLst>
                </a:gridCol>
                <a:gridCol w="7060018">
                  <a:extLst>
                    <a:ext uri="{9D8B030D-6E8A-4147-A177-3AD203B41FA5}">
                      <a16:colId xmlns:a16="http://schemas.microsoft.com/office/drawing/2014/main" xmlns="" val="4145216949"/>
                    </a:ext>
                  </a:extLst>
                </a:gridCol>
              </a:tblGrid>
              <a:tr h="1266391">
                <a:tc>
                  <a:txBody>
                    <a:bodyPr/>
                    <a:lstStyle/>
                    <a:p>
                      <a:pPr algn="just"/>
                      <a:r>
                        <a:rPr lang="vi-VN" sz="2000" b="1" dirty="0">
                          <a:solidFill>
                            <a:srgbClr val="002060"/>
                          </a:solidFill>
                          <a:latin typeface="Cambria" panose="02040503050406030204" pitchFamily="18" charset="0"/>
                          <a:ea typeface="Cambria" panose="02040503050406030204" pitchFamily="18" charset="0"/>
                        </a:rPr>
                        <a:t>Các vế câu ghép được nối trực tiếp với nhau</a:t>
                      </a:r>
                      <a:endParaRPr lang="en-US" sz="2000" b="1" dirty="0">
                        <a:solidFill>
                          <a:srgbClr val="002060"/>
                        </a:solidFill>
                        <a:latin typeface="Cambria" panose="02040503050406030204" pitchFamily="18" charset="0"/>
                        <a:ea typeface="Cambria" panose="020405030504060302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BFEBFD"/>
                    </a:solidFill>
                  </a:tcPr>
                </a:tc>
                <a:tc>
                  <a:txBody>
                    <a:bodyPr/>
                    <a:lstStyle/>
                    <a:p>
                      <a:pPr algn="just"/>
                      <a:endParaRPr lang="en-US" sz="2000" b="1" dirty="0">
                        <a:solidFill>
                          <a:srgbClr val="002060"/>
                        </a:solidFill>
                        <a:latin typeface="Cambria" panose="02040503050406030204" pitchFamily="18" charset="0"/>
                        <a:ea typeface="Cambria" panose="020405030504060302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xmlns="" val="2025759409"/>
                  </a:ext>
                </a:extLst>
              </a:tr>
              <a:tr h="1266391">
                <a:tc>
                  <a:txBody>
                    <a:bodyPr/>
                    <a:lstStyle/>
                    <a:p>
                      <a:pPr algn="just"/>
                      <a:r>
                        <a:rPr lang="vi-VN" sz="2000" b="1" dirty="0">
                          <a:solidFill>
                            <a:srgbClr val="002060"/>
                          </a:solidFill>
                          <a:latin typeface="Cambria" panose="02040503050406030204" pitchFamily="18" charset="0"/>
                          <a:ea typeface="Cambria" panose="02040503050406030204" pitchFamily="18" charset="0"/>
                        </a:rPr>
                        <a:t>Các vế câu ghép được nối với nhau bằng kết từ</a:t>
                      </a:r>
                      <a:endParaRPr lang="en-US" sz="2000" b="1" dirty="0">
                        <a:solidFill>
                          <a:srgbClr val="002060"/>
                        </a:solidFill>
                        <a:latin typeface="Cambria" panose="02040503050406030204" pitchFamily="18" charset="0"/>
                        <a:ea typeface="Cambria" panose="020405030504060302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BFEBFD"/>
                    </a:solidFill>
                  </a:tcPr>
                </a:tc>
                <a:tc>
                  <a:txBody>
                    <a:bodyPr/>
                    <a:lstStyle/>
                    <a:p>
                      <a:pPr algn="just"/>
                      <a:endParaRPr lang="en-US" sz="2000" b="1" dirty="0">
                        <a:solidFill>
                          <a:srgbClr val="002060"/>
                        </a:solidFill>
                        <a:latin typeface="Cambria" panose="02040503050406030204" pitchFamily="18" charset="0"/>
                        <a:ea typeface="Cambria" panose="020405030504060302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xmlns="" val="2665710425"/>
                  </a:ext>
                </a:extLst>
              </a:tr>
              <a:tr h="1266391">
                <a:tc>
                  <a:txBody>
                    <a:bodyPr/>
                    <a:lstStyle/>
                    <a:p>
                      <a:pPr algn="just"/>
                      <a:r>
                        <a:rPr lang="vi-VN" sz="2000" b="1" dirty="0">
                          <a:solidFill>
                            <a:srgbClr val="002060"/>
                          </a:solidFill>
                          <a:latin typeface="Cambria" panose="02040503050406030204" pitchFamily="18" charset="0"/>
                          <a:ea typeface="Cambria" panose="02040503050406030204" pitchFamily="18" charset="0"/>
                        </a:rPr>
                        <a:t>Các vế câu ghép được nối với nhau bằng cặp từ hô ứng</a:t>
                      </a:r>
                      <a:endParaRPr lang="en-US" sz="2000" b="1" dirty="0">
                        <a:solidFill>
                          <a:srgbClr val="002060"/>
                        </a:solidFill>
                        <a:latin typeface="Cambria" panose="02040503050406030204" pitchFamily="18" charset="0"/>
                        <a:ea typeface="Cambria" panose="020405030504060302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BFEBFD"/>
                    </a:solidFill>
                  </a:tcPr>
                </a:tc>
                <a:tc>
                  <a:txBody>
                    <a:bodyPr/>
                    <a:lstStyle/>
                    <a:p>
                      <a:pPr algn="just"/>
                      <a:endParaRPr lang="en-US" sz="2000" b="1" dirty="0">
                        <a:solidFill>
                          <a:srgbClr val="002060"/>
                        </a:solidFill>
                        <a:latin typeface="Cambria" panose="02040503050406030204" pitchFamily="18" charset="0"/>
                        <a:ea typeface="Cambria" panose="020405030504060302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xmlns="" val="3721096204"/>
                  </a:ext>
                </a:extLst>
              </a:tr>
            </a:tbl>
          </a:graphicData>
        </a:graphic>
      </p:graphicFrame>
    </p:spTree>
    <p:extLst>
      <p:ext uri="{BB962C8B-B14F-4D97-AF65-F5344CB8AC3E}">
        <p14:creationId xmlns:p14="http://schemas.microsoft.com/office/powerpoint/2010/main" val="226537952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wipe(down)">
                                      <p:cBhvr>
                                        <p:cTn id="10"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2">
            <a:extLst>
              <a:ext uri="{FF2B5EF4-FFF2-40B4-BE49-F238E27FC236}">
                <a16:creationId xmlns:a16="http://schemas.microsoft.com/office/drawing/2014/main" xmlns="" id="{CFFC8BC4-AC6C-32D2-EE26-92CFE4F89BE5}"/>
              </a:ext>
            </a:extLst>
          </p:cNvPr>
          <p:cNvGraphicFramePr>
            <a:graphicFrameLocks noGrp="1"/>
          </p:cNvGraphicFramePr>
          <p:nvPr>
            <p:extLst>
              <p:ext uri="{D42A27DB-BD31-4B8C-83A1-F6EECF244321}">
                <p14:modId xmlns:p14="http://schemas.microsoft.com/office/powerpoint/2010/main" val="932171225"/>
              </p:ext>
            </p:extLst>
          </p:nvPr>
        </p:nvGraphicFramePr>
        <p:xfrm>
          <a:off x="958111" y="1137684"/>
          <a:ext cx="10535684" cy="4933506"/>
        </p:xfrm>
        <a:graphic>
          <a:graphicData uri="http://schemas.openxmlformats.org/drawingml/2006/table">
            <a:tbl>
              <a:tblPr firstRow="1" bandRow="1">
                <a:tableStyleId>{5C22544A-7EE6-4342-B048-85BDC9FD1C3A}</a:tableStyleId>
              </a:tblPr>
              <a:tblGrid>
                <a:gridCol w="3475666">
                  <a:extLst>
                    <a:ext uri="{9D8B030D-6E8A-4147-A177-3AD203B41FA5}">
                      <a16:colId xmlns:a16="http://schemas.microsoft.com/office/drawing/2014/main" xmlns="" val="2495156560"/>
                    </a:ext>
                  </a:extLst>
                </a:gridCol>
                <a:gridCol w="7060018">
                  <a:extLst>
                    <a:ext uri="{9D8B030D-6E8A-4147-A177-3AD203B41FA5}">
                      <a16:colId xmlns:a16="http://schemas.microsoft.com/office/drawing/2014/main" xmlns="" val="4145216949"/>
                    </a:ext>
                  </a:extLst>
                </a:gridCol>
              </a:tblGrid>
              <a:tr h="1644502">
                <a:tc>
                  <a:txBody>
                    <a:bodyPr/>
                    <a:lstStyle/>
                    <a:p>
                      <a:pPr algn="just"/>
                      <a:r>
                        <a:rPr lang="vi-VN" sz="2000" b="1" dirty="0">
                          <a:solidFill>
                            <a:srgbClr val="002060"/>
                          </a:solidFill>
                          <a:latin typeface="Cambria" panose="02040503050406030204" pitchFamily="18" charset="0"/>
                          <a:ea typeface="Cambria" panose="02040503050406030204" pitchFamily="18" charset="0"/>
                        </a:rPr>
                        <a:t>Các vế câu ghép được nối trực tiếp với nhau</a:t>
                      </a:r>
                      <a:endParaRPr lang="en-US" sz="2000" b="1" dirty="0">
                        <a:solidFill>
                          <a:srgbClr val="002060"/>
                        </a:solidFill>
                        <a:latin typeface="Cambria" panose="02040503050406030204" pitchFamily="18" charset="0"/>
                        <a:ea typeface="Cambria" panose="020405030504060302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BFEBFD"/>
                    </a:solidFill>
                  </a:tcPr>
                </a:tc>
                <a:tc>
                  <a:txBody>
                    <a:bodyPr/>
                    <a:lstStyle/>
                    <a:p>
                      <a:pPr algn="just"/>
                      <a:endParaRPr lang="en-US" sz="2000" b="1" dirty="0">
                        <a:solidFill>
                          <a:srgbClr val="002060"/>
                        </a:solidFill>
                        <a:latin typeface="Cambria" panose="02040503050406030204" pitchFamily="18" charset="0"/>
                        <a:ea typeface="Cambria" panose="020405030504060302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xmlns="" val="2025759409"/>
                  </a:ext>
                </a:extLst>
              </a:tr>
              <a:tr h="1644502">
                <a:tc>
                  <a:txBody>
                    <a:bodyPr/>
                    <a:lstStyle/>
                    <a:p>
                      <a:pPr algn="just"/>
                      <a:r>
                        <a:rPr lang="vi-VN" sz="2000" b="1" dirty="0">
                          <a:solidFill>
                            <a:srgbClr val="002060"/>
                          </a:solidFill>
                          <a:latin typeface="Cambria" panose="02040503050406030204" pitchFamily="18" charset="0"/>
                          <a:ea typeface="Cambria" panose="02040503050406030204" pitchFamily="18" charset="0"/>
                        </a:rPr>
                        <a:t>Các vế câu ghép được nối với nhau bằng kết từ</a:t>
                      </a:r>
                      <a:endParaRPr lang="en-US" sz="2000" b="1" dirty="0">
                        <a:solidFill>
                          <a:srgbClr val="002060"/>
                        </a:solidFill>
                        <a:latin typeface="Cambria" panose="02040503050406030204" pitchFamily="18" charset="0"/>
                        <a:ea typeface="Cambria" panose="020405030504060302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BFEBFD"/>
                    </a:solidFill>
                  </a:tcPr>
                </a:tc>
                <a:tc>
                  <a:txBody>
                    <a:bodyPr/>
                    <a:lstStyle/>
                    <a:p>
                      <a:pPr algn="just"/>
                      <a:endParaRPr lang="en-US" sz="2000" b="1" dirty="0">
                        <a:solidFill>
                          <a:srgbClr val="002060"/>
                        </a:solidFill>
                        <a:latin typeface="Cambria" panose="02040503050406030204" pitchFamily="18" charset="0"/>
                        <a:ea typeface="Cambria" panose="020405030504060302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xmlns="" val="2665710425"/>
                  </a:ext>
                </a:extLst>
              </a:tr>
              <a:tr h="1644502">
                <a:tc>
                  <a:txBody>
                    <a:bodyPr/>
                    <a:lstStyle/>
                    <a:p>
                      <a:pPr algn="just"/>
                      <a:r>
                        <a:rPr lang="vi-VN" sz="2000" b="1" dirty="0">
                          <a:solidFill>
                            <a:srgbClr val="002060"/>
                          </a:solidFill>
                          <a:latin typeface="Cambria" panose="02040503050406030204" pitchFamily="18" charset="0"/>
                          <a:ea typeface="Cambria" panose="02040503050406030204" pitchFamily="18" charset="0"/>
                        </a:rPr>
                        <a:t>Các vế câu ghép được nối với nhau bằng cặp từ hô ứng</a:t>
                      </a:r>
                      <a:endParaRPr lang="en-US" sz="2000" b="1" dirty="0">
                        <a:solidFill>
                          <a:srgbClr val="002060"/>
                        </a:solidFill>
                        <a:latin typeface="Cambria" panose="02040503050406030204" pitchFamily="18" charset="0"/>
                        <a:ea typeface="Cambria" panose="020405030504060302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BFEBFD"/>
                    </a:solidFill>
                  </a:tcPr>
                </a:tc>
                <a:tc>
                  <a:txBody>
                    <a:bodyPr/>
                    <a:lstStyle/>
                    <a:p>
                      <a:pPr algn="just"/>
                      <a:endParaRPr lang="en-US" sz="2000" b="1" dirty="0">
                        <a:solidFill>
                          <a:srgbClr val="002060"/>
                        </a:solidFill>
                        <a:latin typeface="Cambria" panose="02040503050406030204" pitchFamily="18" charset="0"/>
                        <a:ea typeface="Cambria" panose="020405030504060302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xmlns="" val="3721096204"/>
                  </a:ext>
                </a:extLst>
              </a:tr>
            </a:tbl>
          </a:graphicData>
        </a:graphic>
      </p:graphicFrame>
      <p:sp>
        <p:nvSpPr>
          <p:cNvPr id="4" name="TextBox 3">
            <a:extLst>
              <a:ext uri="{FF2B5EF4-FFF2-40B4-BE49-F238E27FC236}">
                <a16:creationId xmlns:a16="http://schemas.microsoft.com/office/drawing/2014/main" xmlns="" id="{CAB810AA-FF48-1169-3B4A-CF6AD2F5604F}"/>
              </a:ext>
            </a:extLst>
          </p:cNvPr>
          <p:cNvSpPr txBox="1"/>
          <p:nvPr/>
        </p:nvSpPr>
        <p:spPr>
          <a:xfrm>
            <a:off x="4742121" y="1360967"/>
            <a:ext cx="6645349" cy="1015663"/>
          </a:xfrm>
          <a:prstGeom prst="rect">
            <a:avLst/>
          </a:prstGeom>
          <a:noFill/>
        </p:spPr>
        <p:txBody>
          <a:bodyPr wrap="square" rtlCol="0">
            <a:spAutoFit/>
          </a:bodyPr>
          <a:lstStyle/>
          <a:p>
            <a:r>
              <a:rPr lang="en-US" sz="2000" dirty="0">
                <a:solidFill>
                  <a:srgbClr val="FF0000"/>
                </a:solidFill>
                <a:latin typeface="Cambria" panose="02040503050406030204" pitchFamily="18" charset="0"/>
                <a:ea typeface="Cambria" panose="02040503050406030204" pitchFamily="18" charset="0"/>
              </a:rPr>
              <a:t>– </a:t>
            </a:r>
            <a:r>
              <a:rPr lang="en-US" sz="2000" dirty="0" err="1">
                <a:solidFill>
                  <a:srgbClr val="FF0000"/>
                </a:solidFill>
                <a:latin typeface="Cambria" panose="02040503050406030204" pitchFamily="18" charset="0"/>
                <a:ea typeface="Cambria" panose="02040503050406030204" pitchFamily="18" charset="0"/>
              </a:rPr>
              <a:t>Những</a:t>
            </a:r>
            <a:r>
              <a:rPr lang="en-US" sz="2000" dirty="0">
                <a:solidFill>
                  <a:srgbClr val="FF0000"/>
                </a:solidFill>
                <a:latin typeface="Cambria" panose="02040503050406030204" pitchFamily="18" charset="0"/>
                <a:ea typeface="Cambria" panose="02040503050406030204" pitchFamily="18" charset="0"/>
              </a:rPr>
              <a:t> </a:t>
            </a:r>
            <a:r>
              <a:rPr lang="en-US" sz="2000" dirty="0" err="1">
                <a:solidFill>
                  <a:srgbClr val="FF0000"/>
                </a:solidFill>
                <a:latin typeface="Cambria" panose="02040503050406030204" pitchFamily="18" charset="0"/>
                <a:ea typeface="Cambria" panose="02040503050406030204" pitchFamily="18" charset="0"/>
              </a:rPr>
              <a:t>ngọn</a:t>
            </a:r>
            <a:r>
              <a:rPr lang="en-US" sz="2000" dirty="0">
                <a:solidFill>
                  <a:srgbClr val="FF0000"/>
                </a:solidFill>
                <a:latin typeface="Cambria" panose="02040503050406030204" pitchFamily="18" charset="0"/>
                <a:ea typeface="Cambria" panose="02040503050406030204" pitchFamily="18" charset="0"/>
              </a:rPr>
              <a:t> </a:t>
            </a:r>
            <a:r>
              <a:rPr lang="en-US" sz="2000" dirty="0" err="1">
                <a:solidFill>
                  <a:srgbClr val="FF0000"/>
                </a:solidFill>
                <a:latin typeface="Cambria" panose="02040503050406030204" pitchFamily="18" charset="0"/>
                <a:ea typeface="Cambria" panose="02040503050406030204" pitchFamily="18" charset="0"/>
              </a:rPr>
              <a:t>đồi</a:t>
            </a:r>
            <a:r>
              <a:rPr lang="en-US" sz="2000" dirty="0">
                <a:solidFill>
                  <a:srgbClr val="FF0000"/>
                </a:solidFill>
                <a:latin typeface="Cambria" panose="02040503050406030204" pitchFamily="18" charset="0"/>
                <a:ea typeface="Cambria" panose="02040503050406030204" pitchFamily="18" charset="0"/>
              </a:rPr>
              <a:t> </a:t>
            </a:r>
            <a:r>
              <a:rPr lang="en-US" sz="2000" dirty="0" err="1">
                <a:solidFill>
                  <a:srgbClr val="FF0000"/>
                </a:solidFill>
                <a:latin typeface="Cambria" panose="02040503050406030204" pitchFamily="18" charset="0"/>
                <a:ea typeface="Cambria" panose="02040503050406030204" pitchFamily="18" charset="0"/>
              </a:rPr>
              <a:t>thoai</a:t>
            </a:r>
            <a:r>
              <a:rPr lang="en-US" sz="2000" dirty="0">
                <a:solidFill>
                  <a:srgbClr val="FF0000"/>
                </a:solidFill>
                <a:latin typeface="Cambria" panose="02040503050406030204" pitchFamily="18" charset="0"/>
                <a:ea typeface="Cambria" panose="02040503050406030204" pitchFamily="18" charset="0"/>
              </a:rPr>
              <a:t> </a:t>
            </a:r>
            <a:r>
              <a:rPr lang="en-US" sz="2000" dirty="0" err="1">
                <a:solidFill>
                  <a:srgbClr val="FF0000"/>
                </a:solidFill>
                <a:latin typeface="Cambria" panose="02040503050406030204" pitchFamily="18" charset="0"/>
                <a:ea typeface="Cambria" panose="02040503050406030204" pitchFamily="18" charset="0"/>
              </a:rPr>
              <a:t>thoải</a:t>
            </a:r>
            <a:r>
              <a:rPr lang="en-US" sz="2000" dirty="0">
                <a:solidFill>
                  <a:srgbClr val="FF0000"/>
                </a:solidFill>
                <a:latin typeface="Cambria" panose="02040503050406030204" pitchFamily="18" charset="0"/>
                <a:ea typeface="Cambria" panose="02040503050406030204" pitchFamily="18" charset="0"/>
              </a:rPr>
              <a:t>,/ </a:t>
            </a:r>
            <a:r>
              <a:rPr lang="en-US" sz="2000" dirty="0" err="1">
                <a:solidFill>
                  <a:srgbClr val="FF0000"/>
                </a:solidFill>
                <a:latin typeface="Cambria" panose="02040503050406030204" pitchFamily="18" charset="0"/>
                <a:ea typeface="Cambria" panose="02040503050406030204" pitchFamily="18" charset="0"/>
              </a:rPr>
              <a:t>ngọn</a:t>
            </a:r>
            <a:r>
              <a:rPr lang="en-US" sz="2000" dirty="0">
                <a:solidFill>
                  <a:srgbClr val="FF0000"/>
                </a:solidFill>
                <a:latin typeface="Cambria" panose="02040503050406030204" pitchFamily="18" charset="0"/>
                <a:ea typeface="Cambria" panose="02040503050406030204" pitchFamily="18" charset="0"/>
              </a:rPr>
              <a:t> </a:t>
            </a:r>
            <a:r>
              <a:rPr lang="en-US" sz="2000" dirty="0" err="1">
                <a:solidFill>
                  <a:srgbClr val="FF0000"/>
                </a:solidFill>
                <a:latin typeface="Cambria" panose="02040503050406030204" pitchFamily="18" charset="0"/>
                <a:ea typeface="Cambria" panose="02040503050406030204" pitchFamily="18" charset="0"/>
              </a:rPr>
              <a:t>nọ</a:t>
            </a:r>
            <a:r>
              <a:rPr lang="en-US" sz="2000" dirty="0">
                <a:solidFill>
                  <a:srgbClr val="FF0000"/>
                </a:solidFill>
                <a:latin typeface="Cambria" panose="02040503050406030204" pitchFamily="18" charset="0"/>
                <a:ea typeface="Cambria" panose="02040503050406030204" pitchFamily="18" charset="0"/>
              </a:rPr>
              <a:t> </a:t>
            </a:r>
            <a:r>
              <a:rPr lang="en-US" sz="2000" dirty="0" err="1">
                <a:solidFill>
                  <a:srgbClr val="FF0000"/>
                </a:solidFill>
                <a:latin typeface="Cambria" panose="02040503050406030204" pitchFamily="18" charset="0"/>
                <a:ea typeface="Cambria" panose="02040503050406030204" pitchFamily="18" charset="0"/>
              </a:rPr>
              <a:t>gối</a:t>
            </a:r>
            <a:r>
              <a:rPr lang="en-US" sz="2000" dirty="0">
                <a:solidFill>
                  <a:srgbClr val="FF0000"/>
                </a:solidFill>
                <a:latin typeface="Cambria" panose="02040503050406030204" pitchFamily="18" charset="0"/>
                <a:ea typeface="Cambria" panose="02040503050406030204" pitchFamily="18" charset="0"/>
              </a:rPr>
              <a:t> </a:t>
            </a:r>
            <a:r>
              <a:rPr lang="en-US" sz="2000" dirty="0" err="1">
                <a:solidFill>
                  <a:srgbClr val="FF0000"/>
                </a:solidFill>
                <a:latin typeface="Cambria" panose="02040503050406030204" pitchFamily="18" charset="0"/>
                <a:ea typeface="Cambria" panose="02040503050406030204" pitchFamily="18" charset="0"/>
              </a:rPr>
              <a:t>lên</a:t>
            </a:r>
            <a:r>
              <a:rPr lang="en-US" sz="2000" dirty="0">
                <a:solidFill>
                  <a:srgbClr val="FF0000"/>
                </a:solidFill>
                <a:latin typeface="Cambria" panose="02040503050406030204" pitchFamily="18" charset="0"/>
                <a:ea typeface="Cambria" panose="02040503050406030204" pitchFamily="18" charset="0"/>
              </a:rPr>
              <a:t> </a:t>
            </a:r>
            <a:r>
              <a:rPr lang="en-US" sz="2000" dirty="0" err="1">
                <a:solidFill>
                  <a:srgbClr val="FF0000"/>
                </a:solidFill>
                <a:latin typeface="Cambria" panose="02040503050406030204" pitchFamily="18" charset="0"/>
                <a:ea typeface="Cambria" panose="02040503050406030204" pitchFamily="18" charset="0"/>
              </a:rPr>
              <a:t>ngọn</a:t>
            </a:r>
            <a:r>
              <a:rPr lang="en-US" sz="2000" dirty="0">
                <a:solidFill>
                  <a:srgbClr val="FF0000"/>
                </a:solidFill>
                <a:latin typeface="Cambria" panose="02040503050406030204" pitchFamily="18" charset="0"/>
                <a:ea typeface="Cambria" panose="02040503050406030204" pitchFamily="18" charset="0"/>
              </a:rPr>
              <a:t> kia.</a:t>
            </a:r>
          </a:p>
          <a:p>
            <a:r>
              <a:rPr lang="en-US" sz="2000" dirty="0">
                <a:solidFill>
                  <a:srgbClr val="FF0000"/>
                </a:solidFill>
                <a:latin typeface="Cambria" panose="02040503050406030204" pitchFamily="18" charset="0"/>
                <a:ea typeface="Cambria" panose="02040503050406030204" pitchFamily="18" charset="0"/>
              </a:rPr>
              <a:t>– </a:t>
            </a:r>
            <a:r>
              <a:rPr lang="en-US" sz="2000" dirty="0" err="1">
                <a:solidFill>
                  <a:srgbClr val="FF0000"/>
                </a:solidFill>
                <a:latin typeface="Cambria" panose="02040503050406030204" pitchFamily="18" charset="0"/>
                <a:ea typeface="Cambria" panose="02040503050406030204" pitchFamily="18" charset="0"/>
              </a:rPr>
              <a:t>Những</a:t>
            </a:r>
            <a:r>
              <a:rPr lang="en-US" sz="2000" dirty="0">
                <a:solidFill>
                  <a:srgbClr val="FF0000"/>
                </a:solidFill>
                <a:latin typeface="Cambria" panose="02040503050406030204" pitchFamily="18" charset="0"/>
                <a:ea typeface="Cambria" panose="02040503050406030204" pitchFamily="18" charset="0"/>
              </a:rPr>
              <a:t> </a:t>
            </a:r>
            <a:r>
              <a:rPr lang="en-US" sz="2000" dirty="0" err="1">
                <a:solidFill>
                  <a:srgbClr val="FF0000"/>
                </a:solidFill>
                <a:latin typeface="Cambria" panose="02040503050406030204" pitchFamily="18" charset="0"/>
                <a:ea typeface="Cambria" panose="02040503050406030204" pitchFamily="18" charset="0"/>
              </a:rPr>
              <a:t>cây</a:t>
            </a:r>
            <a:r>
              <a:rPr lang="en-US" sz="2000" dirty="0">
                <a:solidFill>
                  <a:srgbClr val="FF0000"/>
                </a:solidFill>
                <a:latin typeface="Cambria" panose="02040503050406030204" pitchFamily="18" charset="0"/>
                <a:ea typeface="Cambria" panose="02040503050406030204" pitchFamily="18" charset="0"/>
              </a:rPr>
              <a:t> </a:t>
            </a:r>
            <a:r>
              <a:rPr lang="en-US" sz="2000" dirty="0" err="1">
                <a:solidFill>
                  <a:srgbClr val="FF0000"/>
                </a:solidFill>
                <a:latin typeface="Cambria" panose="02040503050406030204" pitchFamily="18" charset="0"/>
                <a:ea typeface="Cambria" panose="02040503050406030204" pitchFamily="18" charset="0"/>
              </a:rPr>
              <a:t>khế</a:t>
            </a:r>
            <a:r>
              <a:rPr lang="en-US" sz="2000" dirty="0">
                <a:solidFill>
                  <a:srgbClr val="FF0000"/>
                </a:solidFill>
                <a:latin typeface="Cambria" panose="02040503050406030204" pitchFamily="18" charset="0"/>
                <a:ea typeface="Cambria" panose="02040503050406030204" pitchFamily="18" charset="0"/>
              </a:rPr>
              <a:t> </a:t>
            </a:r>
            <a:r>
              <a:rPr lang="en-US" sz="2000" dirty="0" err="1">
                <a:solidFill>
                  <a:srgbClr val="FF0000"/>
                </a:solidFill>
                <a:latin typeface="Cambria" panose="02040503050406030204" pitchFamily="18" charset="0"/>
                <a:ea typeface="Cambria" panose="02040503050406030204" pitchFamily="18" charset="0"/>
              </a:rPr>
              <a:t>rừng</a:t>
            </a:r>
            <a:r>
              <a:rPr lang="en-US" sz="2000" dirty="0">
                <a:solidFill>
                  <a:srgbClr val="FF0000"/>
                </a:solidFill>
                <a:latin typeface="Cambria" panose="02040503050406030204" pitchFamily="18" charset="0"/>
                <a:ea typeface="Cambria" panose="02040503050406030204" pitchFamily="18" charset="0"/>
              </a:rPr>
              <a:t> </a:t>
            </a:r>
            <a:r>
              <a:rPr lang="en-US" sz="2000" dirty="0" err="1">
                <a:solidFill>
                  <a:srgbClr val="FF0000"/>
                </a:solidFill>
                <a:latin typeface="Cambria" panose="02040503050406030204" pitchFamily="18" charset="0"/>
                <a:ea typeface="Cambria" panose="02040503050406030204" pitchFamily="18" charset="0"/>
              </a:rPr>
              <a:t>lúc</a:t>
            </a:r>
            <a:r>
              <a:rPr lang="en-US" sz="2000" dirty="0">
                <a:solidFill>
                  <a:srgbClr val="FF0000"/>
                </a:solidFill>
                <a:latin typeface="Cambria" panose="02040503050406030204" pitchFamily="18" charset="0"/>
                <a:ea typeface="Cambria" panose="02040503050406030204" pitchFamily="18" charset="0"/>
              </a:rPr>
              <a:t> </a:t>
            </a:r>
            <a:r>
              <a:rPr lang="en-US" sz="2000" dirty="0" err="1">
                <a:solidFill>
                  <a:srgbClr val="FF0000"/>
                </a:solidFill>
                <a:latin typeface="Cambria" panose="02040503050406030204" pitchFamily="18" charset="0"/>
                <a:ea typeface="Cambria" panose="02040503050406030204" pitchFamily="18" charset="0"/>
              </a:rPr>
              <a:t>lỉu</a:t>
            </a:r>
            <a:r>
              <a:rPr lang="en-US" sz="2000" dirty="0">
                <a:solidFill>
                  <a:srgbClr val="FF0000"/>
                </a:solidFill>
                <a:latin typeface="Cambria" panose="02040503050406030204" pitchFamily="18" charset="0"/>
                <a:ea typeface="Cambria" panose="02040503050406030204" pitchFamily="18" charset="0"/>
              </a:rPr>
              <a:t> </a:t>
            </a:r>
            <a:r>
              <a:rPr lang="en-US" sz="2000" dirty="0" err="1">
                <a:solidFill>
                  <a:srgbClr val="FF0000"/>
                </a:solidFill>
                <a:latin typeface="Cambria" panose="02040503050406030204" pitchFamily="18" charset="0"/>
                <a:ea typeface="Cambria" panose="02040503050406030204" pitchFamily="18" charset="0"/>
              </a:rPr>
              <a:t>chùm</a:t>
            </a:r>
            <a:r>
              <a:rPr lang="en-US" sz="2000" dirty="0">
                <a:solidFill>
                  <a:srgbClr val="FF0000"/>
                </a:solidFill>
                <a:latin typeface="Cambria" panose="02040503050406030204" pitchFamily="18" charset="0"/>
                <a:ea typeface="Cambria" panose="02040503050406030204" pitchFamily="18" charset="0"/>
              </a:rPr>
              <a:t> </a:t>
            </a:r>
            <a:r>
              <a:rPr lang="en-US" sz="2000" dirty="0" err="1">
                <a:solidFill>
                  <a:srgbClr val="FF0000"/>
                </a:solidFill>
                <a:latin typeface="Cambria" panose="02040503050406030204" pitchFamily="18" charset="0"/>
                <a:ea typeface="Cambria" panose="02040503050406030204" pitchFamily="18" charset="0"/>
              </a:rPr>
              <a:t>quả</a:t>
            </a:r>
            <a:r>
              <a:rPr lang="en-US" sz="2000" dirty="0">
                <a:solidFill>
                  <a:srgbClr val="FF0000"/>
                </a:solidFill>
                <a:latin typeface="Cambria" panose="02040503050406030204" pitchFamily="18" charset="0"/>
                <a:ea typeface="Cambria" panose="02040503050406030204" pitchFamily="18" charset="0"/>
              </a:rPr>
              <a:t> </a:t>
            </a:r>
            <a:r>
              <a:rPr lang="en-US" sz="2000" dirty="0" err="1">
                <a:solidFill>
                  <a:srgbClr val="FF0000"/>
                </a:solidFill>
                <a:latin typeface="Cambria" panose="02040503050406030204" pitchFamily="18" charset="0"/>
                <a:ea typeface="Cambria" panose="02040503050406030204" pitchFamily="18" charset="0"/>
              </a:rPr>
              <a:t>chát</a:t>
            </a:r>
            <a:r>
              <a:rPr lang="en-US" sz="2000" dirty="0">
                <a:solidFill>
                  <a:srgbClr val="FF0000"/>
                </a:solidFill>
                <a:latin typeface="Cambria" panose="02040503050406030204" pitchFamily="18" charset="0"/>
                <a:ea typeface="Cambria" panose="02040503050406030204" pitchFamily="18" charset="0"/>
              </a:rPr>
              <a:t> </a:t>
            </a:r>
            <a:r>
              <a:rPr lang="en-US" sz="2000" dirty="0" err="1">
                <a:solidFill>
                  <a:srgbClr val="FF0000"/>
                </a:solidFill>
                <a:latin typeface="Cambria" panose="02040503050406030204" pitchFamily="18" charset="0"/>
                <a:ea typeface="Cambria" panose="02040503050406030204" pitchFamily="18" charset="0"/>
              </a:rPr>
              <a:t>chát</a:t>
            </a:r>
            <a:r>
              <a:rPr lang="en-US" sz="2000" dirty="0">
                <a:solidFill>
                  <a:srgbClr val="FF0000"/>
                </a:solidFill>
                <a:latin typeface="Cambria" panose="02040503050406030204" pitchFamily="18" charset="0"/>
                <a:ea typeface="Cambria" panose="02040503050406030204" pitchFamily="18" charset="0"/>
              </a:rPr>
              <a:t> </a:t>
            </a:r>
            <a:r>
              <a:rPr lang="en-US" sz="2000" dirty="0" err="1">
                <a:solidFill>
                  <a:srgbClr val="FF0000"/>
                </a:solidFill>
                <a:latin typeface="Cambria" panose="02040503050406030204" pitchFamily="18" charset="0"/>
                <a:ea typeface="Cambria" panose="02040503050406030204" pitchFamily="18" charset="0"/>
              </a:rPr>
              <a:t>chua</a:t>
            </a:r>
            <a:r>
              <a:rPr lang="en-US" sz="2000" dirty="0">
                <a:solidFill>
                  <a:srgbClr val="FF0000"/>
                </a:solidFill>
                <a:latin typeface="Cambria" panose="02040503050406030204" pitchFamily="18" charset="0"/>
                <a:ea typeface="Cambria" panose="02040503050406030204" pitchFamily="18" charset="0"/>
              </a:rPr>
              <a:t> </a:t>
            </a:r>
            <a:r>
              <a:rPr lang="en-US" sz="2000" dirty="0" err="1">
                <a:solidFill>
                  <a:srgbClr val="FF0000"/>
                </a:solidFill>
                <a:latin typeface="Cambria" panose="02040503050406030204" pitchFamily="18" charset="0"/>
                <a:ea typeface="Cambria" panose="02040503050406030204" pitchFamily="18" charset="0"/>
              </a:rPr>
              <a:t>chua</a:t>
            </a:r>
            <a:r>
              <a:rPr lang="en-US" sz="2000" dirty="0">
                <a:solidFill>
                  <a:srgbClr val="FF0000"/>
                </a:solidFill>
                <a:latin typeface="Cambria" panose="02040503050406030204" pitchFamily="18" charset="0"/>
                <a:ea typeface="Cambria" panose="02040503050406030204" pitchFamily="18" charset="0"/>
              </a:rPr>
              <a:t>,/ </a:t>
            </a:r>
            <a:r>
              <a:rPr lang="en-US" sz="2000" dirty="0" err="1">
                <a:solidFill>
                  <a:srgbClr val="FF0000"/>
                </a:solidFill>
                <a:latin typeface="Cambria" panose="02040503050406030204" pitchFamily="18" charset="0"/>
                <a:ea typeface="Cambria" panose="02040503050406030204" pitchFamily="18" charset="0"/>
              </a:rPr>
              <a:t>những</a:t>
            </a:r>
            <a:r>
              <a:rPr lang="en-US" sz="2000" dirty="0">
                <a:solidFill>
                  <a:srgbClr val="FF0000"/>
                </a:solidFill>
                <a:latin typeface="Cambria" panose="02040503050406030204" pitchFamily="18" charset="0"/>
                <a:ea typeface="Cambria" panose="02040503050406030204" pitchFamily="18" charset="0"/>
              </a:rPr>
              <a:t> </a:t>
            </a:r>
            <a:r>
              <a:rPr lang="en-US" sz="2000" dirty="0" err="1">
                <a:solidFill>
                  <a:srgbClr val="FF0000"/>
                </a:solidFill>
                <a:latin typeface="Cambria" panose="02040503050406030204" pitchFamily="18" charset="0"/>
                <a:ea typeface="Cambria" panose="02040503050406030204" pitchFamily="18" charset="0"/>
              </a:rPr>
              <a:t>cây</a:t>
            </a:r>
            <a:r>
              <a:rPr lang="en-US" sz="2000" dirty="0">
                <a:solidFill>
                  <a:srgbClr val="FF0000"/>
                </a:solidFill>
                <a:latin typeface="Cambria" panose="02040503050406030204" pitchFamily="18" charset="0"/>
                <a:ea typeface="Cambria" panose="02040503050406030204" pitchFamily="18" charset="0"/>
              </a:rPr>
              <a:t> </a:t>
            </a:r>
            <a:r>
              <a:rPr lang="en-US" sz="2000" dirty="0" err="1">
                <a:solidFill>
                  <a:srgbClr val="FF0000"/>
                </a:solidFill>
                <a:latin typeface="Cambria" panose="02040503050406030204" pitchFamily="18" charset="0"/>
                <a:ea typeface="Cambria" panose="02040503050406030204" pitchFamily="18" charset="0"/>
              </a:rPr>
              <a:t>mâm</a:t>
            </a:r>
            <a:r>
              <a:rPr lang="en-US" sz="2000" dirty="0">
                <a:solidFill>
                  <a:srgbClr val="FF0000"/>
                </a:solidFill>
                <a:latin typeface="Cambria" panose="02040503050406030204" pitchFamily="18" charset="0"/>
                <a:ea typeface="Cambria" panose="02040503050406030204" pitchFamily="18" charset="0"/>
              </a:rPr>
              <a:t> </a:t>
            </a:r>
            <a:r>
              <a:rPr lang="en-US" sz="2000" dirty="0" err="1">
                <a:solidFill>
                  <a:srgbClr val="FF0000"/>
                </a:solidFill>
                <a:latin typeface="Cambria" panose="02040503050406030204" pitchFamily="18" charset="0"/>
                <a:ea typeface="Cambria" panose="02040503050406030204" pitchFamily="18" charset="0"/>
              </a:rPr>
              <a:t>xôi</a:t>
            </a:r>
            <a:r>
              <a:rPr lang="en-US" sz="2000" dirty="0">
                <a:solidFill>
                  <a:srgbClr val="FF0000"/>
                </a:solidFill>
                <a:latin typeface="Cambria" panose="02040503050406030204" pitchFamily="18" charset="0"/>
                <a:ea typeface="Cambria" panose="02040503050406030204" pitchFamily="18" charset="0"/>
              </a:rPr>
              <a:t> chi </a:t>
            </a:r>
            <a:r>
              <a:rPr lang="en-US" sz="2000" dirty="0" err="1">
                <a:solidFill>
                  <a:srgbClr val="FF0000"/>
                </a:solidFill>
                <a:latin typeface="Cambria" panose="02040503050406030204" pitchFamily="18" charset="0"/>
                <a:ea typeface="Cambria" panose="02040503050406030204" pitchFamily="18" charset="0"/>
              </a:rPr>
              <a:t>chít</a:t>
            </a:r>
            <a:r>
              <a:rPr lang="en-US" sz="2000" dirty="0">
                <a:solidFill>
                  <a:srgbClr val="FF0000"/>
                </a:solidFill>
                <a:latin typeface="Cambria" panose="02040503050406030204" pitchFamily="18" charset="0"/>
                <a:ea typeface="Cambria" panose="02040503050406030204" pitchFamily="18" charset="0"/>
              </a:rPr>
              <a:t> </a:t>
            </a:r>
            <a:r>
              <a:rPr lang="en-US" sz="2000" dirty="0" err="1">
                <a:solidFill>
                  <a:srgbClr val="FF0000"/>
                </a:solidFill>
                <a:latin typeface="Cambria" panose="02040503050406030204" pitchFamily="18" charset="0"/>
                <a:ea typeface="Cambria" panose="02040503050406030204" pitchFamily="18" charset="0"/>
              </a:rPr>
              <a:t>quả</a:t>
            </a:r>
            <a:r>
              <a:rPr lang="en-US" sz="2000" dirty="0">
                <a:solidFill>
                  <a:srgbClr val="FF0000"/>
                </a:solidFill>
                <a:latin typeface="Cambria" panose="02040503050406030204" pitchFamily="18" charset="0"/>
                <a:ea typeface="Cambria" panose="02040503050406030204" pitchFamily="18" charset="0"/>
              </a:rPr>
              <a:t> </a:t>
            </a:r>
            <a:r>
              <a:rPr lang="en-US" sz="2000" dirty="0" err="1">
                <a:solidFill>
                  <a:srgbClr val="FF0000"/>
                </a:solidFill>
                <a:latin typeface="Cambria" panose="02040503050406030204" pitchFamily="18" charset="0"/>
                <a:ea typeface="Cambria" panose="02040503050406030204" pitchFamily="18" charset="0"/>
              </a:rPr>
              <a:t>đỏ</a:t>
            </a:r>
            <a:r>
              <a:rPr lang="en-US" sz="2000" dirty="0">
                <a:solidFill>
                  <a:srgbClr val="FF0000"/>
                </a:solidFill>
                <a:latin typeface="Cambria" panose="02040503050406030204" pitchFamily="18" charset="0"/>
                <a:ea typeface="Cambria" panose="02040503050406030204" pitchFamily="18" charset="0"/>
              </a:rPr>
              <a:t> </a:t>
            </a:r>
            <a:r>
              <a:rPr lang="en-US" sz="2000" dirty="0" err="1">
                <a:solidFill>
                  <a:srgbClr val="FF0000"/>
                </a:solidFill>
                <a:latin typeface="Cambria" panose="02040503050406030204" pitchFamily="18" charset="0"/>
                <a:ea typeface="Cambria" panose="02040503050406030204" pitchFamily="18" charset="0"/>
              </a:rPr>
              <a:t>chót</a:t>
            </a:r>
            <a:r>
              <a:rPr lang="en-US" sz="2000" dirty="0">
                <a:solidFill>
                  <a:srgbClr val="FF0000"/>
                </a:solidFill>
                <a:latin typeface="Cambria" panose="02040503050406030204" pitchFamily="18" charset="0"/>
                <a:ea typeface="Cambria" panose="02040503050406030204" pitchFamily="18" charset="0"/>
              </a:rPr>
              <a:t>, </a:t>
            </a:r>
            <a:r>
              <a:rPr lang="en-US" sz="2000" dirty="0" err="1">
                <a:solidFill>
                  <a:srgbClr val="FF0000"/>
                </a:solidFill>
                <a:latin typeface="Cambria" panose="02040503050406030204" pitchFamily="18" charset="0"/>
                <a:ea typeface="Cambria" panose="02040503050406030204" pitchFamily="18" charset="0"/>
              </a:rPr>
              <a:t>ngọt</a:t>
            </a:r>
            <a:r>
              <a:rPr lang="en-US" sz="2000" dirty="0">
                <a:solidFill>
                  <a:srgbClr val="FF0000"/>
                </a:solidFill>
                <a:latin typeface="Cambria" panose="02040503050406030204" pitchFamily="18" charset="0"/>
                <a:ea typeface="Cambria" panose="02040503050406030204" pitchFamily="18" charset="0"/>
              </a:rPr>
              <a:t> </a:t>
            </a:r>
            <a:r>
              <a:rPr lang="en-US" sz="2000" dirty="0" err="1">
                <a:solidFill>
                  <a:srgbClr val="FF0000"/>
                </a:solidFill>
                <a:latin typeface="Cambria" panose="02040503050406030204" pitchFamily="18" charset="0"/>
                <a:ea typeface="Cambria" panose="02040503050406030204" pitchFamily="18" charset="0"/>
              </a:rPr>
              <a:t>lịm</a:t>
            </a:r>
            <a:r>
              <a:rPr lang="en-US" sz="2000" dirty="0">
                <a:solidFill>
                  <a:srgbClr val="FF0000"/>
                </a:solidFill>
                <a:latin typeface="Cambria" panose="02040503050406030204" pitchFamily="18" charset="0"/>
                <a:ea typeface="Cambria" panose="02040503050406030204" pitchFamily="18" charset="0"/>
              </a:rPr>
              <a:t>. </a:t>
            </a:r>
          </a:p>
        </p:txBody>
      </p:sp>
      <p:sp>
        <p:nvSpPr>
          <p:cNvPr id="5" name="TextBox 4">
            <a:extLst>
              <a:ext uri="{FF2B5EF4-FFF2-40B4-BE49-F238E27FC236}">
                <a16:creationId xmlns:a16="http://schemas.microsoft.com/office/drawing/2014/main" xmlns="" id="{AB82789F-E1A7-D8A4-661E-5487240C0ED5}"/>
              </a:ext>
            </a:extLst>
          </p:cNvPr>
          <p:cNvSpPr txBox="1"/>
          <p:nvPr/>
        </p:nvSpPr>
        <p:spPr>
          <a:xfrm>
            <a:off x="4720856" y="2966483"/>
            <a:ext cx="6645349" cy="1323439"/>
          </a:xfrm>
          <a:prstGeom prst="rect">
            <a:avLst/>
          </a:prstGeom>
          <a:noFill/>
        </p:spPr>
        <p:txBody>
          <a:bodyPr wrap="square" rtlCol="0">
            <a:spAutoFit/>
          </a:bodyPr>
          <a:lstStyle/>
          <a:p>
            <a:r>
              <a:rPr lang="vi-VN" sz="2000" dirty="0">
                <a:solidFill>
                  <a:srgbClr val="FF0000"/>
                </a:solidFill>
                <a:latin typeface="Cambria" panose="02040503050406030204" pitchFamily="18" charset="0"/>
                <a:ea typeface="Cambria" panose="02040503050406030204" pitchFamily="18" charset="0"/>
              </a:rPr>
              <a:t>– Hễ trò gặp bài toán nào khó/ thì chúng lập tức chạy ngay qua nhà thầy.</a:t>
            </a:r>
            <a:endParaRPr lang="en-US" sz="2000" dirty="0">
              <a:solidFill>
                <a:srgbClr val="FF0000"/>
              </a:solidFill>
              <a:latin typeface="Cambria" panose="02040503050406030204" pitchFamily="18" charset="0"/>
              <a:ea typeface="Cambria" panose="02040503050406030204" pitchFamily="18" charset="0"/>
            </a:endParaRPr>
          </a:p>
          <a:p>
            <a:r>
              <a:rPr lang="vi-VN" sz="2000" dirty="0">
                <a:solidFill>
                  <a:srgbClr val="FF0000"/>
                </a:solidFill>
                <a:latin typeface="Cambria" panose="02040503050406030204" pitchFamily="18" charset="0"/>
                <a:ea typeface="Cambria" panose="02040503050406030204" pitchFamily="18" charset="0"/>
              </a:rPr>
              <a:t>– Mỗi trường học trên đảo chỉ có hai thầy giáo/ và các thầy kiêm quản từ lớp Một đến lớp Năm.</a:t>
            </a:r>
            <a:endParaRPr lang="en-US" sz="2000" dirty="0">
              <a:solidFill>
                <a:srgbClr val="FF0000"/>
              </a:solidFill>
              <a:latin typeface="Cambria" panose="02040503050406030204" pitchFamily="18" charset="0"/>
              <a:ea typeface="Cambria" panose="02040503050406030204" pitchFamily="18" charset="0"/>
            </a:endParaRPr>
          </a:p>
        </p:txBody>
      </p:sp>
      <p:sp>
        <p:nvSpPr>
          <p:cNvPr id="6" name="TextBox 5">
            <a:extLst>
              <a:ext uri="{FF2B5EF4-FFF2-40B4-BE49-F238E27FC236}">
                <a16:creationId xmlns:a16="http://schemas.microsoft.com/office/drawing/2014/main" xmlns="" id="{8687B85F-A816-6E44-510B-2FD84199D7CA}"/>
              </a:ext>
            </a:extLst>
          </p:cNvPr>
          <p:cNvSpPr txBox="1"/>
          <p:nvPr/>
        </p:nvSpPr>
        <p:spPr>
          <a:xfrm>
            <a:off x="4657061" y="4614530"/>
            <a:ext cx="6645349" cy="1200329"/>
          </a:xfrm>
          <a:prstGeom prst="rect">
            <a:avLst/>
          </a:prstGeom>
          <a:noFill/>
        </p:spPr>
        <p:txBody>
          <a:bodyPr wrap="square" rtlCol="0">
            <a:spAutoFit/>
          </a:bodyPr>
          <a:lstStyle/>
          <a:p>
            <a:pPr algn="just"/>
            <a:r>
              <a:rPr lang="vi-VN" sz="2400" dirty="0">
                <a:solidFill>
                  <a:srgbClr val="FF0000"/>
                </a:solidFill>
                <a:latin typeface="Cambria" panose="02040503050406030204" pitchFamily="18" charset="0"/>
                <a:ea typeface="Cambria" panose="02040503050406030204" pitchFamily="18" charset="0"/>
              </a:rPr>
              <a:t>Vùng đảo thiêng liêng nơi đầu sóng ngọn gió có bao nhiêu điều đặc biệt/ thì các em cũng có bấy nhiêu trải nghiệm thú vị.</a:t>
            </a:r>
          </a:p>
        </p:txBody>
      </p:sp>
    </p:spTree>
    <p:extLst>
      <p:ext uri="{BB962C8B-B14F-4D97-AF65-F5344CB8AC3E}">
        <p14:creationId xmlns:p14="http://schemas.microsoft.com/office/powerpoint/2010/main" val="338242572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wipe(down)">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wipe(down)">
                                      <p:cBhvr>
                                        <p:cTn id="12" dur="500"/>
                                        <p:tgtEl>
                                          <p:spTgt spid="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5">
                                            <p:txEl>
                                              <p:pRg st="0" end="0"/>
                                            </p:txEl>
                                          </p:spTgt>
                                        </p:tgtEl>
                                        <p:attrNameLst>
                                          <p:attrName>style.visibility</p:attrName>
                                        </p:attrNameLst>
                                      </p:cBhvr>
                                      <p:to>
                                        <p:strVal val="visible"/>
                                      </p:to>
                                    </p:set>
                                    <p:animEffect transition="in" filter="wipe(down)">
                                      <p:cBhvr>
                                        <p:cTn id="17" dur="500"/>
                                        <p:tgtEl>
                                          <p:spTgt spid="5">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5">
                                            <p:txEl>
                                              <p:pRg st="1" end="1"/>
                                            </p:txEl>
                                          </p:spTgt>
                                        </p:tgtEl>
                                        <p:attrNameLst>
                                          <p:attrName>style.visibility</p:attrName>
                                        </p:attrNameLst>
                                      </p:cBhvr>
                                      <p:to>
                                        <p:strVal val="visible"/>
                                      </p:to>
                                    </p:set>
                                    <p:animEffect transition="in" filter="wipe(down)">
                                      <p:cBhvr>
                                        <p:cTn id="22" dur="500"/>
                                        <p:tgtEl>
                                          <p:spTgt spid="5">
                                            <p:txEl>
                                              <p:pRg st="1" end="1"/>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6">
                                            <p:txEl>
                                              <p:pRg st="0" end="0"/>
                                            </p:txEl>
                                          </p:spTgt>
                                        </p:tgtEl>
                                        <p:attrNameLst>
                                          <p:attrName>style.visibility</p:attrName>
                                        </p:attrNameLst>
                                      </p:cBhvr>
                                      <p:to>
                                        <p:strVal val="visible"/>
                                      </p:to>
                                    </p:set>
                                    <p:animEffect transition="in" filter="wipe(down)">
                                      <p:cBhvr>
                                        <p:cTn id="27" dur="5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P spid="5" grpId="0" build="p"/>
      <p:bldP spid="6"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xmlns="" id="{3BE31A1A-29C9-978C-59CE-A741546A7E29}"/>
              </a:ext>
            </a:extLst>
          </p:cNvPr>
          <p:cNvGrpSpPr/>
          <p:nvPr/>
        </p:nvGrpSpPr>
        <p:grpSpPr>
          <a:xfrm>
            <a:off x="2009553" y="202644"/>
            <a:ext cx="8080745" cy="6179207"/>
            <a:chOff x="1233407" y="247800"/>
            <a:chExt cx="6179207" cy="6179207"/>
          </a:xfrm>
        </p:grpSpPr>
        <p:pic>
          <p:nvPicPr>
            <p:cNvPr id="4" name="图片 6" descr="形状, 圆圈&#10;&#10;描述已自动生成">
              <a:extLst>
                <a:ext uri="{FF2B5EF4-FFF2-40B4-BE49-F238E27FC236}">
                  <a16:creationId xmlns:a16="http://schemas.microsoft.com/office/drawing/2014/main" xmlns="" id="{6BC79449-4691-535F-ABE0-E3FA4F465C14}"/>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233407" y="247800"/>
              <a:ext cx="6179207" cy="6179207"/>
            </a:xfrm>
            <a:prstGeom prst="rect">
              <a:avLst/>
            </a:prstGeom>
          </p:spPr>
        </p:pic>
        <p:sp>
          <p:nvSpPr>
            <p:cNvPr id="6" name="TextBox 5">
              <a:extLst>
                <a:ext uri="{FF2B5EF4-FFF2-40B4-BE49-F238E27FC236}">
                  <a16:creationId xmlns:a16="http://schemas.microsoft.com/office/drawing/2014/main" xmlns="" id="{C97801CA-0BCE-B798-6A90-083AB4BD2E30}"/>
                </a:ext>
              </a:extLst>
            </p:cNvPr>
            <p:cNvSpPr txBox="1"/>
            <p:nvPr/>
          </p:nvSpPr>
          <p:spPr>
            <a:xfrm>
              <a:off x="2257777" y="1979768"/>
              <a:ext cx="4154781" cy="2554545"/>
            </a:xfrm>
            <a:prstGeom prst="rect">
              <a:avLst/>
            </a:prstGeom>
            <a:noFill/>
          </p:spPr>
          <p:txBody>
            <a:bodyPr wrap="square">
              <a:spAutoFit/>
            </a:bodyPr>
            <a:lstStyle/>
            <a:p>
              <a:pPr algn="ctr"/>
              <a:r>
                <a:rPr lang="en-US" sz="3200" b="1" i="0" dirty="0">
                  <a:solidFill>
                    <a:srgbClr val="EB5E50"/>
                  </a:solidFill>
                  <a:effectLst/>
                  <a:latin typeface="Cambria" panose="02040503050406030204" pitchFamily="18" charset="0"/>
                </a:rPr>
                <a:t>3. </a:t>
              </a:r>
              <a:r>
                <a:rPr lang="en-US" sz="3200" b="1" i="0" dirty="0" err="1">
                  <a:solidFill>
                    <a:srgbClr val="EB5E50"/>
                  </a:solidFill>
                  <a:effectLst/>
                  <a:latin typeface="Cambria" panose="02040503050406030204" pitchFamily="18" charset="0"/>
                </a:rPr>
                <a:t>Đặt</a:t>
              </a:r>
              <a:r>
                <a:rPr lang="en-US" sz="3200" b="1" i="0" dirty="0">
                  <a:solidFill>
                    <a:srgbClr val="EB5E50"/>
                  </a:solidFill>
                  <a:effectLst/>
                  <a:latin typeface="Cambria" panose="02040503050406030204" pitchFamily="18" charset="0"/>
                </a:rPr>
                <a:t> 1 – 2 </a:t>
              </a:r>
              <a:r>
                <a:rPr lang="en-US" sz="3200" b="1" i="0" dirty="0" err="1">
                  <a:solidFill>
                    <a:srgbClr val="EB5E50"/>
                  </a:solidFill>
                  <a:effectLst/>
                  <a:latin typeface="Cambria" panose="02040503050406030204" pitchFamily="18" charset="0"/>
                </a:rPr>
                <a:t>câu</a:t>
              </a:r>
              <a:r>
                <a:rPr lang="en-US" sz="3200" b="1" i="0" dirty="0">
                  <a:solidFill>
                    <a:srgbClr val="EB5E50"/>
                  </a:solidFill>
                  <a:effectLst/>
                  <a:latin typeface="Cambria" panose="02040503050406030204" pitchFamily="18" charset="0"/>
                </a:rPr>
                <a:t> </a:t>
              </a:r>
              <a:r>
                <a:rPr lang="en-US" sz="3200" b="1" i="0" dirty="0" err="1">
                  <a:solidFill>
                    <a:srgbClr val="EB5E50"/>
                  </a:solidFill>
                  <a:effectLst/>
                  <a:latin typeface="Cambria" panose="02040503050406030204" pitchFamily="18" charset="0"/>
                </a:rPr>
                <a:t>ghép</a:t>
              </a:r>
              <a:r>
                <a:rPr lang="en-US" sz="3200" b="1" i="0" dirty="0">
                  <a:solidFill>
                    <a:srgbClr val="EB5E50"/>
                  </a:solidFill>
                  <a:effectLst/>
                  <a:latin typeface="Cambria" panose="02040503050406030204" pitchFamily="18" charset="0"/>
                </a:rPr>
                <a:t> </a:t>
              </a:r>
              <a:r>
                <a:rPr lang="en-US" sz="3200" b="1" i="0" dirty="0" err="1">
                  <a:solidFill>
                    <a:srgbClr val="EB5E50"/>
                  </a:solidFill>
                  <a:effectLst/>
                  <a:latin typeface="Cambria" panose="02040503050406030204" pitchFamily="18" charset="0"/>
                </a:rPr>
                <a:t>nêu</a:t>
              </a:r>
              <a:r>
                <a:rPr lang="en-US" sz="3200" b="1" i="0" dirty="0">
                  <a:solidFill>
                    <a:srgbClr val="EB5E50"/>
                  </a:solidFill>
                  <a:effectLst/>
                  <a:latin typeface="Cambria" panose="02040503050406030204" pitchFamily="18" charset="0"/>
                </a:rPr>
                <a:t> ý </a:t>
              </a:r>
              <a:r>
                <a:rPr lang="en-US" sz="3200" b="1" i="0" dirty="0" err="1">
                  <a:solidFill>
                    <a:srgbClr val="EB5E50"/>
                  </a:solidFill>
                  <a:effectLst/>
                  <a:latin typeface="Cambria" panose="02040503050406030204" pitchFamily="18" charset="0"/>
                </a:rPr>
                <a:t>kiến</a:t>
              </a:r>
              <a:r>
                <a:rPr lang="en-US" sz="3200" b="1" i="0" dirty="0">
                  <a:solidFill>
                    <a:srgbClr val="EB5E50"/>
                  </a:solidFill>
                  <a:effectLst/>
                  <a:latin typeface="Cambria" panose="02040503050406030204" pitchFamily="18" charset="0"/>
                </a:rPr>
                <a:t> </a:t>
              </a:r>
              <a:r>
                <a:rPr lang="en-US" sz="3200" b="1" i="0" dirty="0" err="1">
                  <a:solidFill>
                    <a:srgbClr val="EB5E50"/>
                  </a:solidFill>
                  <a:effectLst/>
                  <a:latin typeface="Cambria" panose="02040503050406030204" pitchFamily="18" charset="0"/>
                </a:rPr>
                <a:t>của</a:t>
              </a:r>
              <a:r>
                <a:rPr lang="en-US" sz="3200" b="1" i="0" dirty="0">
                  <a:solidFill>
                    <a:srgbClr val="EB5E50"/>
                  </a:solidFill>
                  <a:effectLst/>
                  <a:latin typeface="Cambria" panose="02040503050406030204" pitchFamily="18" charset="0"/>
                </a:rPr>
                <a:t> </a:t>
              </a:r>
              <a:r>
                <a:rPr lang="en-US" sz="3200" b="1" i="0" dirty="0" err="1">
                  <a:solidFill>
                    <a:srgbClr val="EB5E50"/>
                  </a:solidFill>
                  <a:effectLst/>
                  <a:latin typeface="Cambria" panose="02040503050406030204" pitchFamily="18" charset="0"/>
                </a:rPr>
                <a:t>em</a:t>
              </a:r>
              <a:r>
                <a:rPr lang="en-US" sz="3200" b="1" i="0" dirty="0">
                  <a:solidFill>
                    <a:srgbClr val="EB5E50"/>
                  </a:solidFill>
                  <a:effectLst/>
                  <a:latin typeface="Cambria" panose="02040503050406030204" pitchFamily="18" charset="0"/>
                </a:rPr>
                <a:t> </a:t>
              </a:r>
              <a:r>
                <a:rPr lang="en-US" sz="3200" b="1" i="0" dirty="0" err="1">
                  <a:solidFill>
                    <a:srgbClr val="EB5E50"/>
                  </a:solidFill>
                  <a:effectLst/>
                  <a:latin typeface="Cambria" panose="02040503050406030204" pitchFamily="18" charset="0"/>
                </a:rPr>
                <a:t>về</a:t>
              </a:r>
              <a:r>
                <a:rPr lang="en-US" sz="3200" b="1" i="0" dirty="0">
                  <a:solidFill>
                    <a:srgbClr val="EB5E50"/>
                  </a:solidFill>
                  <a:effectLst/>
                  <a:latin typeface="Cambria" panose="02040503050406030204" pitchFamily="18" charset="0"/>
                </a:rPr>
                <a:t> </a:t>
              </a:r>
              <a:r>
                <a:rPr lang="en-US" sz="3200" b="1" i="0" dirty="0" err="1">
                  <a:solidFill>
                    <a:srgbClr val="EB5E50"/>
                  </a:solidFill>
                  <a:effectLst/>
                  <a:latin typeface="Cambria" panose="02040503050406030204" pitchFamily="18" charset="0"/>
                </a:rPr>
                <a:t>việc</a:t>
              </a:r>
              <a:r>
                <a:rPr lang="en-US" sz="3200" b="1" i="0" dirty="0">
                  <a:solidFill>
                    <a:srgbClr val="EB5E50"/>
                  </a:solidFill>
                  <a:effectLst/>
                  <a:latin typeface="Cambria" panose="02040503050406030204" pitchFamily="18" charset="0"/>
                </a:rPr>
                <a:t> </a:t>
              </a:r>
              <a:r>
                <a:rPr lang="en-US" sz="3200" b="1" i="0" dirty="0" err="1">
                  <a:solidFill>
                    <a:srgbClr val="EB5E50"/>
                  </a:solidFill>
                  <a:effectLst/>
                  <a:latin typeface="Cambria" panose="02040503050406030204" pitchFamily="18" charset="0"/>
                </a:rPr>
                <a:t>giữ</a:t>
              </a:r>
              <a:r>
                <a:rPr lang="en-US" sz="3200" b="1" i="0" dirty="0">
                  <a:solidFill>
                    <a:srgbClr val="EB5E50"/>
                  </a:solidFill>
                  <a:effectLst/>
                  <a:latin typeface="Cambria" panose="02040503050406030204" pitchFamily="18" charset="0"/>
                </a:rPr>
                <a:t> </a:t>
              </a:r>
              <a:r>
                <a:rPr lang="en-US" sz="3200" b="1" i="0" dirty="0" err="1">
                  <a:solidFill>
                    <a:srgbClr val="EB5E50"/>
                  </a:solidFill>
                  <a:effectLst/>
                  <a:latin typeface="Cambria" panose="02040503050406030204" pitchFamily="18" charset="0"/>
                </a:rPr>
                <a:t>gìn</a:t>
              </a:r>
              <a:r>
                <a:rPr lang="en-US" sz="3200" b="1" i="0" dirty="0">
                  <a:solidFill>
                    <a:srgbClr val="EB5E50"/>
                  </a:solidFill>
                  <a:effectLst/>
                  <a:latin typeface="Cambria" panose="02040503050406030204" pitchFamily="18" charset="0"/>
                </a:rPr>
                <a:t> </a:t>
              </a:r>
              <a:r>
                <a:rPr lang="en-US" sz="3200" b="1" i="0" dirty="0" err="1">
                  <a:solidFill>
                    <a:srgbClr val="EB5E50"/>
                  </a:solidFill>
                  <a:effectLst/>
                  <a:latin typeface="Cambria" panose="02040503050406030204" pitchFamily="18" charset="0"/>
                </a:rPr>
                <a:t>lớp</a:t>
              </a:r>
              <a:r>
                <a:rPr lang="en-US" sz="3200" b="1" i="0" dirty="0">
                  <a:solidFill>
                    <a:srgbClr val="EB5E50"/>
                  </a:solidFill>
                  <a:effectLst/>
                  <a:latin typeface="Cambria" panose="02040503050406030204" pitchFamily="18" charset="0"/>
                </a:rPr>
                <a:t> </a:t>
              </a:r>
              <a:r>
                <a:rPr lang="en-US" sz="3200" b="1" i="0" dirty="0" err="1">
                  <a:solidFill>
                    <a:srgbClr val="EB5E50"/>
                  </a:solidFill>
                  <a:effectLst/>
                  <a:latin typeface="Cambria" panose="02040503050406030204" pitchFamily="18" charset="0"/>
                </a:rPr>
                <a:t>học</a:t>
              </a:r>
              <a:r>
                <a:rPr lang="en-US" sz="3200" b="1" i="0" dirty="0">
                  <a:solidFill>
                    <a:srgbClr val="EB5E50"/>
                  </a:solidFill>
                  <a:effectLst/>
                  <a:latin typeface="Cambria" panose="02040503050406030204" pitchFamily="18" charset="0"/>
                </a:rPr>
                <a:t> </a:t>
              </a:r>
              <a:r>
                <a:rPr lang="en-US" sz="3200" b="1" i="0" dirty="0" err="1">
                  <a:solidFill>
                    <a:srgbClr val="EB5E50"/>
                  </a:solidFill>
                  <a:effectLst/>
                  <a:latin typeface="Cambria" panose="02040503050406030204" pitchFamily="18" charset="0"/>
                </a:rPr>
                <a:t>sạch</a:t>
              </a:r>
              <a:r>
                <a:rPr lang="en-US" sz="3200" b="1" i="0" dirty="0">
                  <a:solidFill>
                    <a:srgbClr val="EB5E50"/>
                  </a:solidFill>
                  <a:effectLst/>
                  <a:latin typeface="Cambria" panose="02040503050406030204" pitchFamily="18" charset="0"/>
                </a:rPr>
                <a:t>, </a:t>
              </a:r>
              <a:r>
                <a:rPr lang="en-US" sz="3200" b="1" i="0" dirty="0" err="1">
                  <a:solidFill>
                    <a:srgbClr val="EB5E50"/>
                  </a:solidFill>
                  <a:effectLst/>
                  <a:latin typeface="Cambria" panose="02040503050406030204" pitchFamily="18" charset="0"/>
                </a:rPr>
                <a:t>đẹp</a:t>
              </a:r>
              <a:r>
                <a:rPr lang="en-US" sz="3200" b="1" i="0" dirty="0">
                  <a:solidFill>
                    <a:srgbClr val="EB5E50"/>
                  </a:solidFill>
                  <a:effectLst/>
                  <a:latin typeface="Cambria" panose="02040503050406030204" pitchFamily="18" charset="0"/>
                </a:rPr>
                <a:t>. </a:t>
              </a:r>
              <a:r>
                <a:rPr lang="en-US" sz="3200" b="1" i="0" dirty="0" err="1">
                  <a:solidFill>
                    <a:srgbClr val="EB5E50"/>
                  </a:solidFill>
                  <a:effectLst/>
                  <a:latin typeface="Cambria" panose="02040503050406030204" pitchFamily="18" charset="0"/>
                </a:rPr>
                <a:t>Xác</a:t>
              </a:r>
              <a:r>
                <a:rPr lang="en-US" sz="3200" b="1" i="0" dirty="0">
                  <a:solidFill>
                    <a:srgbClr val="EB5E50"/>
                  </a:solidFill>
                  <a:effectLst/>
                  <a:latin typeface="Cambria" panose="02040503050406030204" pitchFamily="18" charset="0"/>
                </a:rPr>
                <a:t> </a:t>
              </a:r>
              <a:r>
                <a:rPr lang="en-US" sz="3200" b="1" i="0" dirty="0" err="1">
                  <a:solidFill>
                    <a:srgbClr val="EB5E50"/>
                  </a:solidFill>
                  <a:effectLst/>
                  <a:latin typeface="Cambria" panose="02040503050406030204" pitchFamily="18" charset="0"/>
                </a:rPr>
                <a:t>định</a:t>
              </a:r>
              <a:r>
                <a:rPr lang="en-US" sz="3200" b="1" i="0" dirty="0">
                  <a:solidFill>
                    <a:srgbClr val="EB5E50"/>
                  </a:solidFill>
                  <a:effectLst/>
                  <a:latin typeface="Cambria" panose="02040503050406030204" pitchFamily="18" charset="0"/>
                </a:rPr>
                <a:t> </a:t>
              </a:r>
              <a:r>
                <a:rPr lang="en-US" sz="3200" b="1" i="0" dirty="0" err="1">
                  <a:solidFill>
                    <a:srgbClr val="EB5E50"/>
                  </a:solidFill>
                  <a:effectLst/>
                  <a:latin typeface="Cambria" panose="02040503050406030204" pitchFamily="18" charset="0"/>
                </a:rPr>
                <a:t>các</a:t>
              </a:r>
              <a:r>
                <a:rPr lang="en-US" sz="3200" b="1" i="0" dirty="0">
                  <a:solidFill>
                    <a:srgbClr val="EB5E50"/>
                  </a:solidFill>
                  <a:effectLst/>
                  <a:latin typeface="Cambria" panose="02040503050406030204" pitchFamily="18" charset="0"/>
                </a:rPr>
                <a:t> </a:t>
              </a:r>
              <a:r>
                <a:rPr lang="en-US" sz="3200" b="1" i="0" dirty="0" err="1">
                  <a:solidFill>
                    <a:srgbClr val="EB5E50"/>
                  </a:solidFill>
                  <a:effectLst/>
                  <a:latin typeface="Cambria" panose="02040503050406030204" pitchFamily="18" charset="0"/>
                </a:rPr>
                <a:t>vế</a:t>
              </a:r>
              <a:r>
                <a:rPr lang="en-US" sz="3200" b="1" i="0" dirty="0">
                  <a:solidFill>
                    <a:srgbClr val="EB5E50"/>
                  </a:solidFill>
                  <a:effectLst/>
                  <a:latin typeface="Cambria" panose="02040503050406030204" pitchFamily="18" charset="0"/>
                </a:rPr>
                <a:t> </a:t>
              </a:r>
              <a:r>
                <a:rPr lang="en-US" sz="3200" b="1" i="0" dirty="0" err="1">
                  <a:solidFill>
                    <a:srgbClr val="EB5E50"/>
                  </a:solidFill>
                  <a:effectLst/>
                  <a:latin typeface="Cambria" panose="02040503050406030204" pitchFamily="18" charset="0"/>
                </a:rPr>
                <a:t>trong</a:t>
              </a:r>
              <a:r>
                <a:rPr lang="en-US" sz="3200" b="1" i="0" dirty="0">
                  <a:solidFill>
                    <a:srgbClr val="EB5E50"/>
                  </a:solidFill>
                  <a:effectLst/>
                  <a:latin typeface="Cambria" panose="02040503050406030204" pitchFamily="18" charset="0"/>
                </a:rPr>
                <a:t> </a:t>
              </a:r>
              <a:r>
                <a:rPr lang="en-US" sz="3200" b="1" i="0" dirty="0" err="1">
                  <a:solidFill>
                    <a:srgbClr val="EB5E50"/>
                  </a:solidFill>
                  <a:effectLst/>
                  <a:latin typeface="Cambria" panose="02040503050406030204" pitchFamily="18" charset="0"/>
                </a:rPr>
                <a:t>câu</a:t>
              </a:r>
              <a:r>
                <a:rPr lang="en-US" sz="3200" b="1" i="0" dirty="0">
                  <a:solidFill>
                    <a:srgbClr val="EB5E50"/>
                  </a:solidFill>
                  <a:effectLst/>
                  <a:latin typeface="Cambria" panose="02040503050406030204" pitchFamily="18" charset="0"/>
                </a:rPr>
                <a:t> </a:t>
              </a:r>
              <a:r>
                <a:rPr lang="en-US" sz="3200" b="1" i="0" dirty="0" err="1">
                  <a:solidFill>
                    <a:srgbClr val="EB5E50"/>
                  </a:solidFill>
                  <a:effectLst/>
                  <a:latin typeface="Cambria" panose="02040503050406030204" pitchFamily="18" charset="0"/>
                </a:rPr>
                <a:t>ghép</a:t>
              </a:r>
              <a:r>
                <a:rPr lang="en-US" sz="3200" b="1" i="0" dirty="0">
                  <a:solidFill>
                    <a:srgbClr val="EB5E50"/>
                  </a:solidFill>
                  <a:effectLst/>
                  <a:latin typeface="Cambria" panose="02040503050406030204" pitchFamily="18" charset="0"/>
                </a:rPr>
                <a:t> </a:t>
              </a:r>
              <a:r>
                <a:rPr lang="en-US" sz="3200" b="1" i="0" dirty="0" err="1">
                  <a:solidFill>
                    <a:srgbClr val="EB5E50"/>
                  </a:solidFill>
                  <a:effectLst/>
                  <a:latin typeface="Cambria" panose="02040503050406030204" pitchFamily="18" charset="0"/>
                </a:rPr>
                <a:t>em</a:t>
              </a:r>
              <a:r>
                <a:rPr lang="en-US" sz="3200" b="1" i="0" dirty="0">
                  <a:solidFill>
                    <a:srgbClr val="EB5E50"/>
                  </a:solidFill>
                  <a:effectLst/>
                  <a:latin typeface="Cambria" panose="02040503050406030204" pitchFamily="18" charset="0"/>
                </a:rPr>
                <a:t> </a:t>
              </a:r>
              <a:r>
                <a:rPr lang="en-US" sz="3200" b="1" i="0" dirty="0" err="1">
                  <a:solidFill>
                    <a:srgbClr val="EB5E50"/>
                  </a:solidFill>
                  <a:effectLst/>
                  <a:latin typeface="Cambria" panose="02040503050406030204" pitchFamily="18" charset="0"/>
                </a:rPr>
                <a:t>vừa</a:t>
              </a:r>
              <a:r>
                <a:rPr lang="en-US" sz="3200" b="1" i="0" dirty="0">
                  <a:solidFill>
                    <a:srgbClr val="EB5E50"/>
                  </a:solidFill>
                  <a:effectLst/>
                  <a:latin typeface="Cambria" panose="02040503050406030204" pitchFamily="18" charset="0"/>
                </a:rPr>
                <a:t> </a:t>
              </a:r>
              <a:r>
                <a:rPr lang="en-US" sz="3200" b="1" i="0" dirty="0" err="1">
                  <a:solidFill>
                    <a:srgbClr val="EB5E50"/>
                  </a:solidFill>
                  <a:effectLst/>
                  <a:latin typeface="Cambria" panose="02040503050406030204" pitchFamily="18" charset="0"/>
                </a:rPr>
                <a:t>đặt</a:t>
              </a:r>
              <a:r>
                <a:rPr lang="en-US" sz="3200" b="1" i="0" dirty="0">
                  <a:solidFill>
                    <a:srgbClr val="EB5E50"/>
                  </a:solidFill>
                  <a:effectLst/>
                  <a:latin typeface="Cambria" panose="02040503050406030204" pitchFamily="18" charset="0"/>
                </a:rPr>
                <a:t>.</a:t>
              </a:r>
              <a:endParaRPr lang="en-US" sz="3200" b="1" dirty="0">
                <a:solidFill>
                  <a:srgbClr val="EB5E50"/>
                </a:solidFill>
                <a:latin typeface="Cambria" panose="02040503050406030204" pitchFamily="18" charset="0"/>
              </a:endParaRPr>
            </a:p>
          </p:txBody>
        </p:sp>
      </p:grpSp>
    </p:spTree>
    <p:extLst>
      <p:ext uri="{BB962C8B-B14F-4D97-AF65-F5344CB8AC3E}">
        <p14:creationId xmlns:p14="http://schemas.microsoft.com/office/powerpoint/2010/main" val="16979915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xmlns="" id="{29F8CFDD-EC41-A817-664A-B40A7459BCCF}"/>
              </a:ext>
            </a:extLst>
          </p:cNvPr>
          <p:cNvSpPr txBox="1"/>
          <p:nvPr/>
        </p:nvSpPr>
        <p:spPr>
          <a:xfrm>
            <a:off x="2064454" y="760886"/>
            <a:ext cx="9179597" cy="646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600" b="1" i="0" u="none" strike="noStrike" kern="1200" cap="none" spc="0" normalizeH="0" baseline="0" noProof="0" dirty="0" err="1">
                <a:ln>
                  <a:noFill/>
                </a:ln>
                <a:solidFill>
                  <a:srgbClr val="498329"/>
                </a:solidFill>
                <a:effectLst/>
                <a:uLnTx/>
                <a:uFillTx/>
                <a:latin typeface="Cambria" panose="02040503050406030204" pitchFamily="18" charset="0"/>
                <a:ea typeface="思源黑体 CN Medium"/>
                <a:cs typeface="+mn-cs"/>
              </a:rPr>
              <a:t>Ví</a:t>
            </a:r>
            <a:r>
              <a:rPr kumimoji="0" lang="en-US" sz="3600" b="1" i="0" u="none" strike="noStrike" kern="1200" cap="none" spc="0" normalizeH="0" noProof="0" dirty="0">
                <a:ln>
                  <a:noFill/>
                </a:ln>
                <a:solidFill>
                  <a:srgbClr val="498329"/>
                </a:solidFill>
                <a:effectLst/>
                <a:uLnTx/>
                <a:uFillTx/>
                <a:latin typeface="Cambria" panose="02040503050406030204" pitchFamily="18" charset="0"/>
                <a:ea typeface="思源黑体 CN Medium"/>
                <a:cs typeface="+mn-cs"/>
              </a:rPr>
              <a:t> </a:t>
            </a:r>
            <a:r>
              <a:rPr kumimoji="0" lang="en-US" sz="3600" b="1" i="0" u="none" strike="noStrike" kern="1200" cap="none" spc="0" normalizeH="0" noProof="0" dirty="0" err="1">
                <a:ln>
                  <a:noFill/>
                </a:ln>
                <a:solidFill>
                  <a:srgbClr val="498329"/>
                </a:solidFill>
                <a:effectLst/>
                <a:uLnTx/>
                <a:uFillTx/>
                <a:latin typeface="Cambria" panose="02040503050406030204" pitchFamily="18" charset="0"/>
                <a:ea typeface="思源黑体 CN Medium"/>
                <a:cs typeface="+mn-cs"/>
              </a:rPr>
              <a:t>dụ</a:t>
            </a:r>
            <a:endParaRPr kumimoji="0" lang="en-US" sz="3600" b="1" i="0" u="none" strike="noStrike" kern="1200" cap="none" spc="0" normalizeH="0" baseline="0" noProof="0" dirty="0">
              <a:ln>
                <a:noFill/>
              </a:ln>
              <a:solidFill>
                <a:srgbClr val="498329"/>
              </a:solidFill>
              <a:effectLst/>
              <a:uLnTx/>
              <a:uFillTx/>
              <a:latin typeface="Cambria" panose="02040503050406030204" pitchFamily="18" charset="0"/>
              <a:ea typeface="思源黑体 CN Medium"/>
              <a:cs typeface="+mn-cs"/>
            </a:endParaRPr>
          </a:p>
        </p:txBody>
      </p:sp>
      <p:grpSp>
        <p:nvGrpSpPr>
          <p:cNvPr id="6" name="Group 5">
            <a:extLst>
              <a:ext uri="{FF2B5EF4-FFF2-40B4-BE49-F238E27FC236}">
                <a16:creationId xmlns:a16="http://schemas.microsoft.com/office/drawing/2014/main" xmlns="" id="{499FC757-4DD7-C96B-A853-CB508E7C11DC}"/>
              </a:ext>
            </a:extLst>
          </p:cNvPr>
          <p:cNvGrpSpPr/>
          <p:nvPr/>
        </p:nvGrpSpPr>
        <p:grpSpPr>
          <a:xfrm>
            <a:off x="1777189" y="809927"/>
            <a:ext cx="9061557" cy="5742068"/>
            <a:chOff x="1777189" y="809927"/>
            <a:chExt cx="9061557" cy="5742068"/>
          </a:xfrm>
        </p:grpSpPr>
        <p:grpSp>
          <p:nvGrpSpPr>
            <p:cNvPr id="9" name="组合 15">
              <a:extLst>
                <a:ext uri="{FF2B5EF4-FFF2-40B4-BE49-F238E27FC236}">
                  <a16:creationId xmlns:a16="http://schemas.microsoft.com/office/drawing/2014/main" xmlns="" id="{5972C59B-79CD-E6D5-F78E-91F2A8C1B968}"/>
                </a:ext>
              </a:extLst>
            </p:cNvPr>
            <p:cNvGrpSpPr/>
            <p:nvPr/>
          </p:nvGrpSpPr>
          <p:grpSpPr>
            <a:xfrm>
              <a:off x="1777189" y="809927"/>
              <a:ext cx="9061557" cy="5742068"/>
              <a:chOff x="1147960" y="2215449"/>
              <a:chExt cx="7273681" cy="3452269"/>
            </a:xfrm>
          </p:grpSpPr>
          <p:pic>
            <p:nvPicPr>
              <p:cNvPr id="10" name="图片 14" descr="形状&#10;&#10;描述已自动生成">
                <a:extLst>
                  <a:ext uri="{FF2B5EF4-FFF2-40B4-BE49-F238E27FC236}">
                    <a16:creationId xmlns:a16="http://schemas.microsoft.com/office/drawing/2014/main" xmlns="" id="{13CB9E3B-5980-3C01-F36B-742E9BE2628B}"/>
                  </a:ext>
                </a:extLst>
              </p:cNvPr>
              <p:cNvPicPr>
                <a:picLocks noChangeAspect="1"/>
              </p:cNvPicPr>
              <p:nvPr/>
            </p:nvPicPr>
            <p:blipFill rotWithShape="1">
              <a:blip r:embed="rId3">
                <a:extLst>
                  <a:ext uri="{28A0092B-C50C-407E-A947-70E740481C1C}">
                    <a14:useLocalDpi xmlns:a14="http://schemas.microsoft.com/office/drawing/2010/main" val="0"/>
                  </a:ext>
                </a:extLst>
              </a:blip>
              <a:srcRect t="15655" r="25920" b="15655"/>
              <a:stretch/>
            </p:blipFill>
            <p:spPr>
              <a:xfrm>
                <a:off x="1147960" y="2215449"/>
                <a:ext cx="3723121" cy="3452269"/>
              </a:xfrm>
              <a:prstGeom prst="rect">
                <a:avLst/>
              </a:prstGeom>
            </p:spPr>
          </p:pic>
          <p:pic>
            <p:nvPicPr>
              <p:cNvPr id="11" name="图片 28" descr="形状&#10;&#10;描述已自动生成">
                <a:extLst>
                  <a:ext uri="{FF2B5EF4-FFF2-40B4-BE49-F238E27FC236}">
                    <a16:creationId xmlns:a16="http://schemas.microsoft.com/office/drawing/2014/main" xmlns="" id="{280999E1-1DC3-A78D-FD7D-78137AB3F067}"/>
                  </a:ext>
                </a:extLst>
              </p:cNvPr>
              <p:cNvPicPr>
                <a:picLocks noChangeAspect="1"/>
              </p:cNvPicPr>
              <p:nvPr/>
            </p:nvPicPr>
            <p:blipFill rotWithShape="1">
              <a:blip r:embed="rId3">
                <a:extLst>
                  <a:ext uri="{28A0092B-C50C-407E-A947-70E740481C1C}">
                    <a14:useLocalDpi xmlns:a14="http://schemas.microsoft.com/office/drawing/2010/main" val="0"/>
                  </a:ext>
                </a:extLst>
              </a:blip>
              <a:srcRect l="29354" t="15655" b="15655"/>
              <a:stretch/>
            </p:blipFill>
            <p:spPr>
              <a:xfrm>
                <a:off x="4871081" y="2215449"/>
                <a:ext cx="3550559" cy="3452269"/>
              </a:xfrm>
              <a:prstGeom prst="rect">
                <a:avLst/>
              </a:prstGeom>
            </p:spPr>
          </p:pic>
        </p:grpSp>
        <p:sp>
          <p:nvSpPr>
            <p:cNvPr id="7" name="TextBox 6">
              <a:extLst>
                <a:ext uri="{FF2B5EF4-FFF2-40B4-BE49-F238E27FC236}">
                  <a16:creationId xmlns:a16="http://schemas.microsoft.com/office/drawing/2014/main" xmlns="" id="{91B1D874-E4F7-A033-A18C-EF62D98FA584}"/>
                </a:ext>
              </a:extLst>
            </p:cNvPr>
            <p:cNvSpPr txBox="1"/>
            <p:nvPr/>
          </p:nvSpPr>
          <p:spPr>
            <a:xfrm>
              <a:off x="2831335" y="1942294"/>
              <a:ext cx="7297593" cy="3416320"/>
            </a:xfrm>
            <a:prstGeom prst="rect">
              <a:avLst/>
            </a:prstGeom>
            <a:noFill/>
          </p:spPr>
          <p:txBody>
            <a:bodyPr wrap="square">
              <a:spAutoFit/>
            </a:bodyPr>
            <a:lstStyle/>
            <a:p>
              <a:pPr marL="342900" marR="0" lvl="0" indent="-34290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vi-VN" sz="2400" b="1" i="0" u="none" strike="noStrike" kern="1200" cap="none" spc="0" normalizeH="0" baseline="0" noProof="0" dirty="0">
                  <a:ln>
                    <a:noFill/>
                  </a:ln>
                  <a:solidFill>
                    <a:srgbClr val="002060"/>
                  </a:solidFill>
                  <a:effectLst/>
                  <a:uLnTx/>
                  <a:uFillTx/>
                  <a:latin typeface="Cambria" panose="02040503050406030204" pitchFamily="18" charset="0"/>
                  <a:ea typeface="思源黑体 CN Medium"/>
                  <a:cs typeface="+mn-cs"/>
                </a:rPr>
                <a:t>Để lớp học luôn sạch đẹp, nếu bạn vô tình làm rơi một tờ giấy nháp xuống sàn lớp học/ thì bạn hãy nhớ nhặt nó lên ngay.</a:t>
              </a:r>
              <a:endParaRPr kumimoji="0" lang="en-US" sz="2400" b="1" i="0" u="none" strike="noStrike" kern="1200" cap="none" spc="0" normalizeH="0" baseline="0" noProof="0" dirty="0">
                <a:ln>
                  <a:noFill/>
                </a:ln>
                <a:solidFill>
                  <a:srgbClr val="002060"/>
                </a:solidFill>
                <a:effectLst/>
                <a:uLnTx/>
                <a:uFillTx/>
                <a:latin typeface="Cambria" panose="02040503050406030204" pitchFamily="18" charset="0"/>
                <a:ea typeface="思源黑体 CN Medium"/>
                <a:cs typeface="+mn-cs"/>
              </a:endParaRPr>
            </a:p>
            <a:p>
              <a:pPr marL="342900" marR="0" lvl="0" indent="-34290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vi-VN" sz="2400" b="1" i="0" u="none" strike="noStrike" kern="1200" cap="none" spc="0" normalizeH="0" baseline="0" noProof="0" dirty="0">
                  <a:ln>
                    <a:noFill/>
                  </a:ln>
                  <a:solidFill>
                    <a:srgbClr val="002060"/>
                  </a:solidFill>
                  <a:effectLst/>
                  <a:uLnTx/>
                  <a:uFillTx/>
                  <a:latin typeface="Cambria" panose="02040503050406030204" pitchFamily="18" charset="0"/>
                  <a:ea typeface="思源黑体 CN Medium"/>
                  <a:cs typeface="+mn-cs"/>
                </a:rPr>
                <a:t>Ai cũng thích được học tập trong một không gian sạch và đẹp, vì thế, chúng ta hãy cùng nhau giữ gìn lớp học bằng những việc làm nhỏ nhất như: không vẽ lên bàn, không giẫm chân lên ghế, tưới nước mỗi ngày cho những chậu hoa xinh xắn bên cửa sổ,...</a:t>
              </a:r>
            </a:p>
          </p:txBody>
        </p:sp>
      </p:grpSp>
      <p:pic>
        <p:nvPicPr>
          <p:cNvPr id="8" name="Picture 7">
            <a:extLst>
              <a:ext uri="{FF2B5EF4-FFF2-40B4-BE49-F238E27FC236}">
                <a16:creationId xmlns:a16="http://schemas.microsoft.com/office/drawing/2014/main" xmlns="" id="{0650F262-DC31-E907-E802-60BD0F544856}"/>
              </a:ext>
            </a:extLst>
          </p:cNvPr>
          <p:cNvPicPr>
            <a:picLocks noChangeAspect="1"/>
          </p:cNvPicPr>
          <p:nvPr/>
        </p:nvPicPr>
        <p:blipFill>
          <a:blip r:embed="rId4"/>
          <a:stretch>
            <a:fillRect/>
          </a:stretch>
        </p:blipFill>
        <p:spPr>
          <a:xfrm>
            <a:off x="653244" y="2576610"/>
            <a:ext cx="1822862" cy="1938696"/>
          </a:xfrm>
          <a:prstGeom prst="rect">
            <a:avLst/>
          </a:prstGeom>
        </p:spPr>
      </p:pic>
    </p:spTree>
    <p:extLst>
      <p:ext uri="{BB962C8B-B14F-4D97-AF65-F5344CB8AC3E}">
        <p14:creationId xmlns:p14="http://schemas.microsoft.com/office/powerpoint/2010/main" val="77905168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arn(inVertical)">
                                      <p:cBhvr>
                                        <p:cTn id="12" dur="500"/>
                                        <p:tgtEl>
                                          <p:spTgt spid="8"/>
                                        </p:tgtEl>
                                      </p:cBhvr>
                                    </p:animEffect>
                                  </p:childTnLst>
                                </p:cTn>
                              </p:par>
                              <p:par>
                                <p:cTn id="13" presetID="42" presetClass="entr" presetSubtype="0" fill="hold" nodeType="with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1000"/>
                                        <p:tgtEl>
                                          <p:spTgt spid="6"/>
                                        </p:tgtEl>
                                      </p:cBhvr>
                                    </p:animEffect>
                                    <p:anim calcmode="lin" valueType="num">
                                      <p:cBhvr>
                                        <p:cTn id="16" dur="1000" fill="hold"/>
                                        <p:tgtEl>
                                          <p:spTgt spid="6"/>
                                        </p:tgtEl>
                                        <p:attrNameLst>
                                          <p:attrName>ppt_x</p:attrName>
                                        </p:attrNameLst>
                                      </p:cBhvr>
                                      <p:tavLst>
                                        <p:tav tm="0">
                                          <p:val>
                                            <p:strVal val="#ppt_x"/>
                                          </p:val>
                                        </p:tav>
                                        <p:tav tm="100000">
                                          <p:val>
                                            <p:strVal val="#ppt_x"/>
                                          </p:val>
                                        </p:tav>
                                      </p:tavLst>
                                    </p:anim>
                                    <p:anim calcmode="lin" valueType="num">
                                      <p:cBhvr>
                                        <p:cTn id="17"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green and red text on a black background&#10;&#10;Description automatically generated">
            <a:extLst>
              <a:ext uri="{FF2B5EF4-FFF2-40B4-BE49-F238E27FC236}">
                <a16:creationId xmlns:a16="http://schemas.microsoft.com/office/drawing/2014/main" xmlns="" id="{0D135DA8-8E2B-9E75-B362-511F35CA500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920490" y="1899543"/>
            <a:ext cx="5269541" cy="4242427"/>
          </a:xfrm>
          <a:prstGeom prst="rect">
            <a:avLst/>
          </a:prstGeom>
        </p:spPr>
      </p:pic>
    </p:spTree>
    <p:extLst>
      <p:ext uri="{BB962C8B-B14F-4D97-AF65-F5344CB8AC3E}">
        <p14:creationId xmlns:p14="http://schemas.microsoft.com/office/powerpoint/2010/main" val="57576660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2" name="Picture 2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718045" y="-558738"/>
            <a:ext cx="3848753" cy="3848753"/>
          </a:xfrm>
          <a:prstGeom prst="rect">
            <a:avLst/>
          </a:prstGeom>
        </p:spPr>
      </p:pic>
      <p:pic>
        <p:nvPicPr>
          <p:cNvPr id="4" name="图片 7">
            <a:extLst>
              <a:ext uri="{FF2B5EF4-FFF2-40B4-BE49-F238E27FC236}">
                <a16:creationId xmlns:a16="http://schemas.microsoft.com/office/drawing/2014/main" xmlns="" id="{B2FB6E0A-FC87-5DD1-7727-5EE813517ABD}"/>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11666" t="-1" r="10937" b="-2029"/>
          <a:stretch/>
        </p:blipFill>
        <p:spPr>
          <a:xfrm>
            <a:off x="1453889" y="774783"/>
            <a:ext cx="8912165" cy="5594631"/>
          </a:xfrm>
          <a:prstGeom prst="rect">
            <a:avLst/>
          </a:prstGeom>
        </p:spPr>
      </p:pic>
      <p:pic>
        <p:nvPicPr>
          <p:cNvPr id="5" name="图片 22">
            <a:extLst>
              <a:ext uri="{FF2B5EF4-FFF2-40B4-BE49-F238E27FC236}">
                <a16:creationId xmlns:a16="http://schemas.microsoft.com/office/drawing/2014/main" xmlns="" id="{5F01078A-3860-6076-1B92-EBDDD00CA865}"/>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48519" t="56476" r="39211"/>
          <a:stretch/>
        </p:blipFill>
        <p:spPr>
          <a:xfrm flipH="1">
            <a:off x="731514" y="2486060"/>
            <a:ext cx="2601621" cy="4394640"/>
          </a:xfrm>
          <a:prstGeom prst="rect">
            <a:avLst/>
          </a:prstGeom>
        </p:spPr>
      </p:pic>
      <p:pic>
        <p:nvPicPr>
          <p:cNvPr id="8" name="图片 23">
            <a:extLst>
              <a:ext uri="{FF2B5EF4-FFF2-40B4-BE49-F238E27FC236}">
                <a16:creationId xmlns:a16="http://schemas.microsoft.com/office/drawing/2014/main" xmlns="" id="{CFA0BB61-B7CD-E86A-AEA0-4722E2E5DC2E}"/>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35273" t="56476" r="51025"/>
          <a:stretch/>
        </p:blipFill>
        <p:spPr>
          <a:xfrm flipH="1">
            <a:off x="7976194" y="2379543"/>
            <a:ext cx="3005421" cy="4545918"/>
          </a:xfrm>
          <a:prstGeom prst="rect">
            <a:avLst/>
          </a:prstGeom>
        </p:spPr>
      </p:pic>
      <p:pic>
        <p:nvPicPr>
          <p:cNvPr id="10" name="Picture 9">
            <a:extLst>
              <a:ext uri="{FF2B5EF4-FFF2-40B4-BE49-F238E27FC236}">
                <a16:creationId xmlns:a16="http://schemas.microsoft.com/office/drawing/2014/main" xmlns="" id="{931F5351-CC66-931D-4B9F-1FE26D550BBE}"/>
              </a:ext>
            </a:extLst>
          </p:cNvPr>
          <p:cNvPicPr>
            <a:picLocks noChangeAspect="1"/>
          </p:cNvPicPr>
          <p:nvPr/>
        </p:nvPicPr>
        <p:blipFill>
          <a:blip r:embed="rId6"/>
          <a:stretch>
            <a:fillRect/>
          </a:stretch>
        </p:blipFill>
        <p:spPr>
          <a:xfrm>
            <a:off x="2919716" y="1553534"/>
            <a:ext cx="6169687" cy="4230991"/>
          </a:xfrm>
          <a:prstGeom prst="rect">
            <a:avLst/>
          </a:prstGeom>
        </p:spPr>
      </p:pic>
    </p:spTree>
    <p:extLst>
      <p:ext uri="{BB962C8B-B14F-4D97-AF65-F5344CB8AC3E}">
        <p14:creationId xmlns:p14="http://schemas.microsoft.com/office/powerpoint/2010/main" val="279480269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par>
                                <p:cTn id="8" presetID="14" presetClass="entr" presetSubtype="10"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randombar(horizontal)">
                                      <p:cBhvr>
                                        <p:cTn id="10" dur="500"/>
                                        <p:tgtEl>
                                          <p:spTgt spid="5"/>
                                        </p:tgtEl>
                                      </p:cBhvr>
                                    </p:animEffect>
                                  </p:childTnLst>
                                </p:cTn>
                              </p:par>
                              <p:par>
                                <p:cTn id="11" presetID="14" presetClass="entr" presetSubtype="10" fill="hold"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randombar(horizontal)">
                                      <p:cBhvr>
                                        <p:cTn id="13" dur="500"/>
                                        <p:tgtEl>
                                          <p:spTgt spid="8"/>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4" fill="hold" nodeType="click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wipe(down)">
                                      <p:cBhvr>
                                        <p:cTn id="18"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3">
            <a:extLst>
              <a:ext uri="{FF2B5EF4-FFF2-40B4-BE49-F238E27FC236}">
                <a16:creationId xmlns:a16="http://schemas.microsoft.com/office/drawing/2014/main" xmlns="" id="{6AF8FF4C-5D18-C9DD-A88C-8A666EB3DE73}"/>
              </a:ext>
            </a:extLst>
          </p:cNvPr>
          <p:cNvSpPr>
            <a:spLocks noChangeArrowheads="1"/>
          </p:cNvSpPr>
          <p:nvPr/>
        </p:nvSpPr>
        <p:spPr bwMode="auto">
          <a:xfrm>
            <a:off x="4461510" y="533400"/>
            <a:ext cx="2895600" cy="838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0" hangingPunct="0"/>
            <a:endParaRPr lang="en-US" altLang="en-US" sz="2400" b="1">
              <a:solidFill>
                <a:srgbClr val="FF0000"/>
              </a:solidFill>
              <a:latin typeface="Calibri" panose="020F0502020204030204" pitchFamily="34" charset="0"/>
            </a:endParaRPr>
          </a:p>
        </p:txBody>
      </p:sp>
      <p:sp>
        <p:nvSpPr>
          <p:cNvPr id="5" name="Text Box 133">
            <a:extLst>
              <a:ext uri="{FF2B5EF4-FFF2-40B4-BE49-F238E27FC236}">
                <a16:creationId xmlns:a16="http://schemas.microsoft.com/office/drawing/2014/main" xmlns="" id="{D0A583B4-C0F3-A485-384A-2B7D63E2F70B}"/>
              </a:ext>
            </a:extLst>
          </p:cNvPr>
          <p:cNvSpPr txBox="1">
            <a:spLocks noChangeArrowheads="1"/>
          </p:cNvSpPr>
          <p:nvPr/>
        </p:nvSpPr>
        <p:spPr bwMode="auto">
          <a:xfrm>
            <a:off x="1870710" y="1066800"/>
            <a:ext cx="83058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endParaRPr lang="en-US" altLang="en-US">
              <a:latin typeface="Arial" panose="020B0604020202020204" pitchFamily="34" charset="0"/>
            </a:endParaRPr>
          </a:p>
        </p:txBody>
      </p:sp>
      <p:sp>
        <p:nvSpPr>
          <p:cNvPr id="7" name="Rectangle 135">
            <a:extLst>
              <a:ext uri="{FF2B5EF4-FFF2-40B4-BE49-F238E27FC236}">
                <a16:creationId xmlns:a16="http://schemas.microsoft.com/office/drawing/2014/main" xmlns="" id="{7BC5A17F-B5C2-771D-5F04-BF3D556F55B6}"/>
              </a:ext>
            </a:extLst>
          </p:cNvPr>
          <p:cNvSpPr>
            <a:spLocks noChangeArrowheads="1"/>
          </p:cNvSpPr>
          <p:nvPr/>
        </p:nvSpPr>
        <p:spPr bwMode="auto">
          <a:xfrm>
            <a:off x="1649730" y="3204210"/>
            <a:ext cx="2971800" cy="2743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ltLang="en-US"/>
          </a:p>
        </p:txBody>
      </p:sp>
      <p:sp>
        <p:nvSpPr>
          <p:cNvPr id="8" name="AutoShape 137">
            <a:extLst>
              <a:ext uri="{FF2B5EF4-FFF2-40B4-BE49-F238E27FC236}">
                <a16:creationId xmlns:a16="http://schemas.microsoft.com/office/drawing/2014/main" xmlns="" id="{0724DE26-5348-5BE0-6DBE-CA3A4EE31E1C}"/>
              </a:ext>
            </a:extLst>
          </p:cNvPr>
          <p:cNvSpPr>
            <a:spLocks noChangeArrowheads="1"/>
          </p:cNvSpPr>
          <p:nvPr/>
        </p:nvSpPr>
        <p:spPr bwMode="auto">
          <a:xfrm>
            <a:off x="2259330" y="3813810"/>
            <a:ext cx="2518410" cy="990600"/>
          </a:xfrm>
          <a:prstGeom prst="cloudCallout">
            <a:avLst>
              <a:gd name="adj1" fmla="val -18884"/>
              <a:gd name="adj2" fmla="val 109454"/>
            </a:avLst>
          </a:prstGeom>
          <a:gradFill rotWithShape="1">
            <a:gsLst>
              <a:gs pos="0">
                <a:srgbClr val="FF66FF"/>
              </a:gs>
              <a:gs pos="50000">
                <a:schemeClr val="bg1"/>
              </a:gs>
              <a:gs pos="100000">
                <a:srgbClr val="FF66FF"/>
              </a:gs>
            </a:gsLst>
            <a:lin ang="5400000" scaled="1"/>
          </a:gradFill>
          <a:ln>
            <a:noFill/>
          </a:ln>
          <a:effectLst>
            <a:prstShdw prst="shdw17" dist="17961" dir="2700000">
              <a:srgbClr val="993D99"/>
            </a:prstShdw>
          </a:effectLst>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0" hangingPunct="0"/>
            <a:endParaRPr lang="en-US" altLang="en-US" sz="2400" b="1">
              <a:solidFill>
                <a:schemeClr val="hlink"/>
              </a:solidFill>
              <a:latin typeface="Tahoma" panose="020B0604030504040204" pitchFamily="34" charset="0"/>
            </a:endParaRPr>
          </a:p>
          <a:p>
            <a:pPr algn="ctr" eaLnBrk="0" hangingPunct="0"/>
            <a:r>
              <a:rPr lang="en-US" altLang="en-US" sz="2400" b="1">
                <a:solidFill>
                  <a:schemeClr val="hlink"/>
                </a:solidFill>
                <a:latin typeface="Tahoma" panose="020B0604030504040204" pitchFamily="34" charset="0"/>
              </a:rPr>
              <a:t> Nhóm 1:</a:t>
            </a:r>
          </a:p>
          <a:p>
            <a:pPr algn="ctr" eaLnBrk="0" hangingPunct="0"/>
            <a:r>
              <a:rPr lang="en-US" altLang="en-US" sz="2400" b="1">
                <a:solidFill>
                  <a:schemeClr val="hlink"/>
                </a:solidFill>
                <a:latin typeface="Tahoma" panose="020B0604030504040204" pitchFamily="34" charset="0"/>
              </a:rPr>
              <a:t>Câu đơn</a:t>
            </a:r>
            <a:endParaRPr lang="en-US" altLang="en-US" sz="2400" b="1">
              <a:solidFill>
                <a:srgbClr val="FF3300"/>
              </a:solidFill>
              <a:latin typeface="Tahoma" panose="020B0604030504040204" pitchFamily="34" charset="0"/>
            </a:endParaRPr>
          </a:p>
          <a:p>
            <a:pPr algn="ctr" eaLnBrk="0" hangingPunct="0"/>
            <a:r>
              <a:rPr lang="en-US" altLang="en-US" sz="2400" b="1">
                <a:solidFill>
                  <a:srgbClr val="FF3300"/>
                </a:solidFill>
                <a:latin typeface="Tahoma" panose="020B0604030504040204" pitchFamily="34" charset="0"/>
              </a:rPr>
              <a:t> </a:t>
            </a:r>
          </a:p>
        </p:txBody>
      </p:sp>
      <p:sp>
        <p:nvSpPr>
          <p:cNvPr id="9" name="AutoShape 138">
            <a:extLst>
              <a:ext uri="{FF2B5EF4-FFF2-40B4-BE49-F238E27FC236}">
                <a16:creationId xmlns:a16="http://schemas.microsoft.com/office/drawing/2014/main" xmlns="" id="{5EF4A1A6-0DC3-CEDE-78AF-3FD6188A8C61}"/>
              </a:ext>
            </a:extLst>
          </p:cNvPr>
          <p:cNvSpPr>
            <a:spLocks noChangeArrowheads="1"/>
          </p:cNvSpPr>
          <p:nvPr/>
        </p:nvSpPr>
        <p:spPr bwMode="auto">
          <a:xfrm>
            <a:off x="6945630" y="3737610"/>
            <a:ext cx="2747010" cy="914400"/>
          </a:xfrm>
          <a:prstGeom prst="cloudCallout">
            <a:avLst>
              <a:gd name="adj1" fmla="val -25315"/>
              <a:gd name="adj2" fmla="val 124829"/>
            </a:avLst>
          </a:prstGeom>
          <a:gradFill rotWithShape="1">
            <a:gsLst>
              <a:gs pos="0">
                <a:srgbClr val="00CCFF"/>
              </a:gs>
              <a:gs pos="50000">
                <a:schemeClr val="bg1"/>
              </a:gs>
              <a:gs pos="100000">
                <a:srgbClr val="00CCFF"/>
              </a:gs>
            </a:gsLst>
            <a:lin ang="5400000" scaled="1"/>
          </a:gradFill>
          <a:ln>
            <a:noFill/>
          </a:ln>
          <a:effectLst>
            <a:prstShdw prst="shdw17" dist="17961" dir="2700000">
              <a:srgbClr val="007A99"/>
            </a:prstShdw>
          </a:effectLst>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0" hangingPunct="0"/>
            <a:endParaRPr lang="en-US" altLang="en-US" b="1">
              <a:solidFill>
                <a:srgbClr val="FF3300"/>
              </a:solidFill>
              <a:latin typeface="Tahoma" panose="020B0604030504040204" pitchFamily="34" charset="0"/>
            </a:endParaRPr>
          </a:p>
          <a:p>
            <a:pPr algn="ctr" eaLnBrk="0" hangingPunct="0"/>
            <a:r>
              <a:rPr lang="en-US" altLang="en-US" sz="2400" b="1">
                <a:solidFill>
                  <a:srgbClr val="660066"/>
                </a:solidFill>
                <a:latin typeface="Tahoma" panose="020B0604030504040204" pitchFamily="34" charset="0"/>
              </a:rPr>
              <a:t>Nhóm 2:</a:t>
            </a:r>
          </a:p>
          <a:p>
            <a:pPr algn="ctr" eaLnBrk="0" hangingPunct="0"/>
            <a:r>
              <a:rPr lang="en-US" altLang="en-US" sz="2400" b="1">
                <a:solidFill>
                  <a:srgbClr val="660066"/>
                </a:solidFill>
                <a:latin typeface="Tahoma" panose="020B0604030504040204" pitchFamily="34" charset="0"/>
              </a:rPr>
              <a:t> Câu ghép</a:t>
            </a:r>
          </a:p>
          <a:p>
            <a:pPr algn="ctr" eaLnBrk="0" hangingPunct="0"/>
            <a:r>
              <a:rPr lang="en-US" altLang="en-US" sz="2400" b="1">
                <a:solidFill>
                  <a:srgbClr val="FF3300"/>
                </a:solidFill>
                <a:latin typeface="Tahoma" panose="020B0604030504040204" pitchFamily="34" charset="0"/>
              </a:rPr>
              <a:t> </a:t>
            </a:r>
          </a:p>
        </p:txBody>
      </p:sp>
      <p:sp>
        <p:nvSpPr>
          <p:cNvPr id="10" name="Line 139">
            <a:extLst>
              <a:ext uri="{FF2B5EF4-FFF2-40B4-BE49-F238E27FC236}">
                <a16:creationId xmlns:a16="http://schemas.microsoft.com/office/drawing/2014/main" xmlns="" id="{9E2E9444-8FD2-8CCB-79AE-120DD7769956}"/>
              </a:ext>
            </a:extLst>
          </p:cNvPr>
          <p:cNvSpPr>
            <a:spLocks noChangeShapeType="1"/>
          </p:cNvSpPr>
          <p:nvPr/>
        </p:nvSpPr>
        <p:spPr bwMode="auto">
          <a:xfrm>
            <a:off x="5993130" y="3509010"/>
            <a:ext cx="0" cy="2971800"/>
          </a:xfrm>
          <a:prstGeom prst="line">
            <a:avLst/>
          </a:prstGeom>
          <a:noFill/>
          <a:ln w="76200">
            <a:solidFill>
              <a:srgbClr val="FF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1" name="Line 140">
            <a:extLst>
              <a:ext uri="{FF2B5EF4-FFF2-40B4-BE49-F238E27FC236}">
                <a16:creationId xmlns:a16="http://schemas.microsoft.com/office/drawing/2014/main" xmlns="" id="{0723963C-7E0F-8BFA-CF17-C6A13B985F07}"/>
              </a:ext>
            </a:extLst>
          </p:cNvPr>
          <p:cNvSpPr>
            <a:spLocks noChangeShapeType="1"/>
          </p:cNvSpPr>
          <p:nvPr/>
        </p:nvSpPr>
        <p:spPr bwMode="auto">
          <a:xfrm flipV="1">
            <a:off x="1573530" y="3509010"/>
            <a:ext cx="8610600" cy="0"/>
          </a:xfrm>
          <a:prstGeom prst="line">
            <a:avLst/>
          </a:prstGeom>
          <a:noFill/>
          <a:ln w="57150">
            <a:solidFill>
              <a:srgbClr val="FF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2" name="Text Box 141">
            <a:extLst>
              <a:ext uri="{FF2B5EF4-FFF2-40B4-BE49-F238E27FC236}">
                <a16:creationId xmlns:a16="http://schemas.microsoft.com/office/drawing/2014/main" xmlns="" id="{DEC93004-14B2-1563-CB10-EDA33BA43DEE}"/>
              </a:ext>
            </a:extLst>
          </p:cNvPr>
          <p:cNvSpPr txBox="1">
            <a:spLocks noChangeArrowheads="1"/>
          </p:cNvSpPr>
          <p:nvPr/>
        </p:nvSpPr>
        <p:spPr bwMode="auto">
          <a:xfrm>
            <a:off x="1337310" y="990600"/>
            <a:ext cx="87630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en-US" sz="2400" dirty="0" err="1">
                <a:latin typeface="Arial" panose="020B0604020202020204" pitchFamily="34" charset="0"/>
              </a:rPr>
              <a:t>Câu</a:t>
            </a:r>
            <a:r>
              <a:rPr lang="en-US" altLang="en-US" sz="2400" dirty="0">
                <a:latin typeface="Arial" panose="020B0604020202020204" pitchFamily="34" charset="0"/>
              </a:rPr>
              <a:t> </a:t>
            </a:r>
            <a:r>
              <a:rPr lang="en-US" altLang="en-US" sz="2400" dirty="0" err="1">
                <a:latin typeface="Arial" panose="020B0604020202020204" pitchFamily="34" charset="0"/>
              </a:rPr>
              <a:t>số</a:t>
            </a:r>
            <a:r>
              <a:rPr lang="en-US" altLang="en-US" sz="2400" dirty="0">
                <a:latin typeface="Arial" panose="020B0604020202020204" pitchFamily="34" charset="0"/>
              </a:rPr>
              <a:t> 1: </a:t>
            </a:r>
            <a:r>
              <a:rPr lang="en-US" altLang="en-US" sz="2400" dirty="0" err="1">
                <a:latin typeface="Arial" panose="020B0604020202020204" pitchFamily="34" charset="0"/>
              </a:rPr>
              <a:t>Mình</a:t>
            </a:r>
            <a:r>
              <a:rPr lang="en-US" altLang="en-US" sz="2400" dirty="0">
                <a:latin typeface="Arial" panose="020B0604020202020204" pitchFamily="34" charset="0"/>
              </a:rPr>
              <a:t> </a:t>
            </a:r>
            <a:r>
              <a:rPr lang="en-US" altLang="en-US" sz="2400" dirty="0" err="1">
                <a:latin typeface="Arial" panose="020B0604020202020204" pitchFamily="34" charset="0"/>
              </a:rPr>
              <a:t>học</a:t>
            </a:r>
            <a:r>
              <a:rPr lang="en-US" altLang="en-US" sz="2400" dirty="0">
                <a:latin typeface="Arial" panose="020B0604020202020204" pitchFamily="34" charset="0"/>
              </a:rPr>
              <a:t>, </a:t>
            </a:r>
            <a:r>
              <a:rPr lang="en-US" altLang="en-US" sz="2400" dirty="0" err="1">
                <a:latin typeface="Arial" panose="020B0604020202020204" pitchFamily="34" charset="0"/>
              </a:rPr>
              <a:t>bạn</a:t>
            </a:r>
            <a:r>
              <a:rPr lang="en-US" altLang="en-US" sz="2400" dirty="0">
                <a:latin typeface="Arial" panose="020B0604020202020204" pitchFamily="34" charset="0"/>
              </a:rPr>
              <a:t> </a:t>
            </a:r>
            <a:r>
              <a:rPr lang="en-US" altLang="en-US" sz="2400" dirty="0" err="1">
                <a:latin typeface="Arial" panose="020B0604020202020204" pitchFamily="34" charset="0"/>
              </a:rPr>
              <a:t>cũng</a:t>
            </a:r>
            <a:r>
              <a:rPr lang="en-US" altLang="en-US" sz="2400" dirty="0">
                <a:latin typeface="Arial" panose="020B0604020202020204" pitchFamily="34" charset="0"/>
              </a:rPr>
              <a:t> </a:t>
            </a:r>
            <a:r>
              <a:rPr lang="en-US" altLang="en-US" sz="2400" dirty="0" err="1">
                <a:latin typeface="Arial" panose="020B0604020202020204" pitchFamily="34" charset="0"/>
              </a:rPr>
              <a:t>học</a:t>
            </a:r>
            <a:r>
              <a:rPr lang="en-US" altLang="en-US" sz="2400" dirty="0">
                <a:latin typeface="Arial" panose="020B0604020202020204" pitchFamily="34" charset="0"/>
              </a:rPr>
              <a:t>.</a:t>
            </a:r>
          </a:p>
        </p:txBody>
      </p:sp>
      <p:sp>
        <p:nvSpPr>
          <p:cNvPr id="13" name="Line 142">
            <a:extLst>
              <a:ext uri="{FF2B5EF4-FFF2-40B4-BE49-F238E27FC236}">
                <a16:creationId xmlns:a16="http://schemas.microsoft.com/office/drawing/2014/main" xmlns="" id="{7F2D09AE-EF44-AFF3-699B-4C98945E5B5E}"/>
              </a:ext>
            </a:extLst>
          </p:cNvPr>
          <p:cNvSpPr>
            <a:spLocks noChangeShapeType="1"/>
          </p:cNvSpPr>
          <p:nvPr/>
        </p:nvSpPr>
        <p:spPr bwMode="auto">
          <a:xfrm>
            <a:off x="1573530" y="3509010"/>
            <a:ext cx="0" cy="2971800"/>
          </a:xfrm>
          <a:prstGeom prst="line">
            <a:avLst/>
          </a:prstGeom>
          <a:noFill/>
          <a:ln w="76200">
            <a:solidFill>
              <a:srgbClr val="FF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4" name="Line 143">
            <a:extLst>
              <a:ext uri="{FF2B5EF4-FFF2-40B4-BE49-F238E27FC236}">
                <a16:creationId xmlns:a16="http://schemas.microsoft.com/office/drawing/2014/main" xmlns="" id="{12AB9EE4-1D4D-46A6-EB15-EDF6E7332DE8}"/>
              </a:ext>
            </a:extLst>
          </p:cNvPr>
          <p:cNvSpPr>
            <a:spLocks noChangeShapeType="1"/>
          </p:cNvSpPr>
          <p:nvPr/>
        </p:nvSpPr>
        <p:spPr bwMode="auto">
          <a:xfrm flipV="1">
            <a:off x="1573530" y="6480810"/>
            <a:ext cx="8610600" cy="0"/>
          </a:xfrm>
          <a:prstGeom prst="line">
            <a:avLst/>
          </a:prstGeom>
          <a:noFill/>
          <a:ln w="57150">
            <a:solidFill>
              <a:srgbClr val="FF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5" name="Line 144">
            <a:extLst>
              <a:ext uri="{FF2B5EF4-FFF2-40B4-BE49-F238E27FC236}">
                <a16:creationId xmlns:a16="http://schemas.microsoft.com/office/drawing/2014/main" xmlns="" id="{87CC7662-ACFB-6684-41B7-57DE6313769B}"/>
              </a:ext>
            </a:extLst>
          </p:cNvPr>
          <p:cNvSpPr>
            <a:spLocks noChangeShapeType="1"/>
          </p:cNvSpPr>
          <p:nvPr/>
        </p:nvSpPr>
        <p:spPr bwMode="auto">
          <a:xfrm>
            <a:off x="10184130" y="3509010"/>
            <a:ext cx="0" cy="2971800"/>
          </a:xfrm>
          <a:prstGeom prst="line">
            <a:avLst/>
          </a:prstGeom>
          <a:noFill/>
          <a:ln w="76200">
            <a:solidFill>
              <a:srgbClr val="FF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6" name="Text Box 145">
            <a:extLst>
              <a:ext uri="{FF2B5EF4-FFF2-40B4-BE49-F238E27FC236}">
                <a16:creationId xmlns:a16="http://schemas.microsoft.com/office/drawing/2014/main" xmlns="" id="{E3C49428-A2A4-F487-5A1E-89427B21EFD7}"/>
              </a:ext>
            </a:extLst>
          </p:cNvPr>
          <p:cNvSpPr txBox="1">
            <a:spLocks noChangeArrowheads="1"/>
          </p:cNvSpPr>
          <p:nvPr/>
        </p:nvSpPr>
        <p:spPr bwMode="auto">
          <a:xfrm>
            <a:off x="960120" y="320040"/>
            <a:ext cx="957072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spcBef>
                <a:spcPct val="50000"/>
              </a:spcBef>
            </a:pPr>
            <a:r>
              <a:rPr lang="en-US" altLang="en-US" sz="3600" b="1" dirty="0" err="1">
                <a:solidFill>
                  <a:schemeClr val="hlink"/>
                </a:solidFill>
              </a:rPr>
              <a:t>Xếp</a:t>
            </a:r>
            <a:r>
              <a:rPr lang="en-US" altLang="en-US" sz="3600" b="1" dirty="0">
                <a:solidFill>
                  <a:schemeClr val="hlink"/>
                </a:solidFill>
              </a:rPr>
              <a:t> </a:t>
            </a:r>
            <a:r>
              <a:rPr lang="en-US" altLang="en-US" sz="3600" b="1" dirty="0" err="1">
                <a:solidFill>
                  <a:schemeClr val="hlink"/>
                </a:solidFill>
              </a:rPr>
              <a:t>các</a:t>
            </a:r>
            <a:r>
              <a:rPr lang="en-US" altLang="en-US" sz="3600" b="1" dirty="0">
                <a:solidFill>
                  <a:schemeClr val="hlink"/>
                </a:solidFill>
              </a:rPr>
              <a:t> </a:t>
            </a:r>
            <a:r>
              <a:rPr lang="en-US" altLang="en-US" sz="3600" b="1" dirty="0" err="1">
                <a:solidFill>
                  <a:schemeClr val="hlink"/>
                </a:solidFill>
              </a:rPr>
              <a:t>câu</a:t>
            </a:r>
            <a:r>
              <a:rPr lang="en-US" altLang="en-US" sz="3600" b="1" dirty="0">
                <a:solidFill>
                  <a:schemeClr val="hlink"/>
                </a:solidFill>
              </a:rPr>
              <a:t> </a:t>
            </a:r>
            <a:r>
              <a:rPr lang="en-US" altLang="en-US" sz="3600" b="1" dirty="0" err="1">
                <a:solidFill>
                  <a:schemeClr val="hlink"/>
                </a:solidFill>
              </a:rPr>
              <a:t>sau</a:t>
            </a:r>
            <a:r>
              <a:rPr lang="en-US" altLang="en-US" sz="3600" b="1" dirty="0">
                <a:solidFill>
                  <a:schemeClr val="hlink"/>
                </a:solidFill>
              </a:rPr>
              <a:t> </a:t>
            </a:r>
            <a:r>
              <a:rPr lang="en-US" altLang="en-US" sz="3600" b="1" dirty="0" err="1">
                <a:solidFill>
                  <a:schemeClr val="hlink"/>
                </a:solidFill>
              </a:rPr>
              <a:t>vào</a:t>
            </a:r>
            <a:r>
              <a:rPr lang="en-US" altLang="en-US" sz="3600" b="1" dirty="0">
                <a:solidFill>
                  <a:schemeClr val="hlink"/>
                </a:solidFill>
              </a:rPr>
              <a:t> </a:t>
            </a:r>
            <a:r>
              <a:rPr lang="en-US" altLang="en-US" sz="3600" b="1" dirty="0" err="1">
                <a:solidFill>
                  <a:schemeClr val="hlink"/>
                </a:solidFill>
              </a:rPr>
              <a:t>nhóm</a:t>
            </a:r>
            <a:r>
              <a:rPr lang="en-US" altLang="en-US" sz="3600" b="1" dirty="0">
                <a:solidFill>
                  <a:schemeClr val="hlink"/>
                </a:solidFill>
              </a:rPr>
              <a:t> </a:t>
            </a:r>
            <a:r>
              <a:rPr lang="en-US" altLang="en-US" sz="3600" b="1" dirty="0" err="1">
                <a:solidFill>
                  <a:schemeClr val="hlink"/>
                </a:solidFill>
              </a:rPr>
              <a:t>thích</a:t>
            </a:r>
            <a:r>
              <a:rPr lang="en-US" altLang="en-US" sz="3600" b="1" dirty="0">
                <a:solidFill>
                  <a:schemeClr val="hlink"/>
                </a:solidFill>
              </a:rPr>
              <a:t> </a:t>
            </a:r>
            <a:r>
              <a:rPr lang="en-US" altLang="en-US" sz="3600" b="1" dirty="0" err="1">
                <a:solidFill>
                  <a:schemeClr val="hlink"/>
                </a:solidFill>
              </a:rPr>
              <a:t>hợp</a:t>
            </a:r>
            <a:r>
              <a:rPr lang="en-US" altLang="en-US" sz="3600" b="1" dirty="0">
                <a:solidFill>
                  <a:schemeClr val="hlink"/>
                </a:solidFill>
              </a:rPr>
              <a:t> </a:t>
            </a:r>
          </a:p>
        </p:txBody>
      </p:sp>
      <p:sp>
        <p:nvSpPr>
          <p:cNvPr id="17" name="Text Box 146">
            <a:extLst>
              <a:ext uri="{FF2B5EF4-FFF2-40B4-BE49-F238E27FC236}">
                <a16:creationId xmlns:a16="http://schemas.microsoft.com/office/drawing/2014/main" xmlns="" id="{F5D69192-D778-6949-47B5-318690DF7403}"/>
              </a:ext>
            </a:extLst>
          </p:cNvPr>
          <p:cNvSpPr txBox="1">
            <a:spLocks noChangeArrowheads="1"/>
          </p:cNvSpPr>
          <p:nvPr/>
        </p:nvSpPr>
        <p:spPr bwMode="auto">
          <a:xfrm>
            <a:off x="1649730" y="5414010"/>
            <a:ext cx="4191000" cy="793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en-US" sz="2800"/>
              <a:t>Gồm  các câu</a:t>
            </a:r>
            <a:r>
              <a:rPr lang="en-US" altLang="en-US" sz="2800">
                <a:latin typeface="Arial" panose="020B0604020202020204" pitchFamily="34" charset="0"/>
              </a:rPr>
              <a:t> </a:t>
            </a:r>
            <a:r>
              <a:rPr lang="en-US" altLang="en-US" sz="2800"/>
              <a:t>số </a:t>
            </a:r>
            <a:r>
              <a:rPr lang="en-US" altLang="en-US" sz="2800">
                <a:latin typeface="Arial" panose="020B0604020202020204" pitchFamily="34" charset="0"/>
              </a:rPr>
              <a:t>:</a:t>
            </a:r>
            <a:r>
              <a:rPr lang="en-US" altLang="en-US">
                <a:latin typeface="Arial" panose="020B0604020202020204" pitchFamily="34" charset="0"/>
              </a:rPr>
              <a:t> …………………………………………….</a:t>
            </a:r>
          </a:p>
        </p:txBody>
      </p:sp>
      <p:sp>
        <p:nvSpPr>
          <p:cNvPr id="18" name="Text Box 150">
            <a:extLst>
              <a:ext uri="{FF2B5EF4-FFF2-40B4-BE49-F238E27FC236}">
                <a16:creationId xmlns:a16="http://schemas.microsoft.com/office/drawing/2014/main" xmlns="" id="{77746D35-4021-C9E8-A817-04246C202C08}"/>
              </a:ext>
            </a:extLst>
          </p:cNvPr>
          <p:cNvSpPr txBox="1">
            <a:spLocks noChangeArrowheads="1"/>
          </p:cNvSpPr>
          <p:nvPr/>
        </p:nvSpPr>
        <p:spPr bwMode="auto">
          <a:xfrm>
            <a:off x="5993130" y="5414010"/>
            <a:ext cx="4191000" cy="793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en-US">
                <a:latin typeface="Arial" panose="020B0604020202020204" pitchFamily="34" charset="0"/>
              </a:rPr>
              <a:t>…</a:t>
            </a:r>
            <a:r>
              <a:rPr lang="en-US" altLang="en-US" sz="2800"/>
              <a:t>Gồm các câu số :</a:t>
            </a:r>
            <a:r>
              <a:rPr lang="en-US" altLang="en-US">
                <a:latin typeface="Arial" panose="020B0604020202020204" pitchFamily="34" charset="0"/>
              </a:rPr>
              <a:t> ………………………………………….</a:t>
            </a:r>
          </a:p>
        </p:txBody>
      </p:sp>
      <p:sp>
        <p:nvSpPr>
          <p:cNvPr id="19" name="Text Box 151">
            <a:extLst>
              <a:ext uri="{FF2B5EF4-FFF2-40B4-BE49-F238E27FC236}">
                <a16:creationId xmlns:a16="http://schemas.microsoft.com/office/drawing/2014/main" xmlns="" id="{DEF3660D-22D1-CF5E-12E0-4BCA8B92816B}"/>
              </a:ext>
            </a:extLst>
          </p:cNvPr>
          <p:cNvSpPr txBox="1">
            <a:spLocks noChangeArrowheads="1"/>
          </p:cNvSpPr>
          <p:nvPr/>
        </p:nvSpPr>
        <p:spPr bwMode="auto">
          <a:xfrm>
            <a:off x="1337310" y="2385060"/>
            <a:ext cx="87630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en-US" sz="2400" dirty="0" err="1">
                <a:latin typeface="Arial" panose="020B0604020202020204" pitchFamily="34" charset="0"/>
              </a:rPr>
              <a:t>Câu</a:t>
            </a:r>
            <a:r>
              <a:rPr lang="en-US" altLang="en-US" sz="2400" dirty="0">
                <a:latin typeface="Arial" panose="020B0604020202020204" pitchFamily="34" charset="0"/>
              </a:rPr>
              <a:t> </a:t>
            </a:r>
            <a:r>
              <a:rPr lang="en-US" altLang="en-US" sz="2400" dirty="0" err="1">
                <a:latin typeface="Arial" panose="020B0604020202020204" pitchFamily="34" charset="0"/>
              </a:rPr>
              <a:t>số</a:t>
            </a:r>
            <a:r>
              <a:rPr lang="en-US" altLang="en-US" sz="2400" dirty="0">
                <a:latin typeface="Arial" panose="020B0604020202020204" pitchFamily="34" charset="0"/>
              </a:rPr>
              <a:t> 4 : Anh </a:t>
            </a:r>
            <a:r>
              <a:rPr lang="en-US" altLang="en-US" sz="2400" dirty="0" err="1">
                <a:latin typeface="Arial" panose="020B0604020202020204" pitchFamily="34" charset="0"/>
              </a:rPr>
              <a:t>bộ</a:t>
            </a:r>
            <a:r>
              <a:rPr lang="en-US" altLang="en-US" sz="2400" dirty="0">
                <a:latin typeface="Arial" panose="020B0604020202020204" pitchFamily="34" charset="0"/>
              </a:rPr>
              <a:t> </a:t>
            </a:r>
            <a:r>
              <a:rPr lang="en-US" altLang="en-US" sz="2400" dirty="0" err="1">
                <a:latin typeface="Arial" panose="020B0604020202020204" pitchFamily="34" charset="0"/>
              </a:rPr>
              <a:t>đội</a:t>
            </a:r>
            <a:r>
              <a:rPr lang="en-US" altLang="en-US" sz="2400" dirty="0">
                <a:latin typeface="Arial" panose="020B0604020202020204" pitchFamily="34" charset="0"/>
              </a:rPr>
              <a:t> </a:t>
            </a:r>
            <a:r>
              <a:rPr lang="en-US" altLang="en-US" sz="2400" dirty="0" err="1">
                <a:latin typeface="Arial" panose="020B0604020202020204" pitchFamily="34" charset="0"/>
              </a:rPr>
              <a:t>vai</a:t>
            </a:r>
            <a:r>
              <a:rPr lang="en-US" altLang="en-US" sz="2400" dirty="0">
                <a:latin typeface="Arial" panose="020B0604020202020204" pitchFamily="34" charset="0"/>
              </a:rPr>
              <a:t> </a:t>
            </a:r>
            <a:r>
              <a:rPr lang="en-US" altLang="en-US" sz="2400" dirty="0" err="1">
                <a:latin typeface="Arial" panose="020B0604020202020204" pitchFamily="34" charset="0"/>
              </a:rPr>
              <a:t>đeo</a:t>
            </a:r>
            <a:r>
              <a:rPr lang="en-US" altLang="en-US" sz="2400" dirty="0">
                <a:latin typeface="Arial" panose="020B0604020202020204" pitchFamily="34" charset="0"/>
              </a:rPr>
              <a:t> </a:t>
            </a:r>
            <a:r>
              <a:rPr lang="en-US" altLang="en-US" sz="2400" dirty="0" err="1">
                <a:latin typeface="Arial" panose="020B0604020202020204" pitchFamily="34" charset="0"/>
              </a:rPr>
              <a:t>súng</a:t>
            </a:r>
            <a:r>
              <a:rPr lang="en-US" altLang="en-US" sz="2400" dirty="0">
                <a:latin typeface="Arial" panose="020B0604020202020204" pitchFamily="34" charset="0"/>
              </a:rPr>
              <a:t>.</a:t>
            </a:r>
          </a:p>
        </p:txBody>
      </p:sp>
      <p:sp>
        <p:nvSpPr>
          <p:cNvPr id="20" name="Text Box 152">
            <a:extLst>
              <a:ext uri="{FF2B5EF4-FFF2-40B4-BE49-F238E27FC236}">
                <a16:creationId xmlns:a16="http://schemas.microsoft.com/office/drawing/2014/main" xmlns="" id="{DDA6CB7F-C664-CE33-A239-5A0462FE644B}"/>
              </a:ext>
            </a:extLst>
          </p:cNvPr>
          <p:cNvSpPr txBox="1">
            <a:spLocks noChangeArrowheads="1"/>
          </p:cNvSpPr>
          <p:nvPr/>
        </p:nvSpPr>
        <p:spPr bwMode="auto">
          <a:xfrm>
            <a:off x="1337310" y="1931670"/>
            <a:ext cx="91440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en-US" sz="2400" dirty="0" err="1">
                <a:latin typeface="Arial" panose="020B0604020202020204" pitchFamily="34" charset="0"/>
              </a:rPr>
              <a:t>Câu</a:t>
            </a:r>
            <a:r>
              <a:rPr lang="en-US" altLang="en-US" sz="2400" dirty="0">
                <a:latin typeface="Arial" panose="020B0604020202020204" pitchFamily="34" charset="0"/>
              </a:rPr>
              <a:t> </a:t>
            </a:r>
            <a:r>
              <a:rPr lang="en-US" altLang="en-US" sz="2400" dirty="0" err="1">
                <a:latin typeface="Arial" panose="020B0604020202020204" pitchFamily="34" charset="0"/>
              </a:rPr>
              <a:t>số</a:t>
            </a:r>
            <a:r>
              <a:rPr lang="en-US" altLang="en-US" sz="2400" dirty="0">
                <a:latin typeface="Arial" panose="020B0604020202020204" pitchFamily="34" charset="0"/>
              </a:rPr>
              <a:t> 3: </a:t>
            </a:r>
            <a:r>
              <a:rPr lang="en-US" altLang="en-US" sz="2400" dirty="0" err="1">
                <a:latin typeface="Arial" panose="020B0604020202020204" pitchFamily="34" charset="0"/>
              </a:rPr>
              <a:t>Thầy</a:t>
            </a:r>
            <a:r>
              <a:rPr lang="en-US" altLang="en-US" sz="2400" dirty="0">
                <a:latin typeface="Arial" panose="020B0604020202020204" pitchFamily="34" charset="0"/>
              </a:rPr>
              <a:t> </a:t>
            </a:r>
            <a:r>
              <a:rPr lang="en-US" altLang="en-US" sz="2400" dirty="0" err="1">
                <a:latin typeface="Arial" panose="020B0604020202020204" pitchFamily="34" charset="0"/>
              </a:rPr>
              <a:t>giáo</a:t>
            </a:r>
            <a:r>
              <a:rPr lang="en-US" altLang="en-US" sz="2400" dirty="0">
                <a:latin typeface="Arial" panose="020B0604020202020204" pitchFamily="34" charset="0"/>
              </a:rPr>
              <a:t> </a:t>
            </a:r>
            <a:r>
              <a:rPr lang="en-US" altLang="en-US" sz="2400" dirty="0" err="1">
                <a:latin typeface="Arial" panose="020B0604020202020204" pitchFamily="34" charset="0"/>
              </a:rPr>
              <a:t>vào</a:t>
            </a:r>
            <a:r>
              <a:rPr lang="en-US" altLang="en-US" sz="2400" dirty="0">
                <a:latin typeface="Arial" panose="020B0604020202020204" pitchFamily="34" charset="0"/>
              </a:rPr>
              <a:t> </a:t>
            </a:r>
            <a:r>
              <a:rPr lang="en-US" altLang="en-US" sz="2400" dirty="0" err="1">
                <a:latin typeface="Arial" panose="020B0604020202020204" pitchFamily="34" charset="0"/>
              </a:rPr>
              <a:t>lớp</a:t>
            </a:r>
            <a:r>
              <a:rPr lang="en-US" altLang="en-US" sz="2400" dirty="0">
                <a:latin typeface="Arial" panose="020B0604020202020204" pitchFamily="34" charset="0"/>
              </a:rPr>
              <a:t>, </a:t>
            </a:r>
            <a:r>
              <a:rPr lang="en-US" altLang="en-US" sz="2400" dirty="0" err="1">
                <a:latin typeface="Arial" panose="020B0604020202020204" pitchFamily="34" charset="0"/>
              </a:rPr>
              <a:t>chúng</a:t>
            </a:r>
            <a:r>
              <a:rPr lang="en-US" altLang="en-US" sz="2400" dirty="0">
                <a:latin typeface="Arial" panose="020B0604020202020204" pitchFamily="34" charset="0"/>
              </a:rPr>
              <a:t> </a:t>
            </a:r>
            <a:r>
              <a:rPr lang="en-US" altLang="en-US" sz="2400" dirty="0" err="1">
                <a:latin typeface="Arial" panose="020B0604020202020204" pitchFamily="34" charset="0"/>
              </a:rPr>
              <a:t>em</a:t>
            </a:r>
            <a:r>
              <a:rPr lang="en-US" altLang="en-US" sz="2400" dirty="0">
                <a:latin typeface="Arial" panose="020B0604020202020204" pitchFamily="34" charset="0"/>
              </a:rPr>
              <a:t> </a:t>
            </a:r>
            <a:r>
              <a:rPr lang="en-US" altLang="en-US" sz="2400" dirty="0" err="1">
                <a:latin typeface="Arial" panose="020B0604020202020204" pitchFamily="34" charset="0"/>
              </a:rPr>
              <a:t>đứng</a:t>
            </a:r>
            <a:r>
              <a:rPr lang="en-US" altLang="en-US" sz="2400" dirty="0">
                <a:latin typeface="Arial" panose="020B0604020202020204" pitchFamily="34" charset="0"/>
              </a:rPr>
              <a:t> </a:t>
            </a:r>
            <a:r>
              <a:rPr lang="en-US" altLang="en-US" sz="2400" dirty="0" err="1">
                <a:latin typeface="Arial" panose="020B0604020202020204" pitchFamily="34" charset="0"/>
              </a:rPr>
              <a:t>dậy</a:t>
            </a:r>
            <a:r>
              <a:rPr lang="en-US" altLang="en-US" sz="2400" dirty="0">
                <a:latin typeface="Arial" panose="020B0604020202020204" pitchFamily="34" charset="0"/>
              </a:rPr>
              <a:t> </a:t>
            </a:r>
            <a:r>
              <a:rPr lang="en-US" altLang="en-US" sz="2400" dirty="0" err="1">
                <a:latin typeface="Arial" panose="020B0604020202020204" pitchFamily="34" charset="0"/>
              </a:rPr>
              <a:t>chào</a:t>
            </a:r>
            <a:r>
              <a:rPr lang="en-US" altLang="en-US" sz="2400" dirty="0">
                <a:latin typeface="Arial" panose="020B0604020202020204" pitchFamily="34" charset="0"/>
              </a:rPr>
              <a:t>.</a:t>
            </a:r>
          </a:p>
        </p:txBody>
      </p:sp>
      <p:sp>
        <p:nvSpPr>
          <p:cNvPr id="21" name="Text Box 153">
            <a:extLst>
              <a:ext uri="{FF2B5EF4-FFF2-40B4-BE49-F238E27FC236}">
                <a16:creationId xmlns:a16="http://schemas.microsoft.com/office/drawing/2014/main" xmlns="" id="{5895043F-C2F4-E422-4A44-A7A55182367E}"/>
              </a:ext>
            </a:extLst>
          </p:cNvPr>
          <p:cNvSpPr txBox="1">
            <a:spLocks noChangeArrowheads="1"/>
          </p:cNvSpPr>
          <p:nvPr/>
        </p:nvSpPr>
        <p:spPr bwMode="auto">
          <a:xfrm>
            <a:off x="1360170" y="1466850"/>
            <a:ext cx="87630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en-US" sz="2400" dirty="0" err="1">
                <a:latin typeface="Arial" panose="020B0604020202020204" pitchFamily="34" charset="0"/>
              </a:rPr>
              <a:t>Câu</a:t>
            </a:r>
            <a:r>
              <a:rPr lang="en-US" altLang="en-US" sz="2400" dirty="0">
                <a:latin typeface="Arial" panose="020B0604020202020204" pitchFamily="34" charset="0"/>
              </a:rPr>
              <a:t> </a:t>
            </a:r>
            <a:r>
              <a:rPr lang="en-US" altLang="en-US" sz="2400" dirty="0" err="1">
                <a:latin typeface="Arial" panose="020B0604020202020204" pitchFamily="34" charset="0"/>
              </a:rPr>
              <a:t>số</a:t>
            </a:r>
            <a:r>
              <a:rPr lang="en-US" altLang="en-US" sz="2400" dirty="0">
                <a:latin typeface="Arial" panose="020B0604020202020204" pitchFamily="34" charset="0"/>
              </a:rPr>
              <a:t> 2: Con </a:t>
            </a:r>
            <a:r>
              <a:rPr lang="en-US" altLang="en-US" sz="2400" dirty="0" err="1">
                <a:latin typeface="Arial" panose="020B0604020202020204" pitchFamily="34" charset="0"/>
              </a:rPr>
              <a:t>mèo</a:t>
            </a:r>
            <a:r>
              <a:rPr lang="en-US" altLang="en-US" sz="2400" dirty="0">
                <a:latin typeface="Arial" panose="020B0604020202020204" pitchFamily="34" charset="0"/>
              </a:rPr>
              <a:t> </a:t>
            </a:r>
            <a:r>
              <a:rPr lang="en-US" altLang="en-US" sz="2400" dirty="0" err="1">
                <a:latin typeface="Arial" panose="020B0604020202020204" pitchFamily="34" charset="0"/>
              </a:rPr>
              <a:t>nhảy</a:t>
            </a:r>
            <a:r>
              <a:rPr lang="en-US" altLang="en-US" sz="2400" dirty="0">
                <a:latin typeface="Arial" panose="020B0604020202020204" pitchFamily="34" charset="0"/>
              </a:rPr>
              <a:t> </a:t>
            </a:r>
            <a:r>
              <a:rPr lang="en-US" altLang="en-US" sz="2400" dirty="0" err="1">
                <a:latin typeface="Arial" panose="020B0604020202020204" pitchFamily="34" charset="0"/>
              </a:rPr>
              <a:t>làm</a:t>
            </a:r>
            <a:r>
              <a:rPr lang="en-US" altLang="en-US" sz="2400" dirty="0">
                <a:latin typeface="Arial" panose="020B0604020202020204" pitchFamily="34" charset="0"/>
              </a:rPr>
              <a:t> </a:t>
            </a:r>
            <a:r>
              <a:rPr lang="en-US" altLang="en-US" sz="2400" dirty="0" err="1">
                <a:latin typeface="Arial" panose="020B0604020202020204" pitchFamily="34" charset="0"/>
              </a:rPr>
              <a:t>đổ</a:t>
            </a:r>
            <a:r>
              <a:rPr lang="en-US" altLang="en-US" sz="2400" dirty="0">
                <a:latin typeface="Arial" panose="020B0604020202020204" pitchFamily="34" charset="0"/>
              </a:rPr>
              <a:t> </a:t>
            </a:r>
            <a:r>
              <a:rPr lang="en-US" altLang="en-US" sz="2400" dirty="0" err="1">
                <a:latin typeface="Arial" panose="020B0604020202020204" pitchFamily="34" charset="0"/>
              </a:rPr>
              <a:t>lọ</a:t>
            </a:r>
            <a:r>
              <a:rPr lang="en-US" altLang="en-US" sz="2400" dirty="0">
                <a:latin typeface="Arial" panose="020B0604020202020204" pitchFamily="34" charset="0"/>
              </a:rPr>
              <a:t> </a:t>
            </a:r>
            <a:r>
              <a:rPr lang="en-US" altLang="en-US" sz="2400" dirty="0" err="1">
                <a:latin typeface="Arial" panose="020B0604020202020204" pitchFamily="34" charset="0"/>
              </a:rPr>
              <a:t>hoa</a:t>
            </a:r>
            <a:r>
              <a:rPr lang="en-US" altLang="en-US" sz="2400" dirty="0">
                <a:latin typeface="Arial" panose="020B0604020202020204" pitchFamily="34" charset="0"/>
              </a:rPr>
              <a:t>.</a:t>
            </a:r>
          </a:p>
        </p:txBody>
      </p:sp>
      <p:sp>
        <p:nvSpPr>
          <p:cNvPr id="22" name="Text Box 154">
            <a:extLst>
              <a:ext uri="{FF2B5EF4-FFF2-40B4-BE49-F238E27FC236}">
                <a16:creationId xmlns:a16="http://schemas.microsoft.com/office/drawing/2014/main" xmlns="" id="{E375B85D-D0B3-79C3-A160-C131BE7F7D4A}"/>
              </a:ext>
            </a:extLst>
          </p:cNvPr>
          <p:cNvSpPr txBox="1">
            <a:spLocks noChangeArrowheads="1"/>
          </p:cNvSpPr>
          <p:nvPr/>
        </p:nvSpPr>
        <p:spPr bwMode="auto">
          <a:xfrm>
            <a:off x="1337310" y="2872740"/>
            <a:ext cx="87630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en-US" sz="2400" dirty="0" err="1">
                <a:latin typeface="Arial" panose="020B0604020202020204" pitchFamily="34" charset="0"/>
              </a:rPr>
              <a:t>Câu</a:t>
            </a:r>
            <a:r>
              <a:rPr lang="en-US" altLang="en-US" sz="2400" dirty="0">
                <a:latin typeface="Arial" panose="020B0604020202020204" pitchFamily="34" charset="0"/>
              </a:rPr>
              <a:t> </a:t>
            </a:r>
            <a:r>
              <a:rPr lang="en-US" altLang="en-US" sz="2400" dirty="0" err="1">
                <a:latin typeface="Arial" panose="020B0604020202020204" pitchFamily="34" charset="0"/>
              </a:rPr>
              <a:t>số</a:t>
            </a:r>
            <a:r>
              <a:rPr lang="en-US" altLang="en-US" sz="2400" dirty="0">
                <a:latin typeface="Arial" panose="020B0604020202020204" pitchFamily="34" charset="0"/>
              </a:rPr>
              <a:t> 5: </a:t>
            </a:r>
            <a:r>
              <a:rPr lang="en-US" altLang="en-US" sz="2400" dirty="0" err="1">
                <a:latin typeface="Arial" panose="020B0604020202020204" pitchFamily="34" charset="0"/>
              </a:rPr>
              <a:t>Vì</a:t>
            </a:r>
            <a:r>
              <a:rPr lang="en-US" altLang="en-US" sz="2400" dirty="0">
                <a:latin typeface="Arial" panose="020B0604020202020204" pitchFamily="34" charset="0"/>
              </a:rPr>
              <a:t> </a:t>
            </a:r>
            <a:r>
              <a:rPr lang="en-US" altLang="en-US" sz="2400" dirty="0" err="1">
                <a:latin typeface="Arial" panose="020B0604020202020204" pitchFamily="34" charset="0"/>
              </a:rPr>
              <a:t>trời</a:t>
            </a:r>
            <a:r>
              <a:rPr lang="en-US" altLang="en-US" sz="2400" dirty="0">
                <a:latin typeface="Arial" panose="020B0604020202020204" pitchFamily="34" charset="0"/>
              </a:rPr>
              <a:t> </a:t>
            </a:r>
            <a:r>
              <a:rPr lang="en-US" altLang="en-US" sz="2400" dirty="0" err="1">
                <a:latin typeface="Arial" panose="020B0604020202020204" pitchFamily="34" charset="0"/>
              </a:rPr>
              <a:t>mưa</a:t>
            </a:r>
            <a:r>
              <a:rPr lang="en-US" altLang="en-US" sz="2400" dirty="0">
                <a:latin typeface="Arial" panose="020B0604020202020204" pitchFamily="34" charset="0"/>
              </a:rPr>
              <a:t> </a:t>
            </a:r>
            <a:r>
              <a:rPr lang="en-US" altLang="en-US" sz="2400" dirty="0" err="1">
                <a:latin typeface="Arial" panose="020B0604020202020204" pitchFamily="34" charset="0"/>
              </a:rPr>
              <a:t>nên</a:t>
            </a:r>
            <a:r>
              <a:rPr lang="en-US" altLang="en-US" sz="2400" dirty="0">
                <a:latin typeface="Arial" panose="020B0604020202020204" pitchFamily="34" charset="0"/>
              </a:rPr>
              <a:t> </a:t>
            </a:r>
            <a:r>
              <a:rPr lang="en-US" altLang="en-US" sz="2400" dirty="0" err="1">
                <a:latin typeface="Arial" panose="020B0604020202020204" pitchFamily="34" charset="0"/>
              </a:rPr>
              <a:t>đường</a:t>
            </a:r>
            <a:r>
              <a:rPr lang="en-US" altLang="en-US" sz="2400" dirty="0">
                <a:latin typeface="Arial" panose="020B0604020202020204" pitchFamily="34" charset="0"/>
              </a:rPr>
              <a:t> </a:t>
            </a:r>
            <a:r>
              <a:rPr lang="en-US" altLang="en-US" sz="2400" dirty="0" err="1">
                <a:latin typeface="Arial" panose="020B0604020202020204" pitchFamily="34" charset="0"/>
              </a:rPr>
              <a:t>rất</a:t>
            </a:r>
            <a:r>
              <a:rPr lang="en-US" altLang="en-US" sz="2400" dirty="0">
                <a:latin typeface="Arial" panose="020B0604020202020204" pitchFamily="34" charset="0"/>
              </a:rPr>
              <a:t> </a:t>
            </a:r>
            <a:r>
              <a:rPr lang="en-US" altLang="en-US" sz="2400" dirty="0" err="1">
                <a:latin typeface="Arial" panose="020B0604020202020204" pitchFamily="34" charset="0"/>
              </a:rPr>
              <a:t>lầy</a:t>
            </a:r>
            <a:r>
              <a:rPr lang="en-US" altLang="en-US" sz="2400" dirty="0">
                <a:latin typeface="Arial" panose="020B0604020202020204" pitchFamily="34" charset="0"/>
              </a:rPr>
              <a:t> </a:t>
            </a:r>
            <a:r>
              <a:rPr lang="en-US" altLang="en-US" sz="2400" dirty="0" err="1">
                <a:latin typeface="Arial" panose="020B0604020202020204" pitchFamily="34" charset="0"/>
              </a:rPr>
              <a:t>lội</a:t>
            </a:r>
            <a:r>
              <a:rPr lang="en-US" altLang="en-US" sz="2400" dirty="0">
                <a:latin typeface="Arial" panose="020B0604020202020204" pitchFamily="34" charset="0"/>
              </a:rPr>
              <a:t>.</a:t>
            </a:r>
          </a:p>
        </p:txBody>
      </p:sp>
      <p:sp>
        <p:nvSpPr>
          <p:cNvPr id="23" name="Text Box 156">
            <a:extLst>
              <a:ext uri="{FF2B5EF4-FFF2-40B4-BE49-F238E27FC236}">
                <a16:creationId xmlns:a16="http://schemas.microsoft.com/office/drawing/2014/main" xmlns="" id="{AD19E381-96B9-320A-3318-B542C38C37E5}"/>
              </a:ext>
            </a:extLst>
          </p:cNvPr>
          <p:cNvSpPr txBox="1">
            <a:spLocks noChangeArrowheads="1"/>
          </p:cNvSpPr>
          <p:nvPr/>
        </p:nvSpPr>
        <p:spPr bwMode="auto">
          <a:xfrm>
            <a:off x="2868930" y="5718810"/>
            <a:ext cx="12192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en-US" sz="2800" b="1">
                <a:solidFill>
                  <a:schemeClr val="hlink"/>
                </a:solidFill>
              </a:rPr>
              <a:t>2  ,  4</a:t>
            </a:r>
          </a:p>
        </p:txBody>
      </p:sp>
      <p:sp>
        <p:nvSpPr>
          <p:cNvPr id="24" name="Text Box 157">
            <a:extLst>
              <a:ext uri="{FF2B5EF4-FFF2-40B4-BE49-F238E27FC236}">
                <a16:creationId xmlns:a16="http://schemas.microsoft.com/office/drawing/2014/main" xmlns="" id="{F54F140A-EC01-D2AB-850C-2A262A1C25D1}"/>
              </a:ext>
            </a:extLst>
          </p:cNvPr>
          <p:cNvSpPr txBox="1">
            <a:spLocks noChangeArrowheads="1"/>
          </p:cNvSpPr>
          <p:nvPr/>
        </p:nvSpPr>
        <p:spPr bwMode="auto">
          <a:xfrm>
            <a:off x="7288530" y="5718810"/>
            <a:ext cx="17526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en-US" sz="2800" b="1">
                <a:solidFill>
                  <a:srgbClr val="FF0000"/>
                </a:solidFill>
              </a:rPr>
              <a:t>1  ,  3  ,  5</a:t>
            </a:r>
            <a:r>
              <a:rPr lang="en-US" altLang="en-US" sz="2800"/>
              <a:t> </a:t>
            </a:r>
          </a:p>
        </p:txBody>
      </p:sp>
    </p:spTree>
    <p:extLst>
      <p:ext uri="{BB962C8B-B14F-4D97-AF65-F5344CB8AC3E}">
        <p14:creationId xmlns:p14="http://schemas.microsoft.com/office/powerpoint/2010/main" val="127735017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box(in)">
                                      <p:cBhvr>
                                        <p:cTn id="7" dur="500"/>
                                        <p:tgtEl>
                                          <p:spTgt spid="23"/>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6" fill="hold" grpId="0" nodeType="clickEffect">
                                  <p:stCondLst>
                                    <p:cond delay="0"/>
                                  </p:stCondLst>
                                  <p:childTnLst>
                                    <p:set>
                                      <p:cBhvr>
                                        <p:cTn id="11" dur="1" fill="hold">
                                          <p:stCondLst>
                                            <p:cond delay="0"/>
                                          </p:stCondLst>
                                        </p:cTn>
                                        <p:tgtEl>
                                          <p:spTgt spid="24"/>
                                        </p:tgtEl>
                                        <p:attrNameLst>
                                          <p:attrName>style.visibility</p:attrName>
                                        </p:attrNameLst>
                                      </p:cBhvr>
                                      <p:to>
                                        <p:strVal val="visible"/>
                                      </p:to>
                                    </p:set>
                                    <p:animEffect transition="in" filter="barn(inHorizontal)">
                                      <p:cBhvr>
                                        <p:cTn id="12"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4"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xmlns="" id="{88F318EF-26BF-C9C1-61E5-3331ADE82A1A}"/>
              </a:ext>
            </a:extLst>
          </p:cNvPr>
          <p:cNvPicPr>
            <a:picLocks noChangeAspect="1"/>
          </p:cNvPicPr>
          <p:nvPr/>
        </p:nvPicPr>
        <p:blipFill>
          <a:blip r:embed="rId2"/>
          <a:stretch>
            <a:fillRect/>
          </a:stretch>
        </p:blipFill>
        <p:spPr>
          <a:xfrm>
            <a:off x="2874494" y="683847"/>
            <a:ext cx="6273328" cy="1676545"/>
          </a:xfrm>
          <a:prstGeom prst="rect">
            <a:avLst/>
          </a:prstGeom>
        </p:spPr>
      </p:pic>
      <p:pic>
        <p:nvPicPr>
          <p:cNvPr id="3" name="Picture 2">
            <a:extLst>
              <a:ext uri="{FF2B5EF4-FFF2-40B4-BE49-F238E27FC236}">
                <a16:creationId xmlns:a16="http://schemas.microsoft.com/office/drawing/2014/main" xmlns="" id="{DF4ED949-3B25-3BFE-4C95-3C5E40175E1F}"/>
              </a:ext>
            </a:extLst>
          </p:cNvPr>
          <p:cNvPicPr>
            <a:picLocks noChangeAspect="1"/>
          </p:cNvPicPr>
          <p:nvPr/>
        </p:nvPicPr>
        <p:blipFill>
          <a:blip r:embed="rId3"/>
          <a:stretch>
            <a:fillRect/>
          </a:stretch>
        </p:blipFill>
        <p:spPr>
          <a:xfrm>
            <a:off x="1743588" y="2444400"/>
            <a:ext cx="8535140" cy="1182727"/>
          </a:xfrm>
          <a:prstGeom prst="rect">
            <a:avLst/>
          </a:prstGeom>
        </p:spPr>
      </p:pic>
      <p:pic>
        <p:nvPicPr>
          <p:cNvPr id="9" name="Picture 8">
            <a:extLst>
              <a:ext uri="{FF2B5EF4-FFF2-40B4-BE49-F238E27FC236}">
                <a16:creationId xmlns:a16="http://schemas.microsoft.com/office/drawing/2014/main" xmlns="" id="{C257E6CB-7548-FBEF-BEE5-DAAB1A60E9DD}"/>
              </a:ext>
            </a:extLst>
          </p:cNvPr>
          <p:cNvPicPr>
            <a:picLocks noChangeAspect="1"/>
          </p:cNvPicPr>
          <p:nvPr/>
        </p:nvPicPr>
        <p:blipFill>
          <a:blip r:embed="rId4"/>
          <a:stretch>
            <a:fillRect/>
          </a:stretch>
        </p:blipFill>
        <p:spPr>
          <a:xfrm>
            <a:off x="3217929" y="3627127"/>
            <a:ext cx="7230483" cy="1182727"/>
          </a:xfrm>
          <a:prstGeom prst="rect">
            <a:avLst/>
          </a:prstGeom>
        </p:spPr>
      </p:pic>
    </p:spTree>
    <p:extLst>
      <p:ext uri="{BB962C8B-B14F-4D97-AF65-F5344CB8AC3E}">
        <p14:creationId xmlns:p14="http://schemas.microsoft.com/office/powerpoint/2010/main" val="193906996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par>
                          <p:cTn id="8" fill="hold">
                            <p:stCondLst>
                              <p:cond delay="500"/>
                            </p:stCondLst>
                            <p:childTnLst>
                              <p:par>
                                <p:cTn id="9" presetID="16" presetClass="entr" presetSubtype="21"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barn(inVertical)">
                                      <p:cBhvr>
                                        <p:cTn id="11" dur="500"/>
                                        <p:tgtEl>
                                          <p:spTgt spid="9"/>
                                        </p:tgtEl>
                                      </p:cBhvr>
                                    </p:animEffect>
                                  </p:childTnLst>
                                </p:cTn>
                              </p:par>
                            </p:childTnLst>
                          </p:cTn>
                        </p:par>
                        <p:par>
                          <p:cTn id="12" fill="hold">
                            <p:stCondLst>
                              <p:cond delay="1000"/>
                            </p:stCondLst>
                            <p:childTnLst>
                              <p:par>
                                <p:cTn id="13" presetID="16" presetClass="entr" presetSubtype="21" fill="hold"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barn(inVertical)">
                                      <p:cBhvr>
                                        <p:cTn id="15"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xmlns="" id="{84CA494A-EEE5-EB20-09EE-02EBAC1AE1E2}"/>
              </a:ext>
            </a:extLst>
          </p:cNvPr>
          <p:cNvPicPr>
            <a:picLocks noChangeAspect="1"/>
          </p:cNvPicPr>
          <p:nvPr/>
        </p:nvPicPr>
        <p:blipFill>
          <a:blip r:embed="rId2"/>
          <a:stretch>
            <a:fillRect/>
          </a:stretch>
        </p:blipFill>
        <p:spPr>
          <a:xfrm>
            <a:off x="875625" y="1734393"/>
            <a:ext cx="10120237" cy="3200677"/>
          </a:xfrm>
          <a:prstGeom prst="rect">
            <a:avLst/>
          </a:prstGeom>
        </p:spPr>
      </p:pic>
    </p:spTree>
    <p:extLst>
      <p:ext uri="{BB962C8B-B14F-4D97-AF65-F5344CB8AC3E}">
        <p14:creationId xmlns:p14="http://schemas.microsoft.com/office/powerpoint/2010/main" val="12429548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Picture 9"/>
          <p:cNvPicPr>
            <a:picLocks noGrp="1" noChangeAspect="1"/>
          </p:cNvPicPr>
          <p:nvPr>
            <p:ph idx="1"/>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xmlns="" r:embed="rId4"/>
              </a:ext>
            </a:extLst>
          </a:blip>
          <a:srcRect/>
          <a:stretch>
            <a:fillRect/>
          </a:stretch>
        </p:blipFill>
        <p:spPr>
          <a:xfrm rot="1080000" flipH="1">
            <a:off x="6747510" y="3720465"/>
            <a:ext cx="6090920" cy="1718310"/>
          </a:xfrm>
          <a:prstGeom prst="rect">
            <a:avLst/>
          </a:prstGeom>
        </p:spPr>
      </p:pic>
      <p:pic>
        <p:nvPicPr>
          <p:cNvPr id="18" name="Picture 2"/>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xmlns="" r:embed="rId6"/>
              </a:ext>
            </a:extLst>
          </a:blip>
          <a:srcRect/>
          <a:stretch>
            <a:fillRect/>
          </a:stretch>
        </p:blipFill>
        <p:spPr>
          <a:xfrm flipV="1">
            <a:off x="1242990" y="3310403"/>
            <a:ext cx="4994275" cy="2933700"/>
          </a:xfrm>
          <a:prstGeom prst="rect">
            <a:avLst/>
          </a:prstGeom>
        </p:spPr>
      </p:pic>
      <p:pic>
        <p:nvPicPr>
          <p:cNvPr id="52" name="Picture 51"/>
          <p:cNvPicPr>
            <a:picLocks noChangeAspect="1"/>
          </p:cNvPicPr>
          <p:nvPr/>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xmlns="" r:embed="rId8"/>
              </a:ext>
            </a:extLst>
          </a:blip>
          <a:srcRect/>
          <a:stretch>
            <a:fillRect/>
          </a:stretch>
        </p:blipFill>
        <p:spPr>
          <a:xfrm>
            <a:off x="8633460" y="2310130"/>
            <a:ext cx="1812925" cy="1970405"/>
          </a:xfrm>
          <a:prstGeom prst="rect">
            <a:avLst/>
          </a:prstGeom>
        </p:spPr>
      </p:pic>
      <p:pic>
        <p:nvPicPr>
          <p:cNvPr id="57" name="Picture 5"/>
          <p:cNvPicPr>
            <a:picLocks noChangeAspect="1"/>
          </p:cNvPicPr>
          <p:nvPr/>
        </p:nvPicPr>
        <p:blipFill>
          <a:blip r:embed="rId9"/>
          <a:srcRect/>
          <a:stretch>
            <a:fillRect/>
          </a:stretch>
        </p:blipFill>
        <p:spPr>
          <a:xfrm flipH="1">
            <a:off x="9752330" y="2821305"/>
            <a:ext cx="2172970" cy="2085340"/>
          </a:xfrm>
          <a:prstGeom prst="rect">
            <a:avLst/>
          </a:prstGeom>
        </p:spPr>
      </p:pic>
      <p:sp>
        <p:nvSpPr>
          <p:cNvPr id="2" name="TextBox 8"/>
          <p:cNvSpPr txBox="1"/>
          <p:nvPr/>
        </p:nvSpPr>
        <p:spPr>
          <a:xfrm>
            <a:off x="1468902" y="4290089"/>
            <a:ext cx="4737100" cy="535531"/>
          </a:xfrm>
          <a:prstGeom prst="rect">
            <a:avLst/>
          </a:prstGeom>
          <a:noFill/>
        </p:spPr>
        <p:txBody>
          <a:bodyPr wrap="square">
            <a:spAutoFit/>
            <a:scene3d>
              <a:camera prst="orthographicFront"/>
              <a:lightRig rig="threePt" dir="t"/>
            </a:scene3d>
          </a:bodyPr>
          <a:lstStyle/>
          <a:p>
            <a:pPr lvl="0" algn="ctr" defTabSz="685800">
              <a:lnSpc>
                <a:spcPct val="80000"/>
              </a:lnSpc>
              <a:buClr>
                <a:srgbClr val="000000"/>
              </a:buClr>
            </a:pPr>
            <a:r>
              <a:rPr lang="en-GB" altLang="vi-VN" sz="3600" dirty="0" err="1">
                <a:solidFill>
                  <a:prstClr val="black"/>
                </a:solidFill>
                <a:effectLst>
                  <a:outerShdw blurRad="38100" dist="19050" dir="2700000" algn="tl" rotWithShape="0">
                    <a:prstClr val="black">
                      <a:alpha val="40000"/>
                    </a:prstClr>
                  </a:outerShdw>
                </a:effectLst>
                <a:latin typeface="Times New Roman" panose="02020603050405020304" pitchFamily="18" charset="0"/>
                <a:ea typeface="Arial" panose="020B0604020202020204" pitchFamily="34" charset="0"/>
                <a:cs typeface="Times New Roman" panose="02020603050405020304" pitchFamily="18" charset="0"/>
                <a:sym typeface="Arial" panose="020B0604020202020204" pitchFamily="34" charset="0"/>
              </a:rPr>
              <a:t>Thế</a:t>
            </a:r>
            <a:r>
              <a:rPr lang="en-GB" altLang="vi-VN" sz="3600" dirty="0">
                <a:solidFill>
                  <a:prstClr val="black"/>
                </a:solidFill>
                <a:effectLst>
                  <a:outerShdw blurRad="38100" dist="19050" dir="2700000" algn="tl" rotWithShape="0">
                    <a:prstClr val="black">
                      <a:alpha val="40000"/>
                    </a:prstClr>
                  </a:outerShdw>
                </a:effectLst>
                <a:latin typeface="Times New Roman" panose="02020603050405020304" pitchFamily="18" charset="0"/>
                <a:ea typeface="Arial" panose="020B0604020202020204" pitchFamily="34" charset="0"/>
                <a:cs typeface="Times New Roman" panose="02020603050405020304" pitchFamily="18" charset="0"/>
                <a:sym typeface="Arial" panose="020B0604020202020204" pitchFamily="34" charset="0"/>
              </a:rPr>
              <a:t> </a:t>
            </a:r>
            <a:r>
              <a:rPr lang="en-GB" altLang="vi-VN" sz="3600" dirty="0" err="1">
                <a:solidFill>
                  <a:prstClr val="black"/>
                </a:solidFill>
                <a:effectLst>
                  <a:outerShdw blurRad="38100" dist="19050" dir="2700000" algn="tl" rotWithShape="0">
                    <a:prstClr val="black">
                      <a:alpha val="40000"/>
                    </a:prstClr>
                  </a:outerShdw>
                </a:effectLst>
                <a:latin typeface="Times New Roman" panose="02020603050405020304" pitchFamily="18" charset="0"/>
                <a:ea typeface="Arial" panose="020B0604020202020204" pitchFamily="34" charset="0"/>
                <a:cs typeface="Times New Roman" panose="02020603050405020304" pitchFamily="18" charset="0"/>
                <a:sym typeface="Arial" panose="020B0604020202020204" pitchFamily="34" charset="0"/>
              </a:rPr>
              <a:t>nào</a:t>
            </a:r>
            <a:r>
              <a:rPr lang="en-GB" altLang="vi-VN" sz="3600" dirty="0">
                <a:solidFill>
                  <a:prstClr val="black"/>
                </a:solidFill>
                <a:effectLst>
                  <a:outerShdw blurRad="38100" dist="19050" dir="2700000" algn="tl" rotWithShape="0">
                    <a:prstClr val="black">
                      <a:alpha val="40000"/>
                    </a:prstClr>
                  </a:outerShdw>
                </a:effectLst>
                <a:latin typeface="Times New Roman" panose="02020603050405020304" pitchFamily="18" charset="0"/>
                <a:ea typeface="Arial" panose="020B0604020202020204" pitchFamily="34" charset="0"/>
                <a:cs typeface="Times New Roman" panose="02020603050405020304" pitchFamily="18" charset="0"/>
                <a:sym typeface="Arial" panose="020B0604020202020204" pitchFamily="34" charset="0"/>
              </a:rPr>
              <a:t> </a:t>
            </a:r>
            <a:r>
              <a:rPr lang="en-GB" altLang="vi-VN" sz="3600" dirty="0" err="1">
                <a:solidFill>
                  <a:prstClr val="black"/>
                </a:solidFill>
                <a:effectLst>
                  <a:outerShdw blurRad="38100" dist="19050" dir="2700000" algn="tl" rotWithShape="0">
                    <a:prstClr val="black">
                      <a:alpha val="40000"/>
                    </a:prstClr>
                  </a:outerShdw>
                </a:effectLst>
                <a:latin typeface="Times New Roman" panose="02020603050405020304" pitchFamily="18" charset="0"/>
                <a:ea typeface="Arial" panose="020B0604020202020204" pitchFamily="34" charset="0"/>
                <a:cs typeface="Times New Roman" panose="02020603050405020304" pitchFamily="18" charset="0"/>
                <a:sym typeface="Arial" panose="020B0604020202020204" pitchFamily="34" charset="0"/>
              </a:rPr>
              <a:t>là</a:t>
            </a:r>
            <a:r>
              <a:rPr lang="en-GB" altLang="vi-VN" sz="3600" dirty="0">
                <a:solidFill>
                  <a:prstClr val="black"/>
                </a:solidFill>
                <a:effectLst>
                  <a:outerShdw blurRad="38100" dist="19050" dir="2700000" algn="tl" rotWithShape="0">
                    <a:prstClr val="black">
                      <a:alpha val="40000"/>
                    </a:prstClr>
                  </a:outerShdw>
                </a:effectLst>
                <a:latin typeface="Times New Roman" panose="02020603050405020304" pitchFamily="18" charset="0"/>
                <a:ea typeface="Arial" panose="020B0604020202020204" pitchFamily="34" charset="0"/>
                <a:cs typeface="Times New Roman" panose="02020603050405020304" pitchFamily="18" charset="0"/>
                <a:sym typeface="Arial" panose="020B0604020202020204" pitchFamily="34" charset="0"/>
              </a:rPr>
              <a:t> </a:t>
            </a:r>
            <a:r>
              <a:rPr lang="en-GB" altLang="vi-VN" sz="3600" dirty="0" err="1">
                <a:solidFill>
                  <a:prstClr val="black"/>
                </a:solidFill>
                <a:effectLst>
                  <a:outerShdw blurRad="38100" dist="19050" dir="2700000" algn="tl" rotWithShape="0">
                    <a:prstClr val="black">
                      <a:alpha val="40000"/>
                    </a:prstClr>
                  </a:outerShdw>
                </a:effectLst>
                <a:latin typeface="Times New Roman" panose="02020603050405020304" pitchFamily="18" charset="0"/>
                <a:ea typeface="Arial" panose="020B0604020202020204" pitchFamily="34" charset="0"/>
                <a:cs typeface="Times New Roman" panose="02020603050405020304" pitchFamily="18" charset="0"/>
                <a:sym typeface="Arial" panose="020B0604020202020204" pitchFamily="34" charset="0"/>
              </a:rPr>
              <a:t>câu</a:t>
            </a:r>
            <a:r>
              <a:rPr lang="en-GB" altLang="vi-VN" sz="3600" dirty="0">
                <a:solidFill>
                  <a:prstClr val="black"/>
                </a:solidFill>
                <a:effectLst>
                  <a:outerShdw blurRad="38100" dist="19050" dir="2700000" algn="tl" rotWithShape="0">
                    <a:prstClr val="black">
                      <a:alpha val="40000"/>
                    </a:prstClr>
                  </a:outerShdw>
                </a:effectLst>
                <a:latin typeface="Times New Roman" panose="02020603050405020304" pitchFamily="18" charset="0"/>
                <a:ea typeface="Arial" panose="020B0604020202020204" pitchFamily="34" charset="0"/>
                <a:cs typeface="Times New Roman" panose="02020603050405020304" pitchFamily="18" charset="0"/>
                <a:sym typeface="Arial" panose="020B0604020202020204" pitchFamily="34" charset="0"/>
              </a:rPr>
              <a:t> </a:t>
            </a:r>
            <a:r>
              <a:rPr lang="en-GB" altLang="vi-VN" sz="3600" dirty="0" err="1">
                <a:solidFill>
                  <a:prstClr val="black"/>
                </a:solidFill>
                <a:effectLst>
                  <a:outerShdw blurRad="38100" dist="19050" dir="2700000" algn="tl" rotWithShape="0">
                    <a:prstClr val="black">
                      <a:alpha val="40000"/>
                    </a:prstClr>
                  </a:outerShdw>
                </a:effectLst>
                <a:latin typeface="Times New Roman" panose="02020603050405020304" pitchFamily="18" charset="0"/>
                <a:ea typeface="Arial" panose="020B0604020202020204" pitchFamily="34" charset="0"/>
                <a:cs typeface="Times New Roman" panose="02020603050405020304" pitchFamily="18" charset="0"/>
                <a:sym typeface="Arial" panose="020B0604020202020204" pitchFamily="34" charset="0"/>
              </a:rPr>
              <a:t>ghép</a:t>
            </a:r>
            <a:r>
              <a:rPr lang="en-GB" altLang="vi-VN" sz="3600" dirty="0">
                <a:solidFill>
                  <a:prstClr val="black"/>
                </a:solidFill>
                <a:effectLst>
                  <a:outerShdw blurRad="38100" dist="19050" dir="2700000" algn="tl" rotWithShape="0">
                    <a:prstClr val="black">
                      <a:alpha val="40000"/>
                    </a:prstClr>
                  </a:outerShdw>
                </a:effectLst>
                <a:latin typeface="Times New Roman" panose="02020603050405020304" pitchFamily="18" charset="0"/>
                <a:ea typeface="Arial" panose="020B0604020202020204" pitchFamily="34" charset="0"/>
                <a:cs typeface="Times New Roman" panose="02020603050405020304" pitchFamily="18" charset="0"/>
                <a:sym typeface="Arial" panose="020B0604020202020204" pitchFamily="34" charset="0"/>
              </a:rPr>
              <a:t>?</a:t>
            </a:r>
          </a:p>
        </p:txBody>
      </p:sp>
      <p:pic>
        <p:nvPicPr>
          <p:cNvPr id="16" name="Picture 6"/>
          <p:cNvPicPr>
            <a:picLocks noChangeAspect="1"/>
          </p:cNvPicPr>
          <p:nvPr/>
        </p:nvPicPr>
        <p:blipFill>
          <a:blip r:embed="rId10" cstate="print">
            <a:extLst>
              <a:ext uri="{28A0092B-C50C-407E-A947-70E740481C1C}">
                <a14:useLocalDpi xmlns:a14="http://schemas.microsoft.com/office/drawing/2010/main" val="0"/>
              </a:ext>
              <a:ext uri="{96DAC541-7B7A-43D3-8B79-37D633B846F1}">
                <asvg:svgBlip xmlns:asvg="http://schemas.microsoft.com/office/drawing/2016/SVG/main" xmlns="" r:embed="rId11"/>
              </a:ext>
            </a:extLst>
          </a:blip>
          <a:srcRect r="39977"/>
          <a:stretch>
            <a:fillRect/>
          </a:stretch>
        </p:blipFill>
        <p:spPr>
          <a:xfrm flipH="1">
            <a:off x="0" y="573405"/>
            <a:ext cx="4074160" cy="3157855"/>
          </a:xfrm>
          <a:prstGeom prst="rect">
            <a:avLst/>
          </a:prstGeom>
        </p:spPr>
      </p:pic>
      <p:pic>
        <p:nvPicPr>
          <p:cNvPr id="13" name="Content Placeholder 12" descr="pngtree-happy-owl-smiling-illustration-vector-on-white-background-png-image_2080071"/>
          <p:cNvPicPr>
            <a:picLocks noGrp="1" noChangeAspect="1"/>
          </p:cNvPicPr>
          <p:nvPr>
            <p:ph sz="half" idx="2"/>
          </p:nvPr>
        </p:nvPicPr>
        <p:blipFill>
          <a:blip r:embed="rId12">
            <a:clrChange>
              <a:clrFrom>
                <a:srgbClr val="FFFFFF">
                  <a:alpha val="100000"/>
                </a:srgbClr>
              </a:clrFrom>
              <a:clrTo>
                <a:srgbClr val="FFFFFF">
                  <a:alpha val="100000"/>
                  <a:alpha val="0"/>
                </a:srgbClr>
              </a:clrTo>
            </a:clrChange>
          </a:blip>
          <a:stretch>
            <a:fillRect/>
          </a:stretch>
        </p:blipFill>
        <p:spPr>
          <a:xfrm>
            <a:off x="-243840" y="363220"/>
            <a:ext cx="2458085" cy="2458085"/>
          </a:xfrm>
          <a:prstGeom prst="rect">
            <a:avLst/>
          </a:prstGeom>
        </p:spPr>
      </p:pic>
      <p:pic>
        <p:nvPicPr>
          <p:cNvPr id="23" name="Picture 3"/>
          <p:cNvPicPr>
            <a:picLocks noChangeAspect="1"/>
          </p:cNvPicPr>
          <p:nvPr/>
        </p:nvPicPr>
        <p:blipFill>
          <a:blip r:embed="rId13" cstate="print">
            <a:extLst>
              <a:ext uri="{28A0092B-C50C-407E-A947-70E740481C1C}">
                <a14:useLocalDpi xmlns:a14="http://schemas.microsoft.com/office/drawing/2010/main" val="0"/>
              </a:ext>
              <a:ext uri="{96DAC541-7B7A-43D3-8B79-37D633B846F1}">
                <asvg:svgBlip xmlns:asvg="http://schemas.microsoft.com/office/drawing/2016/SVG/main" xmlns="" r:embed="rId14"/>
              </a:ext>
            </a:extLst>
          </a:blip>
          <a:srcRect/>
          <a:stretch>
            <a:fillRect/>
          </a:stretch>
        </p:blipFill>
        <p:spPr>
          <a:xfrm>
            <a:off x="2562447" y="-88443"/>
            <a:ext cx="7634041" cy="4203243"/>
          </a:xfrm>
          <a:prstGeom prst="rect">
            <a:avLst/>
          </a:prstGeom>
        </p:spPr>
      </p:pic>
      <p:sp>
        <p:nvSpPr>
          <p:cNvPr id="24" name="TextBox 8"/>
          <p:cNvSpPr txBox="1"/>
          <p:nvPr/>
        </p:nvSpPr>
        <p:spPr>
          <a:xfrm>
            <a:off x="3419105" y="828852"/>
            <a:ext cx="6554235" cy="1815882"/>
          </a:xfrm>
          <a:prstGeom prst="rect">
            <a:avLst/>
          </a:prstGeom>
          <a:noFill/>
        </p:spPr>
        <p:txBody>
          <a:bodyPr wrap="square">
            <a:spAutoFit/>
            <a:scene3d>
              <a:camera prst="orthographicFront"/>
              <a:lightRig rig="threePt" dir="t"/>
            </a:scene3d>
          </a:bodyPr>
          <a:lstStyle/>
          <a:p>
            <a:pPr lvl="0" algn="ctr" defTabSz="685800">
              <a:lnSpc>
                <a:spcPct val="80000"/>
              </a:lnSpc>
              <a:buClr>
                <a:srgbClr val="000000"/>
              </a:buClr>
            </a:pPr>
            <a:r>
              <a:rPr lang="vi-VN" altLang="vi-VN" sz="2800" dirty="0">
                <a:solidFill>
                  <a:prstClr val="black"/>
                </a:solidFill>
                <a:effectLst>
                  <a:outerShdw blurRad="38100" dist="19050" dir="2700000" algn="tl" rotWithShape="0">
                    <a:prstClr val="black">
                      <a:alpha val="40000"/>
                    </a:prstClr>
                  </a:outerShdw>
                </a:effectLst>
                <a:latin typeface="Times New Roman" panose="02020603050405020304" pitchFamily="18" charset="0"/>
                <a:ea typeface="Arial" panose="020B0604020202020204" pitchFamily="34" charset="0"/>
                <a:cs typeface="Times New Roman" panose="02020603050405020304" pitchFamily="18" charset="0"/>
                <a:sym typeface="Arial" panose="020B0604020202020204" pitchFamily="34" charset="0"/>
              </a:rPr>
              <a:t>Câu ghép là câu do được ghép lại từ nhiều vế (từ hai vế trở lên), mỗi một vế câu sẽ có đủ cấu trúc của câu tức là có một cụm chủ ngữ – vị ngữ, câu ghép thể hiện mối quan hệ chặt chẽ giữa các ý với nhau</a:t>
            </a:r>
            <a:endParaRPr kumimoji="0" lang="en-GB" altLang="vi-VN" sz="2800" b="0" i="0" u="none" strike="noStrike" kern="1200" cap="none" spc="0" normalizeH="0" baseline="0" noProof="0" dirty="0">
              <a:ln>
                <a:noFill/>
              </a:ln>
              <a:solidFill>
                <a:prstClr val="black"/>
              </a:solidFill>
              <a:effectLst>
                <a:outerShdw blurRad="38100" dist="19050" dir="2700000" algn="tl" rotWithShape="0">
                  <a:prstClr val="black">
                    <a:alpha val="40000"/>
                  </a:prstClr>
                </a:outerShdw>
              </a:effectLst>
              <a:uLnTx/>
              <a:uFillTx/>
              <a:latin typeface="Times New Roman" panose="02020603050405020304" pitchFamily="18" charset="0"/>
              <a:ea typeface="Arial" panose="020B0604020202020204" pitchFamily="34" charset="0"/>
              <a:cs typeface="Times New Roman" panose="02020603050405020304" pitchFamily="18" charset="0"/>
              <a:sym typeface="Arial" panose="020B0604020202020204" pitchFamily="34" charset="0"/>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500" fill="hold"/>
                                        <p:tgtEl>
                                          <p:spTgt spid="18"/>
                                        </p:tgtEl>
                                        <p:attrNameLst>
                                          <p:attrName>ppt_x</p:attrName>
                                        </p:attrNameLst>
                                      </p:cBhvr>
                                      <p:tavLst>
                                        <p:tav tm="0">
                                          <p:val>
                                            <p:strVal val="#ppt_x"/>
                                          </p:val>
                                        </p:tav>
                                        <p:tav tm="100000">
                                          <p:val>
                                            <p:strVal val="#ppt_x"/>
                                          </p:val>
                                        </p:tav>
                                      </p:tavLst>
                                    </p:anim>
                                    <p:anim calcmode="lin" valueType="num">
                                      <p:cBhvr additive="base">
                                        <p:cTn id="8"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7" presetClass="entr" presetSubtype="0"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1000"/>
                                        <p:tgtEl>
                                          <p:spTgt spid="2"/>
                                        </p:tgtEl>
                                      </p:cBhvr>
                                    </p:animEffect>
                                    <p:anim calcmode="lin" valueType="num">
                                      <p:cBhvr>
                                        <p:cTn id="14" dur="1000" fill="hold"/>
                                        <p:tgtEl>
                                          <p:spTgt spid="2"/>
                                        </p:tgtEl>
                                        <p:attrNameLst>
                                          <p:attrName>ppt_x</p:attrName>
                                        </p:attrNameLst>
                                      </p:cBhvr>
                                      <p:tavLst>
                                        <p:tav tm="0">
                                          <p:val>
                                            <p:strVal val="#ppt_x"/>
                                          </p:val>
                                        </p:tav>
                                        <p:tav tm="100000">
                                          <p:val>
                                            <p:strVal val="#ppt_x"/>
                                          </p:val>
                                        </p:tav>
                                      </p:tavLst>
                                    </p:anim>
                                    <p:anim calcmode="lin" valueType="num">
                                      <p:cBhvr>
                                        <p:cTn id="15"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47" presetClass="entr" presetSubtype="0" fill="hold" nodeType="clickEffect">
                                  <p:stCondLst>
                                    <p:cond delay="0"/>
                                  </p:stCondLst>
                                  <p:childTnLst>
                                    <p:set>
                                      <p:cBhvr>
                                        <p:cTn id="19" dur="1" fill="hold">
                                          <p:stCondLst>
                                            <p:cond delay="0"/>
                                          </p:stCondLst>
                                        </p:cTn>
                                        <p:tgtEl>
                                          <p:spTgt spid="23"/>
                                        </p:tgtEl>
                                        <p:attrNameLst>
                                          <p:attrName>style.visibility</p:attrName>
                                        </p:attrNameLst>
                                      </p:cBhvr>
                                      <p:to>
                                        <p:strVal val="visible"/>
                                      </p:to>
                                    </p:set>
                                    <p:animEffect transition="in" filter="fade">
                                      <p:cBhvr>
                                        <p:cTn id="20" dur="1000"/>
                                        <p:tgtEl>
                                          <p:spTgt spid="23"/>
                                        </p:tgtEl>
                                      </p:cBhvr>
                                    </p:animEffect>
                                    <p:anim calcmode="lin" valueType="num">
                                      <p:cBhvr>
                                        <p:cTn id="21" dur="1000" fill="hold"/>
                                        <p:tgtEl>
                                          <p:spTgt spid="23"/>
                                        </p:tgtEl>
                                        <p:attrNameLst>
                                          <p:attrName>ppt_x</p:attrName>
                                        </p:attrNameLst>
                                      </p:cBhvr>
                                      <p:tavLst>
                                        <p:tav tm="0">
                                          <p:val>
                                            <p:strVal val="#ppt_x"/>
                                          </p:val>
                                        </p:tav>
                                        <p:tav tm="100000">
                                          <p:val>
                                            <p:strVal val="#ppt_x"/>
                                          </p:val>
                                        </p:tav>
                                      </p:tavLst>
                                    </p:anim>
                                    <p:anim calcmode="lin" valueType="num">
                                      <p:cBhvr>
                                        <p:cTn id="22"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47" presetClass="entr" presetSubtype="0" fill="hold" grpId="0" nodeType="clickEffect">
                                  <p:stCondLst>
                                    <p:cond delay="0"/>
                                  </p:stCondLst>
                                  <p:childTnLst>
                                    <p:set>
                                      <p:cBhvr>
                                        <p:cTn id="26" dur="1" fill="hold">
                                          <p:stCondLst>
                                            <p:cond delay="0"/>
                                          </p:stCondLst>
                                        </p:cTn>
                                        <p:tgtEl>
                                          <p:spTgt spid="24"/>
                                        </p:tgtEl>
                                        <p:attrNameLst>
                                          <p:attrName>style.visibility</p:attrName>
                                        </p:attrNameLst>
                                      </p:cBhvr>
                                      <p:to>
                                        <p:strVal val="visible"/>
                                      </p:to>
                                    </p:set>
                                    <p:animEffect transition="in" filter="fade">
                                      <p:cBhvr>
                                        <p:cTn id="27" dur="1000"/>
                                        <p:tgtEl>
                                          <p:spTgt spid="24"/>
                                        </p:tgtEl>
                                      </p:cBhvr>
                                    </p:animEffect>
                                    <p:anim calcmode="lin" valueType="num">
                                      <p:cBhvr>
                                        <p:cTn id="28" dur="1000" fill="hold"/>
                                        <p:tgtEl>
                                          <p:spTgt spid="24"/>
                                        </p:tgtEl>
                                        <p:attrNameLst>
                                          <p:attrName>ppt_x</p:attrName>
                                        </p:attrNameLst>
                                      </p:cBhvr>
                                      <p:tavLst>
                                        <p:tav tm="0">
                                          <p:val>
                                            <p:strVal val="#ppt_x"/>
                                          </p:val>
                                        </p:tav>
                                        <p:tav tm="100000">
                                          <p:val>
                                            <p:strVal val="#ppt_x"/>
                                          </p:val>
                                        </p:tav>
                                      </p:tavLst>
                                    </p:anim>
                                    <p:anim calcmode="lin" valueType="num">
                                      <p:cBhvr>
                                        <p:cTn id="29"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24" grpId="0"/>
      <p:bldP spid="24" grpId="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2"/>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xmlns="" r:embed="rId3"/>
              </a:ext>
            </a:extLst>
          </a:blip>
          <a:srcRect/>
          <a:stretch>
            <a:fillRect/>
          </a:stretch>
        </p:blipFill>
        <p:spPr>
          <a:xfrm flipV="1">
            <a:off x="4274289" y="3180080"/>
            <a:ext cx="7668792" cy="2541998"/>
          </a:xfrm>
          <a:prstGeom prst="rect">
            <a:avLst/>
          </a:prstGeom>
        </p:spPr>
      </p:pic>
      <p:pic>
        <p:nvPicPr>
          <p:cNvPr id="11" name="Picture 3"/>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xmlns="" r:embed="rId5"/>
              </a:ext>
            </a:extLst>
          </a:blip>
          <a:srcRect/>
          <a:stretch>
            <a:fillRect/>
          </a:stretch>
        </p:blipFill>
        <p:spPr>
          <a:xfrm>
            <a:off x="2327215" y="551268"/>
            <a:ext cx="6338319" cy="3372145"/>
          </a:xfrm>
          <a:prstGeom prst="rect">
            <a:avLst/>
          </a:prstGeom>
        </p:spPr>
      </p:pic>
      <p:sp>
        <p:nvSpPr>
          <p:cNvPr id="13322" name="Text Box 4"/>
          <p:cNvSpPr txBox="1"/>
          <p:nvPr/>
        </p:nvSpPr>
        <p:spPr>
          <a:xfrm>
            <a:off x="3327991" y="999785"/>
            <a:ext cx="4752754" cy="1754326"/>
          </a:xfrm>
          <a:prstGeom prst="rect">
            <a:avLst/>
          </a:prstGeom>
          <a:noFill/>
          <a:ln w="12700">
            <a:noFill/>
          </a:ln>
        </p:spPr>
        <p:txBody>
          <a:bodyPr wrap="square">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lgn="ctr" eaLnBrk="1" hangingPunct="1">
              <a:spcBef>
                <a:spcPct val="50000"/>
              </a:spcBef>
              <a:buNone/>
            </a:pPr>
            <a:r>
              <a:rPr lang="en-US" altLang="vi-VN" sz="2400" b="1" dirty="0" err="1">
                <a:solidFill>
                  <a:prstClr val="white"/>
                </a:solidFill>
                <a:effectLst>
                  <a:outerShdw blurRad="38100" dist="19050" dir="2700000" algn="tl" rotWithShape="0">
                    <a:prstClr val="black">
                      <a:alpha val="40000"/>
                    </a:prstClr>
                  </a:outerShdw>
                </a:effectLst>
                <a:latin typeface="Times New Roman" panose="02020603050405020304" pitchFamily="18" charset="0"/>
              </a:rPr>
              <a:t>Xác</a:t>
            </a:r>
            <a:r>
              <a:rPr lang="en-US" altLang="vi-VN" sz="2400" b="1" dirty="0">
                <a:solidFill>
                  <a:prstClr val="white"/>
                </a:solidFill>
                <a:effectLst>
                  <a:outerShdw blurRad="38100" dist="19050" dir="2700000" algn="tl" rotWithShape="0">
                    <a:prstClr val="black">
                      <a:alpha val="40000"/>
                    </a:prstClr>
                  </a:outerShdw>
                </a:effectLst>
                <a:latin typeface="Times New Roman" panose="02020603050405020304" pitchFamily="18" charset="0"/>
              </a:rPr>
              <a:t> </a:t>
            </a:r>
            <a:r>
              <a:rPr lang="en-US" altLang="vi-VN" sz="2400" b="1" dirty="0" err="1">
                <a:solidFill>
                  <a:prstClr val="white"/>
                </a:solidFill>
                <a:effectLst>
                  <a:outerShdw blurRad="38100" dist="19050" dir="2700000" algn="tl" rotWithShape="0">
                    <a:prstClr val="black">
                      <a:alpha val="40000"/>
                    </a:prstClr>
                  </a:outerShdw>
                </a:effectLst>
                <a:latin typeface="Times New Roman" panose="02020603050405020304" pitchFamily="18" charset="0"/>
              </a:rPr>
              <a:t>định</a:t>
            </a:r>
            <a:r>
              <a:rPr lang="en-US" altLang="vi-VN" sz="2400" b="1" dirty="0">
                <a:solidFill>
                  <a:prstClr val="white"/>
                </a:solidFill>
                <a:effectLst>
                  <a:outerShdw blurRad="38100" dist="19050" dir="2700000" algn="tl" rotWithShape="0">
                    <a:prstClr val="black">
                      <a:alpha val="40000"/>
                    </a:prstClr>
                  </a:outerShdw>
                </a:effectLst>
                <a:latin typeface="Times New Roman" panose="02020603050405020304" pitchFamily="18" charset="0"/>
              </a:rPr>
              <a:t> </a:t>
            </a:r>
            <a:r>
              <a:rPr lang="en-US" altLang="vi-VN" sz="2400" b="1" dirty="0" err="1">
                <a:solidFill>
                  <a:prstClr val="white"/>
                </a:solidFill>
                <a:effectLst>
                  <a:outerShdw blurRad="38100" dist="19050" dir="2700000" algn="tl" rotWithShape="0">
                    <a:prstClr val="black">
                      <a:alpha val="40000"/>
                    </a:prstClr>
                  </a:outerShdw>
                </a:effectLst>
                <a:latin typeface="Times New Roman" panose="02020603050405020304" pitchFamily="18" charset="0"/>
              </a:rPr>
              <a:t>vế</a:t>
            </a:r>
            <a:r>
              <a:rPr lang="en-US" altLang="vi-VN" sz="2400" b="1" dirty="0">
                <a:solidFill>
                  <a:prstClr val="white"/>
                </a:solidFill>
                <a:effectLst>
                  <a:outerShdw blurRad="38100" dist="19050" dir="2700000" algn="tl" rotWithShape="0">
                    <a:prstClr val="black">
                      <a:alpha val="40000"/>
                    </a:prstClr>
                  </a:outerShdw>
                </a:effectLst>
                <a:latin typeface="Times New Roman" panose="02020603050405020304" pitchFamily="18" charset="0"/>
              </a:rPr>
              <a:t> </a:t>
            </a:r>
            <a:r>
              <a:rPr lang="en-US" altLang="vi-VN" sz="2400" b="1" dirty="0" err="1">
                <a:solidFill>
                  <a:prstClr val="white"/>
                </a:solidFill>
                <a:effectLst>
                  <a:outerShdw blurRad="38100" dist="19050" dir="2700000" algn="tl" rotWithShape="0">
                    <a:prstClr val="black">
                      <a:alpha val="40000"/>
                    </a:prstClr>
                  </a:outerShdw>
                </a:effectLst>
                <a:latin typeface="Times New Roman" panose="02020603050405020304" pitchFamily="18" charset="0"/>
              </a:rPr>
              <a:t>câu</a:t>
            </a:r>
            <a:r>
              <a:rPr lang="en-US" altLang="vi-VN" sz="2400" b="1" dirty="0">
                <a:solidFill>
                  <a:prstClr val="white"/>
                </a:solidFill>
                <a:effectLst>
                  <a:outerShdw blurRad="38100" dist="19050" dir="2700000" algn="tl" rotWithShape="0">
                    <a:prstClr val="black">
                      <a:alpha val="40000"/>
                    </a:prstClr>
                  </a:outerShdw>
                </a:effectLst>
                <a:latin typeface="Times New Roman" panose="02020603050405020304" pitchFamily="18" charset="0"/>
              </a:rPr>
              <a:t> </a:t>
            </a:r>
            <a:r>
              <a:rPr lang="en-US" altLang="vi-VN" sz="2400" b="1" dirty="0" err="1">
                <a:solidFill>
                  <a:prstClr val="white"/>
                </a:solidFill>
                <a:effectLst>
                  <a:outerShdw blurRad="38100" dist="19050" dir="2700000" algn="tl" rotWithShape="0">
                    <a:prstClr val="black">
                      <a:alpha val="40000"/>
                    </a:prstClr>
                  </a:outerShdw>
                </a:effectLst>
                <a:latin typeface="Times New Roman" panose="02020603050405020304" pitchFamily="18" charset="0"/>
              </a:rPr>
              <a:t>trong</a:t>
            </a:r>
            <a:r>
              <a:rPr lang="en-US" altLang="vi-VN" sz="2400" b="1" dirty="0">
                <a:solidFill>
                  <a:prstClr val="white"/>
                </a:solidFill>
                <a:effectLst>
                  <a:outerShdw blurRad="38100" dist="19050" dir="2700000" algn="tl" rotWithShape="0">
                    <a:prstClr val="black">
                      <a:alpha val="40000"/>
                    </a:prstClr>
                  </a:outerShdw>
                </a:effectLst>
                <a:latin typeface="Times New Roman" panose="02020603050405020304" pitchFamily="18" charset="0"/>
              </a:rPr>
              <a:t> </a:t>
            </a:r>
            <a:r>
              <a:rPr lang="en-US" altLang="vi-VN" sz="2400" b="1" dirty="0" err="1">
                <a:solidFill>
                  <a:prstClr val="white"/>
                </a:solidFill>
                <a:effectLst>
                  <a:outerShdw blurRad="38100" dist="19050" dir="2700000" algn="tl" rotWithShape="0">
                    <a:prstClr val="black">
                      <a:alpha val="40000"/>
                    </a:prstClr>
                  </a:outerShdw>
                </a:effectLst>
                <a:latin typeface="Times New Roman" panose="02020603050405020304" pitchFamily="18" charset="0"/>
              </a:rPr>
              <a:t>câu</a:t>
            </a:r>
            <a:r>
              <a:rPr lang="en-US" altLang="vi-VN" sz="2400" b="1" dirty="0">
                <a:solidFill>
                  <a:prstClr val="white"/>
                </a:solidFill>
                <a:effectLst>
                  <a:outerShdw blurRad="38100" dist="19050" dir="2700000" algn="tl" rotWithShape="0">
                    <a:prstClr val="black">
                      <a:alpha val="40000"/>
                    </a:prstClr>
                  </a:outerShdw>
                </a:effectLst>
                <a:latin typeface="Times New Roman" panose="02020603050405020304" pitchFamily="18" charset="0"/>
              </a:rPr>
              <a:t> </a:t>
            </a:r>
            <a:r>
              <a:rPr lang="en-US" altLang="vi-VN" sz="2400" b="1" dirty="0" err="1">
                <a:solidFill>
                  <a:prstClr val="white"/>
                </a:solidFill>
                <a:effectLst>
                  <a:outerShdw blurRad="38100" dist="19050" dir="2700000" algn="tl" rotWithShape="0">
                    <a:prstClr val="black">
                      <a:alpha val="40000"/>
                    </a:prstClr>
                  </a:outerShdw>
                </a:effectLst>
                <a:latin typeface="Times New Roman" panose="02020603050405020304" pitchFamily="18" charset="0"/>
              </a:rPr>
              <a:t>sau</a:t>
            </a:r>
            <a:r>
              <a:rPr lang="en-US" altLang="vi-VN" sz="2400" b="1" dirty="0">
                <a:solidFill>
                  <a:prstClr val="white"/>
                </a:solidFill>
                <a:effectLst>
                  <a:outerShdw blurRad="38100" dist="19050" dir="2700000" algn="tl" rotWithShape="0">
                    <a:prstClr val="black">
                      <a:alpha val="40000"/>
                    </a:prstClr>
                  </a:outerShdw>
                </a:effectLst>
                <a:latin typeface="Times New Roman" panose="02020603050405020304" pitchFamily="18" charset="0"/>
              </a:rPr>
              <a:t>:</a:t>
            </a:r>
          </a:p>
          <a:p>
            <a:pPr marL="0" lvl="0" indent="0" algn="just" eaLnBrk="1" hangingPunct="1">
              <a:spcBef>
                <a:spcPct val="50000"/>
              </a:spcBef>
              <a:buNone/>
            </a:pPr>
            <a:r>
              <a:rPr lang="en-US" altLang="vi-VN" sz="2400" b="1" dirty="0" err="1">
                <a:solidFill>
                  <a:prstClr val="white"/>
                </a:solidFill>
                <a:effectLst>
                  <a:outerShdw blurRad="38100" dist="19050" dir="2700000" algn="tl" rotWithShape="0">
                    <a:prstClr val="black">
                      <a:alpha val="40000"/>
                    </a:prstClr>
                  </a:outerShdw>
                </a:effectLst>
                <a:latin typeface="Times New Roman" panose="02020603050405020304" pitchFamily="18" charset="0"/>
              </a:rPr>
              <a:t>Mùa</a:t>
            </a:r>
            <a:r>
              <a:rPr lang="en-US" altLang="vi-VN" sz="2400" b="1" dirty="0">
                <a:solidFill>
                  <a:prstClr val="white"/>
                </a:solidFill>
                <a:effectLst>
                  <a:outerShdw blurRad="38100" dist="19050" dir="2700000" algn="tl" rotWithShape="0">
                    <a:prstClr val="black">
                      <a:alpha val="40000"/>
                    </a:prstClr>
                  </a:outerShdw>
                </a:effectLst>
                <a:latin typeface="Times New Roman" panose="02020603050405020304" pitchFamily="18" charset="0"/>
              </a:rPr>
              <a:t> </a:t>
            </a:r>
            <a:r>
              <a:rPr lang="en-US" altLang="vi-VN" sz="2400" b="1" dirty="0" err="1">
                <a:solidFill>
                  <a:prstClr val="white"/>
                </a:solidFill>
                <a:effectLst>
                  <a:outerShdw blurRad="38100" dist="19050" dir="2700000" algn="tl" rotWithShape="0">
                    <a:prstClr val="black">
                      <a:alpha val="40000"/>
                    </a:prstClr>
                  </a:outerShdw>
                </a:effectLst>
                <a:latin typeface="Times New Roman" panose="02020603050405020304" pitchFamily="18" charset="0"/>
              </a:rPr>
              <a:t>xuân</a:t>
            </a:r>
            <a:r>
              <a:rPr lang="en-US" altLang="vi-VN" sz="2400" b="1" dirty="0">
                <a:solidFill>
                  <a:prstClr val="white"/>
                </a:solidFill>
                <a:effectLst>
                  <a:outerShdw blurRad="38100" dist="19050" dir="2700000" algn="tl" rotWithShape="0">
                    <a:prstClr val="black">
                      <a:alpha val="40000"/>
                    </a:prstClr>
                  </a:outerShdw>
                </a:effectLst>
                <a:latin typeface="Times New Roman" panose="02020603050405020304" pitchFamily="18" charset="0"/>
              </a:rPr>
              <a:t> </a:t>
            </a:r>
            <a:r>
              <a:rPr lang="en-US" altLang="vi-VN" sz="2400" b="1" dirty="0" err="1">
                <a:solidFill>
                  <a:prstClr val="white"/>
                </a:solidFill>
                <a:effectLst>
                  <a:outerShdw blurRad="38100" dist="19050" dir="2700000" algn="tl" rotWithShape="0">
                    <a:prstClr val="black">
                      <a:alpha val="40000"/>
                    </a:prstClr>
                  </a:outerShdw>
                </a:effectLst>
                <a:latin typeface="Times New Roman" panose="02020603050405020304" pitchFamily="18" charset="0"/>
              </a:rPr>
              <a:t>đã</a:t>
            </a:r>
            <a:r>
              <a:rPr lang="en-US" altLang="vi-VN" sz="2400" b="1" dirty="0">
                <a:solidFill>
                  <a:prstClr val="white"/>
                </a:solidFill>
                <a:effectLst>
                  <a:outerShdw blurRad="38100" dist="19050" dir="2700000" algn="tl" rotWithShape="0">
                    <a:prstClr val="black">
                      <a:alpha val="40000"/>
                    </a:prstClr>
                  </a:outerShdw>
                </a:effectLst>
                <a:latin typeface="Times New Roman" panose="02020603050405020304" pitchFamily="18" charset="0"/>
              </a:rPr>
              <a:t> </a:t>
            </a:r>
            <a:r>
              <a:rPr lang="en-US" altLang="vi-VN" sz="2400" b="1" dirty="0" err="1">
                <a:solidFill>
                  <a:prstClr val="white"/>
                </a:solidFill>
                <a:effectLst>
                  <a:outerShdw blurRad="38100" dist="19050" dir="2700000" algn="tl" rotWithShape="0">
                    <a:prstClr val="black">
                      <a:alpha val="40000"/>
                    </a:prstClr>
                  </a:outerShdw>
                </a:effectLst>
                <a:latin typeface="Times New Roman" panose="02020603050405020304" pitchFamily="18" charset="0"/>
              </a:rPr>
              <a:t>về</a:t>
            </a:r>
            <a:r>
              <a:rPr lang="en-US" altLang="vi-VN" sz="2400" b="1" dirty="0">
                <a:solidFill>
                  <a:prstClr val="white"/>
                </a:solidFill>
                <a:effectLst>
                  <a:outerShdw blurRad="38100" dist="19050" dir="2700000" algn="tl" rotWithShape="0">
                    <a:prstClr val="black">
                      <a:alpha val="40000"/>
                    </a:prstClr>
                  </a:outerShdw>
                </a:effectLst>
                <a:latin typeface="Times New Roman" panose="02020603050405020304" pitchFamily="18" charset="0"/>
              </a:rPr>
              <a:t>, </a:t>
            </a:r>
            <a:r>
              <a:rPr lang="en-US" altLang="vi-VN" sz="2400" b="1" dirty="0" err="1">
                <a:solidFill>
                  <a:prstClr val="white"/>
                </a:solidFill>
                <a:effectLst>
                  <a:outerShdw blurRad="38100" dist="19050" dir="2700000" algn="tl" rotWithShape="0">
                    <a:prstClr val="black">
                      <a:alpha val="40000"/>
                    </a:prstClr>
                  </a:outerShdw>
                </a:effectLst>
                <a:latin typeface="Times New Roman" panose="02020603050405020304" pitchFamily="18" charset="0"/>
              </a:rPr>
              <a:t>cây</a:t>
            </a:r>
            <a:r>
              <a:rPr lang="en-US" altLang="vi-VN" sz="2400" b="1" dirty="0">
                <a:solidFill>
                  <a:prstClr val="white"/>
                </a:solidFill>
                <a:effectLst>
                  <a:outerShdw blurRad="38100" dist="19050" dir="2700000" algn="tl" rotWithShape="0">
                    <a:prstClr val="black">
                      <a:alpha val="40000"/>
                    </a:prstClr>
                  </a:outerShdw>
                </a:effectLst>
                <a:latin typeface="Times New Roman" panose="02020603050405020304" pitchFamily="18" charset="0"/>
              </a:rPr>
              <a:t> </a:t>
            </a:r>
            <a:r>
              <a:rPr lang="en-US" altLang="vi-VN" sz="2400" b="1" dirty="0" err="1">
                <a:solidFill>
                  <a:prstClr val="white"/>
                </a:solidFill>
                <a:effectLst>
                  <a:outerShdw blurRad="38100" dist="19050" dir="2700000" algn="tl" rotWithShape="0">
                    <a:prstClr val="black">
                      <a:alpha val="40000"/>
                    </a:prstClr>
                  </a:outerShdw>
                </a:effectLst>
                <a:latin typeface="Times New Roman" panose="02020603050405020304" pitchFamily="18" charset="0"/>
              </a:rPr>
              <a:t>cối</a:t>
            </a:r>
            <a:r>
              <a:rPr lang="en-US" altLang="vi-VN" sz="2400" b="1" dirty="0">
                <a:solidFill>
                  <a:prstClr val="white"/>
                </a:solidFill>
                <a:effectLst>
                  <a:outerShdw blurRad="38100" dist="19050" dir="2700000" algn="tl" rotWithShape="0">
                    <a:prstClr val="black">
                      <a:alpha val="40000"/>
                    </a:prstClr>
                  </a:outerShdw>
                </a:effectLst>
                <a:latin typeface="Times New Roman" panose="02020603050405020304" pitchFamily="18" charset="0"/>
              </a:rPr>
              <a:t> </a:t>
            </a:r>
            <a:r>
              <a:rPr lang="en-US" altLang="vi-VN" sz="2400" b="1" dirty="0" err="1">
                <a:solidFill>
                  <a:prstClr val="white"/>
                </a:solidFill>
                <a:effectLst>
                  <a:outerShdw blurRad="38100" dist="19050" dir="2700000" algn="tl" rotWithShape="0">
                    <a:prstClr val="black">
                      <a:alpha val="40000"/>
                    </a:prstClr>
                  </a:outerShdw>
                </a:effectLst>
                <a:latin typeface="Times New Roman" panose="02020603050405020304" pitchFamily="18" charset="0"/>
              </a:rPr>
              <a:t>ra</a:t>
            </a:r>
            <a:r>
              <a:rPr lang="en-US" altLang="vi-VN" sz="2400" b="1" dirty="0">
                <a:solidFill>
                  <a:prstClr val="white"/>
                </a:solidFill>
                <a:effectLst>
                  <a:outerShdw blurRad="38100" dist="19050" dir="2700000" algn="tl" rotWithShape="0">
                    <a:prstClr val="black">
                      <a:alpha val="40000"/>
                    </a:prstClr>
                  </a:outerShdw>
                </a:effectLst>
                <a:latin typeface="Times New Roman" panose="02020603050405020304" pitchFamily="18" charset="0"/>
              </a:rPr>
              <a:t> </a:t>
            </a:r>
            <a:r>
              <a:rPr lang="en-US" altLang="vi-VN" sz="2400" b="1" dirty="0" err="1">
                <a:solidFill>
                  <a:prstClr val="white"/>
                </a:solidFill>
                <a:effectLst>
                  <a:outerShdw blurRad="38100" dist="19050" dir="2700000" algn="tl" rotWithShape="0">
                    <a:prstClr val="black">
                      <a:alpha val="40000"/>
                    </a:prstClr>
                  </a:outerShdw>
                </a:effectLst>
                <a:latin typeface="Times New Roman" panose="02020603050405020304" pitchFamily="18" charset="0"/>
              </a:rPr>
              <a:t>hoa</a:t>
            </a:r>
            <a:r>
              <a:rPr lang="en-US" altLang="vi-VN" sz="2400" b="1" dirty="0">
                <a:solidFill>
                  <a:prstClr val="white"/>
                </a:solidFill>
                <a:effectLst>
                  <a:outerShdw blurRad="38100" dist="19050" dir="2700000" algn="tl" rotWithShape="0">
                    <a:prstClr val="black">
                      <a:alpha val="40000"/>
                    </a:prstClr>
                  </a:outerShdw>
                </a:effectLst>
                <a:latin typeface="Times New Roman" panose="02020603050405020304" pitchFamily="18" charset="0"/>
              </a:rPr>
              <a:t> </a:t>
            </a:r>
            <a:r>
              <a:rPr lang="en-US" altLang="vi-VN" sz="2400" b="1" dirty="0" err="1">
                <a:solidFill>
                  <a:prstClr val="white"/>
                </a:solidFill>
                <a:effectLst>
                  <a:outerShdw blurRad="38100" dist="19050" dir="2700000" algn="tl" rotWithShape="0">
                    <a:prstClr val="black">
                      <a:alpha val="40000"/>
                    </a:prstClr>
                  </a:outerShdw>
                </a:effectLst>
                <a:latin typeface="Times New Roman" panose="02020603050405020304" pitchFamily="18" charset="0"/>
              </a:rPr>
              <a:t>kết</a:t>
            </a:r>
            <a:r>
              <a:rPr lang="en-US" altLang="vi-VN" sz="2400" b="1" dirty="0">
                <a:solidFill>
                  <a:prstClr val="white"/>
                </a:solidFill>
                <a:effectLst>
                  <a:outerShdw blurRad="38100" dist="19050" dir="2700000" algn="tl" rotWithShape="0">
                    <a:prstClr val="black">
                      <a:alpha val="40000"/>
                    </a:prstClr>
                  </a:outerShdw>
                </a:effectLst>
                <a:latin typeface="Times New Roman" panose="02020603050405020304" pitchFamily="18" charset="0"/>
              </a:rPr>
              <a:t> </a:t>
            </a:r>
            <a:r>
              <a:rPr lang="en-US" altLang="vi-VN" sz="2400" b="1" dirty="0" err="1">
                <a:solidFill>
                  <a:prstClr val="white"/>
                </a:solidFill>
                <a:effectLst>
                  <a:outerShdw blurRad="38100" dist="19050" dir="2700000" algn="tl" rotWithShape="0">
                    <a:prstClr val="black">
                      <a:alpha val="40000"/>
                    </a:prstClr>
                  </a:outerShdw>
                </a:effectLst>
                <a:latin typeface="Times New Roman" panose="02020603050405020304" pitchFamily="18" charset="0"/>
              </a:rPr>
              <a:t>trái</a:t>
            </a:r>
            <a:r>
              <a:rPr lang="en-US" altLang="vi-VN" sz="2400" b="1" dirty="0">
                <a:solidFill>
                  <a:prstClr val="white"/>
                </a:solidFill>
                <a:effectLst>
                  <a:outerShdw blurRad="38100" dist="19050" dir="2700000" algn="tl" rotWithShape="0">
                    <a:prstClr val="black">
                      <a:alpha val="40000"/>
                    </a:prstClr>
                  </a:outerShdw>
                </a:effectLst>
                <a:latin typeface="Times New Roman" panose="02020603050405020304" pitchFamily="18" charset="0"/>
              </a:rPr>
              <a:t> </a:t>
            </a:r>
            <a:r>
              <a:rPr lang="en-US" altLang="vi-VN" sz="2400" b="1" dirty="0" err="1">
                <a:solidFill>
                  <a:prstClr val="white"/>
                </a:solidFill>
                <a:effectLst>
                  <a:outerShdw blurRad="38100" dist="19050" dir="2700000" algn="tl" rotWithShape="0">
                    <a:prstClr val="black">
                      <a:alpha val="40000"/>
                    </a:prstClr>
                  </a:outerShdw>
                </a:effectLst>
                <a:latin typeface="Times New Roman" panose="02020603050405020304" pitchFamily="18" charset="0"/>
              </a:rPr>
              <a:t>và</a:t>
            </a:r>
            <a:r>
              <a:rPr lang="en-US" altLang="vi-VN" sz="2400" b="1" dirty="0">
                <a:solidFill>
                  <a:prstClr val="white"/>
                </a:solidFill>
                <a:effectLst>
                  <a:outerShdw blurRad="38100" dist="19050" dir="2700000" algn="tl" rotWithShape="0">
                    <a:prstClr val="black">
                      <a:alpha val="40000"/>
                    </a:prstClr>
                  </a:outerShdw>
                </a:effectLst>
                <a:latin typeface="Times New Roman" panose="02020603050405020304" pitchFamily="18" charset="0"/>
              </a:rPr>
              <a:t> </a:t>
            </a:r>
            <a:r>
              <a:rPr lang="en-US" altLang="vi-VN" sz="2400" b="1" dirty="0" err="1">
                <a:solidFill>
                  <a:prstClr val="white"/>
                </a:solidFill>
                <a:effectLst>
                  <a:outerShdw blurRad="38100" dist="19050" dir="2700000" algn="tl" rotWithShape="0">
                    <a:prstClr val="black">
                      <a:alpha val="40000"/>
                    </a:prstClr>
                  </a:outerShdw>
                </a:effectLst>
                <a:latin typeface="Times New Roman" panose="02020603050405020304" pitchFamily="18" charset="0"/>
              </a:rPr>
              <a:t>chim</a:t>
            </a:r>
            <a:r>
              <a:rPr lang="en-US" altLang="vi-VN" sz="2400" b="1" dirty="0">
                <a:solidFill>
                  <a:prstClr val="white"/>
                </a:solidFill>
                <a:effectLst>
                  <a:outerShdw blurRad="38100" dist="19050" dir="2700000" algn="tl" rotWithShape="0">
                    <a:prstClr val="black">
                      <a:alpha val="40000"/>
                    </a:prstClr>
                  </a:outerShdw>
                </a:effectLst>
                <a:latin typeface="Times New Roman" panose="02020603050405020304" pitchFamily="18" charset="0"/>
              </a:rPr>
              <a:t> </a:t>
            </a:r>
            <a:r>
              <a:rPr lang="en-US" altLang="vi-VN" sz="2400" b="1" dirty="0" err="1">
                <a:solidFill>
                  <a:prstClr val="white"/>
                </a:solidFill>
                <a:effectLst>
                  <a:outerShdw blurRad="38100" dist="19050" dir="2700000" algn="tl" rotWithShape="0">
                    <a:prstClr val="black">
                      <a:alpha val="40000"/>
                    </a:prstClr>
                  </a:outerShdw>
                </a:effectLst>
                <a:latin typeface="Times New Roman" panose="02020603050405020304" pitchFamily="18" charset="0"/>
              </a:rPr>
              <a:t>chóc</a:t>
            </a:r>
            <a:r>
              <a:rPr lang="en-US" altLang="vi-VN" sz="2400" b="1" dirty="0">
                <a:solidFill>
                  <a:prstClr val="white"/>
                </a:solidFill>
                <a:effectLst>
                  <a:outerShdw blurRad="38100" dist="19050" dir="2700000" algn="tl" rotWithShape="0">
                    <a:prstClr val="black">
                      <a:alpha val="40000"/>
                    </a:prstClr>
                  </a:outerShdw>
                </a:effectLst>
                <a:latin typeface="Times New Roman" panose="02020603050405020304" pitchFamily="18" charset="0"/>
              </a:rPr>
              <a:t> </a:t>
            </a:r>
            <a:r>
              <a:rPr lang="en-US" altLang="vi-VN" sz="2400" b="1" dirty="0" err="1">
                <a:solidFill>
                  <a:prstClr val="white"/>
                </a:solidFill>
                <a:effectLst>
                  <a:outerShdw blurRad="38100" dist="19050" dir="2700000" algn="tl" rotWithShape="0">
                    <a:prstClr val="black">
                      <a:alpha val="40000"/>
                    </a:prstClr>
                  </a:outerShdw>
                </a:effectLst>
                <a:latin typeface="Times New Roman" panose="02020603050405020304" pitchFamily="18" charset="0"/>
              </a:rPr>
              <a:t>hót</a:t>
            </a:r>
            <a:r>
              <a:rPr lang="en-US" altLang="vi-VN" sz="2400" b="1" dirty="0">
                <a:solidFill>
                  <a:prstClr val="white"/>
                </a:solidFill>
                <a:effectLst>
                  <a:outerShdw blurRad="38100" dist="19050" dir="2700000" algn="tl" rotWithShape="0">
                    <a:prstClr val="black">
                      <a:alpha val="40000"/>
                    </a:prstClr>
                  </a:outerShdw>
                </a:effectLst>
                <a:latin typeface="Times New Roman" panose="02020603050405020304" pitchFamily="18" charset="0"/>
              </a:rPr>
              <a:t> vang </a:t>
            </a:r>
            <a:r>
              <a:rPr lang="en-US" altLang="vi-VN" sz="2400" b="1" dirty="0" err="1">
                <a:solidFill>
                  <a:prstClr val="white"/>
                </a:solidFill>
                <a:effectLst>
                  <a:outerShdw blurRad="38100" dist="19050" dir="2700000" algn="tl" rotWithShape="0">
                    <a:prstClr val="black">
                      <a:alpha val="40000"/>
                    </a:prstClr>
                  </a:outerShdw>
                </a:effectLst>
                <a:latin typeface="Times New Roman" panose="02020603050405020304" pitchFamily="18" charset="0"/>
              </a:rPr>
              <a:t>trên</a:t>
            </a:r>
            <a:r>
              <a:rPr lang="en-US" altLang="vi-VN" sz="2400" b="1" dirty="0">
                <a:solidFill>
                  <a:prstClr val="white"/>
                </a:solidFill>
                <a:effectLst>
                  <a:outerShdw blurRad="38100" dist="19050" dir="2700000" algn="tl" rotWithShape="0">
                    <a:prstClr val="black">
                      <a:alpha val="40000"/>
                    </a:prstClr>
                  </a:outerShdw>
                </a:effectLst>
                <a:latin typeface="Times New Roman" panose="02020603050405020304" pitchFamily="18" charset="0"/>
              </a:rPr>
              <a:t> </a:t>
            </a:r>
            <a:r>
              <a:rPr lang="en-US" altLang="vi-VN" sz="2400" b="1" dirty="0" err="1">
                <a:solidFill>
                  <a:prstClr val="white"/>
                </a:solidFill>
                <a:effectLst>
                  <a:outerShdw blurRad="38100" dist="19050" dir="2700000" algn="tl" rotWithShape="0">
                    <a:prstClr val="black">
                      <a:alpha val="40000"/>
                    </a:prstClr>
                  </a:outerShdw>
                </a:effectLst>
                <a:latin typeface="Times New Roman" panose="02020603050405020304" pitchFamily="18" charset="0"/>
              </a:rPr>
              <a:t>những</a:t>
            </a:r>
            <a:r>
              <a:rPr lang="en-US" altLang="vi-VN" sz="2400" b="1" dirty="0">
                <a:solidFill>
                  <a:prstClr val="white"/>
                </a:solidFill>
                <a:effectLst>
                  <a:outerShdw blurRad="38100" dist="19050" dir="2700000" algn="tl" rotWithShape="0">
                    <a:prstClr val="black">
                      <a:alpha val="40000"/>
                    </a:prstClr>
                  </a:outerShdw>
                </a:effectLst>
                <a:latin typeface="Times New Roman" panose="02020603050405020304" pitchFamily="18" charset="0"/>
              </a:rPr>
              <a:t> </a:t>
            </a:r>
            <a:r>
              <a:rPr lang="en-US" altLang="vi-VN" sz="2400" b="1" dirty="0" err="1">
                <a:solidFill>
                  <a:prstClr val="white"/>
                </a:solidFill>
                <a:effectLst>
                  <a:outerShdw blurRad="38100" dist="19050" dir="2700000" algn="tl" rotWithShape="0">
                    <a:prstClr val="black">
                      <a:alpha val="40000"/>
                    </a:prstClr>
                  </a:outerShdw>
                </a:effectLst>
                <a:latin typeface="Times New Roman" panose="02020603050405020304" pitchFamily="18" charset="0"/>
              </a:rPr>
              <a:t>cành</a:t>
            </a:r>
            <a:r>
              <a:rPr lang="en-US" altLang="vi-VN" sz="2400" b="1" dirty="0">
                <a:solidFill>
                  <a:prstClr val="white"/>
                </a:solidFill>
                <a:effectLst>
                  <a:outerShdw blurRad="38100" dist="19050" dir="2700000" algn="tl" rotWithShape="0">
                    <a:prstClr val="black">
                      <a:alpha val="40000"/>
                    </a:prstClr>
                  </a:outerShdw>
                </a:effectLst>
                <a:latin typeface="Times New Roman" panose="02020603050405020304" pitchFamily="18" charset="0"/>
              </a:rPr>
              <a:t> </a:t>
            </a:r>
            <a:r>
              <a:rPr lang="en-US" altLang="vi-VN" sz="2400" b="1" dirty="0" err="1">
                <a:solidFill>
                  <a:prstClr val="white"/>
                </a:solidFill>
                <a:effectLst>
                  <a:outerShdw blurRad="38100" dist="19050" dir="2700000" algn="tl" rotWithShape="0">
                    <a:prstClr val="black">
                      <a:alpha val="40000"/>
                    </a:prstClr>
                  </a:outerShdw>
                </a:effectLst>
                <a:latin typeface="Times New Roman" panose="02020603050405020304" pitchFamily="18" charset="0"/>
              </a:rPr>
              <a:t>cây</a:t>
            </a:r>
            <a:r>
              <a:rPr lang="en-US" altLang="vi-VN" sz="2400" b="1" dirty="0">
                <a:solidFill>
                  <a:prstClr val="white"/>
                </a:solidFill>
                <a:effectLst>
                  <a:outerShdw blurRad="38100" dist="19050" dir="2700000" algn="tl" rotWithShape="0">
                    <a:prstClr val="black">
                      <a:alpha val="40000"/>
                    </a:prstClr>
                  </a:outerShdw>
                </a:effectLst>
                <a:latin typeface="Times New Roman" panose="02020603050405020304" pitchFamily="18" charset="0"/>
              </a:rPr>
              <a:t> to.</a:t>
            </a:r>
          </a:p>
        </p:txBody>
      </p:sp>
      <p:sp>
        <p:nvSpPr>
          <p:cNvPr id="13315" name="Text Box 6"/>
          <p:cNvSpPr txBox="1"/>
          <p:nvPr/>
        </p:nvSpPr>
        <p:spPr>
          <a:xfrm>
            <a:off x="5029200" y="3968506"/>
            <a:ext cx="6134986" cy="1569660"/>
          </a:xfrm>
          <a:prstGeom prst="rect">
            <a:avLst/>
          </a:prstGeom>
          <a:noFill/>
          <a:ln w="12700">
            <a:noFill/>
          </a:ln>
        </p:spPr>
        <p:txBody>
          <a:bodyPr wrap="square">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eaLnBrk="1" hangingPunct="1">
              <a:spcBef>
                <a:spcPct val="50000"/>
              </a:spcBef>
              <a:buNone/>
            </a:pPr>
            <a:r>
              <a:rPr lang="en-US" altLang="vi-VN" b="1" dirty="0" err="1">
                <a:solidFill>
                  <a:prstClr val="black"/>
                </a:solidFill>
                <a:effectLst>
                  <a:outerShdw blurRad="38100" dist="19050" dir="2700000" algn="tl" rotWithShape="0">
                    <a:prstClr val="black">
                      <a:alpha val="40000"/>
                    </a:prstClr>
                  </a:outerShdw>
                </a:effectLst>
                <a:latin typeface="Times New Roman" panose="02020603050405020304" pitchFamily="18" charset="0"/>
              </a:rPr>
              <a:t>Mùa</a:t>
            </a:r>
            <a:r>
              <a:rPr lang="en-US" altLang="vi-VN" b="1" dirty="0">
                <a:solidFill>
                  <a:prstClr val="black"/>
                </a:solidFill>
                <a:effectLst>
                  <a:outerShdw blurRad="38100" dist="19050" dir="2700000" algn="tl" rotWithShape="0">
                    <a:prstClr val="black">
                      <a:alpha val="40000"/>
                    </a:prstClr>
                  </a:outerShdw>
                </a:effectLst>
                <a:latin typeface="Times New Roman" panose="02020603050405020304" pitchFamily="18" charset="0"/>
              </a:rPr>
              <a:t> </a:t>
            </a:r>
            <a:r>
              <a:rPr lang="en-US" altLang="vi-VN" b="1" dirty="0" err="1">
                <a:solidFill>
                  <a:prstClr val="black"/>
                </a:solidFill>
                <a:effectLst>
                  <a:outerShdw blurRad="38100" dist="19050" dir="2700000" algn="tl" rotWithShape="0">
                    <a:prstClr val="black">
                      <a:alpha val="40000"/>
                    </a:prstClr>
                  </a:outerShdw>
                </a:effectLst>
                <a:latin typeface="Times New Roman" panose="02020603050405020304" pitchFamily="18" charset="0"/>
              </a:rPr>
              <a:t>xuân</a:t>
            </a:r>
            <a:r>
              <a:rPr lang="en-US" altLang="vi-VN" b="1" dirty="0">
                <a:solidFill>
                  <a:prstClr val="black"/>
                </a:solidFill>
                <a:effectLst>
                  <a:outerShdw blurRad="38100" dist="19050" dir="2700000" algn="tl" rotWithShape="0">
                    <a:prstClr val="black">
                      <a:alpha val="40000"/>
                    </a:prstClr>
                  </a:outerShdw>
                </a:effectLst>
                <a:latin typeface="Times New Roman" panose="02020603050405020304" pitchFamily="18" charset="0"/>
              </a:rPr>
              <a:t>/ </a:t>
            </a:r>
            <a:r>
              <a:rPr lang="en-US" altLang="vi-VN" b="1" dirty="0" err="1">
                <a:solidFill>
                  <a:prstClr val="black"/>
                </a:solidFill>
                <a:effectLst>
                  <a:outerShdw blurRad="38100" dist="19050" dir="2700000" algn="tl" rotWithShape="0">
                    <a:prstClr val="black">
                      <a:alpha val="40000"/>
                    </a:prstClr>
                  </a:outerShdw>
                </a:effectLst>
                <a:latin typeface="Times New Roman" panose="02020603050405020304" pitchFamily="18" charset="0"/>
              </a:rPr>
              <a:t>đã</a:t>
            </a:r>
            <a:r>
              <a:rPr lang="en-US" altLang="vi-VN" b="1" dirty="0">
                <a:solidFill>
                  <a:prstClr val="black"/>
                </a:solidFill>
                <a:effectLst>
                  <a:outerShdw blurRad="38100" dist="19050" dir="2700000" algn="tl" rotWithShape="0">
                    <a:prstClr val="black">
                      <a:alpha val="40000"/>
                    </a:prstClr>
                  </a:outerShdw>
                </a:effectLst>
                <a:latin typeface="Times New Roman" panose="02020603050405020304" pitchFamily="18" charset="0"/>
              </a:rPr>
              <a:t> </a:t>
            </a:r>
            <a:r>
              <a:rPr lang="en-US" altLang="vi-VN" b="1" dirty="0" err="1">
                <a:solidFill>
                  <a:prstClr val="black"/>
                </a:solidFill>
                <a:effectLst>
                  <a:outerShdw blurRad="38100" dist="19050" dir="2700000" algn="tl" rotWithShape="0">
                    <a:prstClr val="black">
                      <a:alpha val="40000"/>
                    </a:prstClr>
                  </a:outerShdw>
                </a:effectLst>
                <a:latin typeface="Times New Roman" panose="02020603050405020304" pitchFamily="18" charset="0"/>
              </a:rPr>
              <a:t>về</a:t>
            </a:r>
            <a:r>
              <a:rPr lang="en-US" altLang="vi-VN" b="1" dirty="0">
                <a:solidFill>
                  <a:prstClr val="black"/>
                </a:solidFill>
                <a:effectLst>
                  <a:outerShdw blurRad="38100" dist="19050" dir="2700000" algn="tl" rotWithShape="0">
                    <a:prstClr val="black">
                      <a:alpha val="40000"/>
                    </a:prstClr>
                  </a:outerShdw>
                </a:effectLst>
                <a:latin typeface="Times New Roman" panose="02020603050405020304" pitchFamily="18" charset="0"/>
              </a:rPr>
              <a:t>,// </a:t>
            </a:r>
            <a:r>
              <a:rPr lang="en-US" altLang="vi-VN" b="1" dirty="0" err="1">
                <a:solidFill>
                  <a:prstClr val="black"/>
                </a:solidFill>
                <a:effectLst>
                  <a:outerShdw blurRad="38100" dist="19050" dir="2700000" algn="tl" rotWithShape="0">
                    <a:prstClr val="black">
                      <a:alpha val="40000"/>
                    </a:prstClr>
                  </a:outerShdw>
                </a:effectLst>
                <a:latin typeface="Times New Roman" panose="02020603050405020304" pitchFamily="18" charset="0"/>
              </a:rPr>
              <a:t>cây</a:t>
            </a:r>
            <a:r>
              <a:rPr lang="en-US" altLang="vi-VN" b="1" dirty="0">
                <a:solidFill>
                  <a:prstClr val="black"/>
                </a:solidFill>
                <a:effectLst>
                  <a:outerShdw blurRad="38100" dist="19050" dir="2700000" algn="tl" rotWithShape="0">
                    <a:prstClr val="black">
                      <a:alpha val="40000"/>
                    </a:prstClr>
                  </a:outerShdw>
                </a:effectLst>
                <a:latin typeface="Times New Roman" panose="02020603050405020304" pitchFamily="18" charset="0"/>
              </a:rPr>
              <a:t> </a:t>
            </a:r>
            <a:r>
              <a:rPr lang="en-US" altLang="vi-VN" b="1" dirty="0" err="1">
                <a:solidFill>
                  <a:prstClr val="black"/>
                </a:solidFill>
                <a:effectLst>
                  <a:outerShdw blurRad="38100" dist="19050" dir="2700000" algn="tl" rotWithShape="0">
                    <a:prstClr val="black">
                      <a:alpha val="40000"/>
                    </a:prstClr>
                  </a:outerShdw>
                </a:effectLst>
                <a:latin typeface="Times New Roman" panose="02020603050405020304" pitchFamily="18" charset="0"/>
              </a:rPr>
              <a:t>cối</a:t>
            </a:r>
            <a:r>
              <a:rPr lang="en-US" altLang="vi-VN" b="1" dirty="0">
                <a:solidFill>
                  <a:prstClr val="black"/>
                </a:solidFill>
                <a:effectLst>
                  <a:outerShdw blurRad="38100" dist="19050" dir="2700000" algn="tl" rotWithShape="0">
                    <a:prstClr val="black">
                      <a:alpha val="40000"/>
                    </a:prstClr>
                  </a:outerShdw>
                </a:effectLst>
                <a:latin typeface="Times New Roman" panose="02020603050405020304" pitchFamily="18" charset="0"/>
              </a:rPr>
              <a:t> /</a:t>
            </a:r>
            <a:r>
              <a:rPr lang="en-US" altLang="vi-VN" b="1" dirty="0" err="1">
                <a:solidFill>
                  <a:prstClr val="black"/>
                </a:solidFill>
                <a:effectLst>
                  <a:outerShdw blurRad="38100" dist="19050" dir="2700000" algn="tl" rotWithShape="0">
                    <a:prstClr val="black">
                      <a:alpha val="40000"/>
                    </a:prstClr>
                  </a:outerShdw>
                </a:effectLst>
                <a:latin typeface="Times New Roman" panose="02020603050405020304" pitchFamily="18" charset="0"/>
              </a:rPr>
              <a:t>ra</a:t>
            </a:r>
            <a:r>
              <a:rPr lang="en-US" altLang="vi-VN" b="1" dirty="0">
                <a:solidFill>
                  <a:prstClr val="black"/>
                </a:solidFill>
                <a:effectLst>
                  <a:outerShdw blurRad="38100" dist="19050" dir="2700000" algn="tl" rotWithShape="0">
                    <a:prstClr val="black">
                      <a:alpha val="40000"/>
                    </a:prstClr>
                  </a:outerShdw>
                </a:effectLst>
                <a:latin typeface="Times New Roman" panose="02020603050405020304" pitchFamily="18" charset="0"/>
              </a:rPr>
              <a:t> </a:t>
            </a:r>
            <a:r>
              <a:rPr lang="en-US" altLang="vi-VN" b="1" dirty="0" err="1">
                <a:solidFill>
                  <a:prstClr val="black"/>
                </a:solidFill>
                <a:effectLst>
                  <a:outerShdw blurRad="38100" dist="19050" dir="2700000" algn="tl" rotWithShape="0">
                    <a:prstClr val="black">
                      <a:alpha val="40000"/>
                    </a:prstClr>
                  </a:outerShdw>
                </a:effectLst>
                <a:latin typeface="Times New Roman" panose="02020603050405020304" pitchFamily="18" charset="0"/>
              </a:rPr>
              <a:t>hoa</a:t>
            </a:r>
            <a:r>
              <a:rPr lang="en-US" altLang="vi-VN" b="1" dirty="0">
                <a:solidFill>
                  <a:prstClr val="black"/>
                </a:solidFill>
                <a:effectLst>
                  <a:outerShdw blurRad="38100" dist="19050" dir="2700000" algn="tl" rotWithShape="0">
                    <a:prstClr val="black">
                      <a:alpha val="40000"/>
                    </a:prstClr>
                  </a:outerShdw>
                </a:effectLst>
                <a:latin typeface="Times New Roman" panose="02020603050405020304" pitchFamily="18" charset="0"/>
              </a:rPr>
              <a:t> </a:t>
            </a:r>
            <a:r>
              <a:rPr lang="en-US" altLang="vi-VN" b="1" dirty="0" err="1">
                <a:solidFill>
                  <a:prstClr val="black"/>
                </a:solidFill>
                <a:effectLst>
                  <a:outerShdw blurRad="38100" dist="19050" dir="2700000" algn="tl" rotWithShape="0">
                    <a:prstClr val="black">
                      <a:alpha val="40000"/>
                    </a:prstClr>
                  </a:outerShdw>
                </a:effectLst>
                <a:latin typeface="Times New Roman" panose="02020603050405020304" pitchFamily="18" charset="0"/>
              </a:rPr>
              <a:t>kết</a:t>
            </a:r>
            <a:r>
              <a:rPr lang="en-US" altLang="vi-VN" b="1" dirty="0">
                <a:solidFill>
                  <a:prstClr val="black"/>
                </a:solidFill>
                <a:effectLst>
                  <a:outerShdw blurRad="38100" dist="19050" dir="2700000" algn="tl" rotWithShape="0">
                    <a:prstClr val="black">
                      <a:alpha val="40000"/>
                    </a:prstClr>
                  </a:outerShdw>
                </a:effectLst>
                <a:latin typeface="Times New Roman" panose="02020603050405020304" pitchFamily="18" charset="0"/>
              </a:rPr>
              <a:t> </a:t>
            </a:r>
            <a:r>
              <a:rPr lang="en-US" altLang="vi-VN" b="1" err="1">
                <a:solidFill>
                  <a:prstClr val="black"/>
                </a:solidFill>
                <a:effectLst>
                  <a:outerShdw blurRad="38100" dist="19050" dir="2700000" algn="tl" rotWithShape="0">
                    <a:prstClr val="black">
                      <a:alpha val="40000"/>
                    </a:prstClr>
                  </a:outerShdw>
                </a:effectLst>
                <a:latin typeface="Times New Roman" panose="02020603050405020304" pitchFamily="18" charset="0"/>
              </a:rPr>
              <a:t>trái</a:t>
            </a:r>
            <a:r>
              <a:rPr lang="en-US" altLang="vi-VN" b="1">
                <a:solidFill>
                  <a:prstClr val="black"/>
                </a:solidFill>
                <a:effectLst>
                  <a:outerShdw blurRad="38100" dist="19050" dir="2700000" algn="tl" rotWithShape="0">
                    <a:prstClr val="black">
                      <a:alpha val="40000"/>
                    </a:prstClr>
                  </a:outerShdw>
                </a:effectLst>
                <a:latin typeface="Times New Roman" panose="02020603050405020304" pitchFamily="18" charset="0"/>
              </a:rPr>
              <a:t> </a:t>
            </a:r>
            <a:r>
              <a:rPr lang="en-US" altLang="vi-VN" b="1" smtClean="0">
                <a:solidFill>
                  <a:prstClr val="black"/>
                </a:solidFill>
                <a:effectLst>
                  <a:outerShdw blurRad="38100" dist="19050" dir="2700000" algn="tl" rotWithShape="0">
                    <a:prstClr val="black">
                      <a:alpha val="40000"/>
                    </a:prstClr>
                  </a:outerShdw>
                </a:effectLst>
                <a:latin typeface="Times New Roman" panose="02020603050405020304" pitchFamily="18" charset="0"/>
              </a:rPr>
              <a:t>và// </a:t>
            </a:r>
            <a:r>
              <a:rPr lang="en-US" altLang="vi-VN" b="1" err="1">
                <a:solidFill>
                  <a:prstClr val="black"/>
                </a:solidFill>
                <a:effectLst>
                  <a:outerShdw blurRad="38100" dist="19050" dir="2700000" algn="tl" rotWithShape="0">
                    <a:prstClr val="black">
                      <a:alpha val="40000"/>
                    </a:prstClr>
                  </a:outerShdw>
                </a:effectLst>
                <a:latin typeface="Times New Roman" panose="02020603050405020304" pitchFamily="18" charset="0"/>
              </a:rPr>
              <a:t>chim</a:t>
            </a:r>
            <a:r>
              <a:rPr lang="en-US" altLang="vi-VN" b="1">
                <a:solidFill>
                  <a:prstClr val="black"/>
                </a:solidFill>
                <a:effectLst>
                  <a:outerShdw blurRad="38100" dist="19050" dir="2700000" algn="tl" rotWithShape="0">
                    <a:prstClr val="black">
                      <a:alpha val="40000"/>
                    </a:prstClr>
                  </a:outerShdw>
                </a:effectLst>
                <a:latin typeface="Times New Roman" panose="02020603050405020304" pitchFamily="18" charset="0"/>
              </a:rPr>
              <a:t> </a:t>
            </a:r>
            <a:r>
              <a:rPr lang="en-US" altLang="vi-VN" b="1" smtClean="0">
                <a:solidFill>
                  <a:prstClr val="black"/>
                </a:solidFill>
                <a:effectLst>
                  <a:outerShdw blurRad="38100" dist="19050" dir="2700000" algn="tl" rotWithShape="0">
                    <a:prstClr val="black">
                      <a:alpha val="40000"/>
                    </a:prstClr>
                  </a:outerShdw>
                </a:effectLst>
                <a:latin typeface="Times New Roman" panose="02020603050405020304" pitchFamily="18" charset="0"/>
              </a:rPr>
              <a:t>chóc/ </a:t>
            </a:r>
            <a:r>
              <a:rPr lang="en-US" altLang="vi-VN" b="1" dirty="0" err="1">
                <a:solidFill>
                  <a:prstClr val="black"/>
                </a:solidFill>
                <a:effectLst>
                  <a:outerShdw blurRad="38100" dist="19050" dir="2700000" algn="tl" rotWithShape="0">
                    <a:prstClr val="black">
                      <a:alpha val="40000"/>
                    </a:prstClr>
                  </a:outerShdw>
                </a:effectLst>
                <a:latin typeface="Times New Roman" panose="02020603050405020304" pitchFamily="18" charset="0"/>
              </a:rPr>
              <a:t>hót</a:t>
            </a:r>
            <a:r>
              <a:rPr lang="en-US" altLang="vi-VN" b="1" dirty="0">
                <a:solidFill>
                  <a:prstClr val="black"/>
                </a:solidFill>
                <a:effectLst>
                  <a:outerShdw blurRad="38100" dist="19050" dir="2700000" algn="tl" rotWithShape="0">
                    <a:prstClr val="black">
                      <a:alpha val="40000"/>
                    </a:prstClr>
                  </a:outerShdw>
                </a:effectLst>
                <a:latin typeface="Times New Roman" panose="02020603050405020304" pitchFamily="18" charset="0"/>
              </a:rPr>
              <a:t> vang </a:t>
            </a:r>
            <a:r>
              <a:rPr lang="en-US" altLang="vi-VN" b="1" dirty="0" err="1">
                <a:solidFill>
                  <a:prstClr val="black"/>
                </a:solidFill>
                <a:effectLst>
                  <a:outerShdw blurRad="38100" dist="19050" dir="2700000" algn="tl" rotWithShape="0">
                    <a:prstClr val="black">
                      <a:alpha val="40000"/>
                    </a:prstClr>
                  </a:outerShdw>
                </a:effectLst>
                <a:latin typeface="Times New Roman" panose="02020603050405020304" pitchFamily="18" charset="0"/>
              </a:rPr>
              <a:t>trên</a:t>
            </a:r>
            <a:r>
              <a:rPr lang="en-US" altLang="vi-VN" b="1" dirty="0">
                <a:solidFill>
                  <a:prstClr val="black"/>
                </a:solidFill>
                <a:effectLst>
                  <a:outerShdw blurRad="38100" dist="19050" dir="2700000" algn="tl" rotWithShape="0">
                    <a:prstClr val="black">
                      <a:alpha val="40000"/>
                    </a:prstClr>
                  </a:outerShdw>
                </a:effectLst>
                <a:latin typeface="Times New Roman" panose="02020603050405020304" pitchFamily="18" charset="0"/>
              </a:rPr>
              <a:t> </a:t>
            </a:r>
            <a:r>
              <a:rPr lang="en-US" altLang="vi-VN" b="1" dirty="0" err="1">
                <a:solidFill>
                  <a:prstClr val="black"/>
                </a:solidFill>
                <a:effectLst>
                  <a:outerShdw blurRad="38100" dist="19050" dir="2700000" algn="tl" rotWithShape="0">
                    <a:prstClr val="black">
                      <a:alpha val="40000"/>
                    </a:prstClr>
                  </a:outerShdw>
                </a:effectLst>
                <a:latin typeface="Times New Roman" panose="02020603050405020304" pitchFamily="18" charset="0"/>
              </a:rPr>
              <a:t>những</a:t>
            </a:r>
            <a:r>
              <a:rPr lang="en-US" altLang="vi-VN" b="1" dirty="0">
                <a:solidFill>
                  <a:prstClr val="black"/>
                </a:solidFill>
                <a:effectLst>
                  <a:outerShdw blurRad="38100" dist="19050" dir="2700000" algn="tl" rotWithShape="0">
                    <a:prstClr val="black">
                      <a:alpha val="40000"/>
                    </a:prstClr>
                  </a:outerShdw>
                </a:effectLst>
                <a:latin typeface="Times New Roman" panose="02020603050405020304" pitchFamily="18" charset="0"/>
              </a:rPr>
              <a:t> </a:t>
            </a:r>
            <a:r>
              <a:rPr lang="en-US" altLang="vi-VN" b="1" dirty="0" err="1">
                <a:solidFill>
                  <a:prstClr val="black"/>
                </a:solidFill>
                <a:effectLst>
                  <a:outerShdw blurRad="38100" dist="19050" dir="2700000" algn="tl" rotWithShape="0">
                    <a:prstClr val="black">
                      <a:alpha val="40000"/>
                    </a:prstClr>
                  </a:outerShdw>
                </a:effectLst>
                <a:latin typeface="Times New Roman" panose="02020603050405020304" pitchFamily="18" charset="0"/>
              </a:rPr>
              <a:t>cành</a:t>
            </a:r>
            <a:r>
              <a:rPr lang="en-US" altLang="vi-VN" b="1" dirty="0">
                <a:solidFill>
                  <a:prstClr val="black"/>
                </a:solidFill>
                <a:effectLst>
                  <a:outerShdw blurRad="38100" dist="19050" dir="2700000" algn="tl" rotWithShape="0">
                    <a:prstClr val="black">
                      <a:alpha val="40000"/>
                    </a:prstClr>
                  </a:outerShdw>
                </a:effectLst>
                <a:latin typeface="Times New Roman" panose="02020603050405020304" pitchFamily="18" charset="0"/>
              </a:rPr>
              <a:t> </a:t>
            </a:r>
            <a:r>
              <a:rPr lang="en-US" altLang="vi-VN" b="1" dirty="0" err="1">
                <a:solidFill>
                  <a:prstClr val="black"/>
                </a:solidFill>
                <a:effectLst>
                  <a:outerShdw blurRad="38100" dist="19050" dir="2700000" algn="tl" rotWithShape="0">
                    <a:prstClr val="black">
                      <a:alpha val="40000"/>
                    </a:prstClr>
                  </a:outerShdw>
                </a:effectLst>
                <a:latin typeface="Times New Roman" panose="02020603050405020304" pitchFamily="18" charset="0"/>
              </a:rPr>
              <a:t>cây</a:t>
            </a:r>
            <a:r>
              <a:rPr lang="en-US" altLang="vi-VN" b="1" dirty="0">
                <a:solidFill>
                  <a:prstClr val="black"/>
                </a:solidFill>
                <a:effectLst>
                  <a:outerShdw blurRad="38100" dist="19050" dir="2700000" algn="tl" rotWithShape="0">
                    <a:prstClr val="black">
                      <a:alpha val="40000"/>
                    </a:prstClr>
                  </a:outerShdw>
                </a:effectLst>
                <a:latin typeface="Times New Roman" panose="02020603050405020304" pitchFamily="18" charset="0"/>
              </a:rPr>
              <a:t> to.</a:t>
            </a:r>
            <a:endParaRPr kumimoji="0" lang="en-US" altLang="vi-VN" sz="3200" b="1" i="0" u="none" strike="noStrike" kern="1200" cap="none" spc="0" normalizeH="0" baseline="0" noProof="0" dirty="0">
              <a:ln>
                <a:noFill/>
              </a:ln>
              <a:solidFill>
                <a:prstClr val="black"/>
              </a:solidFill>
              <a:effectLst>
                <a:outerShdw blurRad="38100" dist="19050" dir="2700000" algn="tl" rotWithShape="0">
                  <a:prstClr val="black">
                    <a:alpha val="40000"/>
                  </a:prstClr>
                </a:outerShdw>
              </a:effectLst>
              <a:uLnTx/>
              <a:uFillTx/>
              <a:latin typeface="Times New Roman" panose="02020603050405020304" pitchFamily="18" charset="0"/>
              <a:ea typeface="+mn-ea"/>
              <a:cs typeface="+mn-cs"/>
            </a:endParaRPr>
          </a:p>
        </p:txBody>
      </p:sp>
      <p:sp>
        <p:nvSpPr>
          <p:cNvPr id="5" name="Rectangles 4"/>
          <p:cNvSpPr/>
          <p:nvPr/>
        </p:nvSpPr>
        <p:spPr>
          <a:xfrm>
            <a:off x="9276080" y="0"/>
            <a:ext cx="2915285" cy="202882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altLang="en-US" sz="1800" b="0" i="0" u="none" strike="noStrike" kern="1200" cap="none" spc="0" normalizeH="0" baseline="0" noProof="0">
              <a:ln>
                <a:noFill/>
              </a:ln>
              <a:solidFill>
                <a:prstClr val="white"/>
              </a:solidFill>
              <a:effectLst/>
              <a:uLnTx/>
              <a:uFillTx/>
              <a:latin typeface="Calibri"/>
              <a:ea typeface="+mn-ea"/>
              <a:cs typeface="+mn-cs"/>
            </a:endParaRPr>
          </a:p>
        </p:txBody>
      </p:sp>
      <p:pic>
        <p:nvPicPr>
          <p:cNvPr id="6" name="Picture 6"/>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xmlns="" r:embed="rId7"/>
              </a:ext>
            </a:extLst>
          </a:blip>
          <a:srcRect/>
          <a:stretch>
            <a:fillRect/>
          </a:stretch>
        </p:blipFill>
        <p:spPr>
          <a:xfrm>
            <a:off x="8801100" y="325755"/>
            <a:ext cx="2783205" cy="3226435"/>
          </a:xfrm>
          <a:prstGeom prst="rect">
            <a:avLst/>
          </a:prstGeom>
        </p:spPr>
      </p:pic>
      <p:pic>
        <p:nvPicPr>
          <p:cNvPr id="9" name="Picture 9"/>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xmlns="" r:embed="rId9"/>
              </a:ext>
            </a:extLst>
          </a:blip>
          <a:srcRect/>
          <a:stretch>
            <a:fillRect/>
          </a:stretch>
        </p:blipFill>
        <p:spPr>
          <a:xfrm flipH="1">
            <a:off x="1715135" y="2908935"/>
            <a:ext cx="2617470" cy="2844800"/>
          </a:xfrm>
          <a:prstGeom prst="rect">
            <a:avLst/>
          </a:prstGeom>
        </p:spPr>
      </p:pic>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13322"/>
                                        </p:tgtEl>
                                        <p:attrNameLst>
                                          <p:attrName>style.visibility</p:attrName>
                                        </p:attrNameLst>
                                      </p:cBhvr>
                                      <p:to>
                                        <p:strVal val="visible"/>
                                      </p:to>
                                    </p:set>
                                    <p:anim calcmode="lin" valueType="num">
                                      <p:cBhvr>
                                        <p:cTn id="7" dur="1000" fill="hold"/>
                                        <p:tgtEl>
                                          <p:spTgt spid="13322"/>
                                        </p:tgtEl>
                                        <p:attrNameLst>
                                          <p:attrName>ppt_w</p:attrName>
                                        </p:attrNameLst>
                                      </p:cBhvr>
                                      <p:tavLst>
                                        <p:tav tm="0">
                                          <p:val>
                                            <p:strVal val="#ppt_w*0.70"/>
                                          </p:val>
                                        </p:tav>
                                        <p:tav tm="100000">
                                          <p:val>
                                            <p:strVal val="#ppt_w"/>
                                          </p:val>
                                        </p:tav>
                                      </p:tavLst>
                                    </p:anim>
                                    <p:anim calcmode="lin" valueType="num">
                                      <p:cBhvr>
                                        <p:cTn id="8" dur="1000" fill="hold"/>
                                        <p:tgtEl>
                                          <p:spTgt spid="13322"/>
                                        </p:tgtEl>
                                        <p:attrNameLst>
                                          <p:attrName>ppt_h</p:attrName>
                                        </p:attrNameLst>
                                      </p:cBhvr>
                                      <p:tavLst>
                                        <p:tav tm="0">
                                          <p:val>
                                            <p:strVal val="#ppt_h"/>
                                          </p:val>
                                        </p:tav>
                                        <p:tav tm="100000">
                                          <p:val>
                                            <p:strVal val="#ppt_h"/>
                                          </p:val>
                                        </p:tav>
                                      </p:tavLst>
                                    </p:anim>
                                    <p:animEffect transition="in" filter="fade">
                                      <p:cBhvr>
                                        <p:cTn id="9" dur="1000"/>
                                        <p:tgtEl>
                                          <p:spTgt spid="13322"/>
                                        </p:tgtEl>
                                      </p:cBhvr>
                                    </p:animEffect>
                                  </p:childTnLst>
                                </p:cTn>
                              </p:par>
                              <p:par>
                                <p:cTn id="10" presetID="55" presetClass="entr" presetSubtype="0" fill="hold" nodeType="with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p:cTn id="12" dur="1000" fill="hold"/>
                                        <p:tgtEl>
                                          <p:spTgt spid="11"/>
                                        </p:tgtEl>
                                        <p:attrNameLst>
                                          <p:attrName>ppt_w</p:attrName>
                                        </p:attrNameLst>
                                      </p:cBhvr>
                                      <p:tavLst>
                                        <p:tav tm="0">
                                          <p:val>
                                            <p:strVal val="#ppt_w*0.70"/>
                                          </p:val>
                                        </p:tav>
                                        <p:tav tm="100000">
                                          <p:val>
                                            <p:strVal val="#ppt_w"/>
                                          </p:val>
                                        </p:tav>
                                      </p:tavLst>
                                    </p:anim>
                                    <p:anim calcmode="lin" valueType="num">
                                      <p:cBhvr>
                                        <p:cTn id="13" dur="1000" fill="hold"/>
                                        <p:tgtEl>
                                          <p:spTgt spid="11"/>
                                        </p:tgtEl>
                                        <p:attrNameLst>
                                          <p:attrName>ppt_h</p:attrName>
                                        </p:attrNameLst>
                                      </p:cBhvr>
                                      <p:tavLst>
                                        <p:tav tm="0">
                                          <p:val>
                                            <p:strVal val="#ppt_h"/>
                                          </p:val>
                                        </p:tav>
                                        <p:tav tm="100000">
                                          <p:val>
                                            <p:strVal val="#ppt_h"/>
                                          </p:val>
                                        </p:tav>
                                      </p:tavLst>
                                    </p:anim>
                                    <p:animEffect transition="in" filter="fade">
                                      <p:cBhvr>
                                        <p:cTn id="14" dur="1000"/>
                                        <p:tgtEl>
                                          <p:spTgt spid="11"/>
                                        </p:tgtEl>
                                      </p:cBhvr>
                                    </p:animEffect>
                                  </p:childTnLst>
                                </p:cTn>
                              </p:par>
                            </p:childTnLst>
                          </p:cTn>
                        </p:par>
                      </p:childTnLst>
                    </p:cTn>
                  </p:par>
                  <p:par>
                    <p:cTn id="15" fill="hold">
                      <p:stCondLst>
                        <p:cond delay="indefinite"/>
                      </p:stCondLst>
                      <p:childTnLst>
                        <p:par>
                          <p:cTn id="16" fill="hold">
                            <p:stCondLst>
                              <p:cond delay="0"/>
                            </p:stCondLst>
                            <p:childTnLst>
                              <p:par>
                                <p:cTn id="17" presetID="55" presetClass="entr" presetSubtype="0" fill="hold" grpId="0" nodeType="clickEffect">
                                  <p:stCondLst>
                                    <p:cond delay="0"/>
                                  </p:stCondLst>
                                  <p:childTnLst>
                                    <p:set>
                                      <p:cBhvr>
                                        <p:cTn id="18" dur="1" fill="hold">
                                          <p:stCondLst>
                                            <p:cond delay="0"/>
                                          </p:stCondLst>
                                        </p:cTn>
                                        <p:tgtEl>
                                          <p:spTgt spid="13315"/>
                                        </p:tgtEl>
                                        <p:attrNameLst>
                                          <p:attrName>style.visibility</p:attrName>
                                        </p:attrNameLst>
                                      </p:cBhvr>
                                      <p:to>
                                        <p:strVal val="visible"/>
                                      </p:to>
                                    </p:set>
                                    <p:anim calcmode="lin" valueType="num">
                                      <p:cBhvr>
                                        <p:cTn id="19" dur="1000" fill="hold"/>
                                        <p:tgtEl>
                                          <p:spTgt spid="13315"/>
                                        </p:tgtEl>
                                        <p:attrNameLst>
                                          <p:attrName>ppt_w</p:attrName>
                                        </p:attrNameLst>
                                      </p:cBhvr>
                                      <p:tavLst>
                                        <p:tav tm="0">
                                          <p:val>
                                            <p:strVal val="#ppt_w*0.70"/>
                                          </p:val>
                                        </p:tav>
                                        <p:tav tm="100000">
                                          <p:val>
                                            <p:strVal val="#ppt_w"/>
                                          </p:val>
                                        </p:tav>
                                      </p:tavLst>
                                    </p:anim>
                                    <p:anim calcmode="lin" valueType="num">
                                      <p:cBhvr>
                                        <p:cTn id="20" dur="1000" fill="hold"/>
                                        <p:tgtEl>
                                          <p:spTgt spid="13315"/>
                                        </p:tgtEl>
                                        <p:attrNameLst>
                                          <p:attrName>ppt_h</p:attrName>
                                        </p:attrNameLst>
                                      </p:cBhvr>
                                      <p:tavLst>
                                        <p:tav tm="0">
                                          <p:val>
                                            <p:strVal val="#ppt_h"/>
                                          </p:val>
                                        </p:tav>
                                        <p:tav tm="100000">
                                          <p:val>
                                            <p:strVal val="#ppt_h"/>
                                          </p:val>
                                        </p:tav>
                                      </p:tavLst>
                                    </p:anim>
                                    <p:animEffect transition="in" filter="fade">
                                      <p:cBhvr>
                                        <p:cTn id="21" dur="1000"/>
                                        <p:tgtEl>
                                          <p:spTgt spid="13315"/>
                                        </p:tgtEl>
                                      </p:cBhvr>
                                    </p:animEffect>
                                  </p:childTnLst>
                                </p:cTn>
                              </p:par>
                              <p:par>
                                <p:cTn id="22" presetID="55" presetClass="entr" presetSubtype="0" fill="hold" nodeType="withEffect">
                                  <p:stCondLst>
                                    <p:cond delay="0"/>
                                  </p:stCondLst>
                                  <p:childTnLst>
                                    <p:set>
                                      <p:cBhvr>
                                        <p:cTn id="23" dur="1" fill="hold">
                                          <p:stCondLst>
                                            <p:cond delay="0"/>
                                          </p:stCondLst>
                                        </p:cTn>
                                        <p:tgtEl>
                                          <p:spTgt spid="10"/>
                                        </p:tgtEl>
                                        <p:attrNameLst>
                                          <p:attrName>style.visibility</p:attrName>
                                        </p:attrNameLst>
                                      </p:cBhvr>
                                      <p:to>
                                        <p:strVal val="visible"/>
                                      </p:to>
                                    </p:set>
                                    <p:anim calcmode="lin" valueType="num">
                                      <p:cBhvr>
                                        <p:cTn id="24" dur="1000" fill="hold"/>
                                        <p:tgtEl>
                                          <p:spTgt spid="10"/>
                                        </p:tgtEl>
                                        <p:attrNameLst>
                                          <p:attrName>ppt_w</p:attrName>
                                        </p:attrNameLst>
                                      </p:cBhvr>
                                      <p:tavLst>
                                        <p:tav tm="0">
                                          <p:val>
                                            <p:strVal val="#ppt_w*0.70"/>
                                          </p:val>
                                        </p:tav>
                                        <p:tav tm="100000">
                                          <p:val>
                                            <p:strVal val="#ppt_w"/>
                                          </p:val>
                                        </p:tav>
                                      </p:tavLst>
                                    </p:anim>
                                    <p:anim calcmode="lin" valueType="num">
                                      <p:cBhvr>
                                        <p:cTn id="25" dur="1000" fill="hold"/>
                                        <p:tgtEl>
                                          <p:spTgt spid="10"/>
                                        </p:tgtEl>
                                        <p:attrNameLst>
                                          <p:attrName>ppt_h</p:attrName>
                                        </p:attrNameLst>
                                      </p:cBhvr>
                                      <p:tavLst>
                                        <p:tav tm="0">
                                          <p:val>
                                            <p:strVal val="#ppt_h"/>
                                          </p:val>
                                        </p:tav>
                                        <p:tav tm="100000">
                                          <p:val>
                                            <p:strVal val="#ppt_h"/>
                                          </p:val>
                                        </p:tav>
                                      </p:tavLst>
                                    </p:anim>
                                    <p:animEffect transition="in" filter="fade">
                                      <p:cBhvr>
                                        <p:cTn id="26"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22" grpId="0"/>
      <p:bldP spid="13322" grpId="1"/>
      <p:bldP spid="13315" grpId="0"/>
      <p:bldP spid="13315" grpId="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xmlns="" id="{13D2FC65-ACEE-0C03-9CF6-9F524057C395}"/>
              </a:ext>
            </a:extLst>
          </p:cNvPr>
          <p:cNvPicPr>
            <a:picLocks noChangeAspect="1"/>
          </p:cNvPicPr>
          <p:nvPr/>
        </p:nvPicPr>
        <p:blipFill>
          <a:blip r:embed="rId2"/>
          <a:stretch>
            <a:fillRect/>
          </a:stretch>
        </p:blipFill>
        <p:spPr>
          <a:xfrm>
            <a:off x="3928175" y="1221853"/>
            <a:ext cx="4633362" cy="1182727"/>
          </a:xfrm>
          <a:prstGeom prst="rect">
            <a:avLst/>
          </a:prstGeom>
        </p:spPr>
      </p:pic>
      <p:pic>
        <p:nvPicPr>
          <p:cNvPr id="5" name="Picture 4">
            <a:extLst>
              <a:ext uri="{FF2B5EF4-FFF2-40B4-BE49-F238E27FC236}">
                <a16:creationId xmlns:a16="http://schemas.microsoft.com/office/drawing/2014/main" xmlns="" id="{6D164DC5-FA3B-23C7-8AE0-7D91529C615D}"/>
              </a:ext>
            </a:extLst>
          </p:cNvPr>
          <p:cNvPicPr>
            <a:picLocks noChangeAspect="1"/>
          </p:cNvPicPr>
          <p:nvPr/>
        </p:nvPicPr>
        <p:blipFill>
          <a:blip r:embed="rId3"/>
          <a:stretch>
            <a:fillRect/>
          </a:stretch>
        </p:blipFill>
        <p:spPr>
          <a:xfrm>
            <a:off x="2001534" y="2259227"/>
            <a:ext cx="8403412" cy="3450457"/>
          </a:xfrm>
          <a:prstGeom prst="rect">
            <a:avLst/>
          </a:prstGeom>
        </p:spPr>
      </p:pic>
      <p:pic>
        <p:nvPicPr>
          <p:cNvPr id="6" name="Picture 5" descr="A round pink circle with white text and a black background&#10;&#10;Description automatically generated">
            <a:extLst>
              <a:ext uri="{FF2B5EF4-FFF2-40B4-BE49-F238E27FC236}">
                <a16:creationId xmlns:a16="http://schemas.microsoft.com/office/drawing/2014/main" xmlns="" id="{54AF6CC8-0BEA-5282-D7FF-0FE1BEAF5891}"/>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26476" y="0"/>
            <a:ext cx="1432394" cy="1432394"/>
          </a:xfrm>
          <a:prstGeom prst="rect">
            <a:avLst/>
          </a:prstGeom>
        </p:spPr>
      </p:pic>
    </p:spTree>
    <p:extLst>
      <p:ext uri="{BB962C8B-B14F-4D97-AF65-F5344CB8AC3E}">
        <p14:creationId xmlns:p14="http://schemas.microsoft.com/office/powerpoint/2010/main" val="298587958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xmlns="" id="{5C168B0B-A709-CB08-4260-A4EF3CE2A2B5}"/>
              </a:ext>
            </a:extLst>
          </p:cNvPr>
          <p:cNvPicPr>
            <a:picLocks noChangeAspect="1"/>
          </p:cNvPicPr>
          <p:nvPr/>
        </p:nvPicPr>
        <p:blipFill>
          <a:blip r:embed="rId2"/>
          <a:stretch>
            <a:fillRect/>
          </a:stretch>
        </p:blipFill>
        <p:spPr>
          <a:xfrm>
            <a:off x="3184907" y="1750900"/>
            <a:ext cx="6615499" cy="4592749"/>
          </a:xfrm>
          <a:prstGeom prst="rect">
            <a:avLst/>
          </a:prstGeom>
        </p:spPr>
      </p:pic>
    </p:spTree>
    <p:extLst>
      <p:ext uri="{BB962C8B-B14F-4D97-AF65-F5344CB8AC3E}">
        <p14:creationId xmlns:p14="http://schemas.microsoft.com/office/powerpoint/2010/main" val="11985489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xmlns="" id="{F5134D18-C339-4B79-C6A8-BED4AA90353E}"/>
              </a:ext>
            </a:extLst>
          </p:cNvPr>
          <p:cNvSpPr txBox="1"/>
          <p:nvPr/>
        </p:nvSpPr>
        <p:spPr>
          <a:xfrm>
            <a:off x="724584" y="410152"/>
            <a:ext cx="10742832" cy="646331"/>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3600" b="1" i="0" u="none" strike="noStrike" kern="1200" cap="none" spc="0" normalizeH="0" baseline="0" noProof="0" dirty="0">
                <a:ln>
                  <a:noFill/>
                </a:ln>
                <a:solidFill>
                  <a:srgbClr val="0070C0"/>
                </a:solidFill>
                <a:effectLst/>
                <a:uLnTx/>
                <a:uFillTx/>
                <a:latin typeface="Arial-Rounded-Bold"/>
                <a:ea typeface="+mn-ea"/>
                <a:cs typeface="+mn-cs"/>
              </a:rPr>
              <a:t>1. </a:t>
            </a:r>
            <a:r>
              <a:rPr kumimoji="0" lang="vi-VN" sz="3600" b="1" i="0" u="none" strike="noStrike" kern="1200" cap="none" spc="0" normalizeH="0" baseline="0" noProof="0" dirty="0">
                <a:ln>
                  <a:noFill/>
                </a:ln>
                <a:solidFill>
                  <a:srgbClr val="0070C0"/>
                </a:solidFill>
                <a:effectLst/>
                <a:uLnTx/>
                <a:uFillTx/>
                <a:latin typeface="Arial-Rounded-Bold"/>
                <a:ea typeface="+mn-ea"/>
                <a:cs typeface="+mn-cs"/>
              </a:rPr>
              <a:t>Tìm câu ghép trong mỗi đoạn văn dưới đây:</a:t>
            </a:r>
            <a:endParaRPr kumimoji="0" lang="en-US" sz="3200" b="1" i="0" u="none" strike="noStrike" kern="1200" cap="none" spc="0" normalizeH="0" baseline="0" noProof="0" dirty="0">
              <a:ln>
                <a:noFill/>
              </a:ln>
              <a:solidFill>
                <a:srgbClr val="0070C0"/>
              </a:solidFill>
              <a:effectLst/>
              <a:uLnTx/>
              <a:uFillTx/>
              <a:latin typeface="Cambria" panose="02040503050406030204" pitchFamily="18" charset="0"/>
              <a:ea typeface="Cambria" panose="02040503050406030204" pitchFamily="18" charset="0"/>
              <a:cs typeface="+mn-cs"/>
            </a:endParaRPr>
          </a:p>
        </p:txBody>
      </p:sp>
      <p:sp>
        <p:nvSpPr>
          <p:cNvPr id="3" name="Rectangle: Rounded Corners 2">
            <a:extLst>
              <a:ext uri="{FF2B5EF4-FFF2-40B4-BE49-F238E27FC236}">
                <a16:creationId xmlns:a16="http://schemas.microsoft.com/office/drawing/2014/main" xmlns="" id="{33891D0A-094A-0E0A-4AB6-E1C3D05769F1}"/>
              </a:ext>
            </a:extLst>
          </p:cNvPr>
          <p:cNvSpPr/>
          <p:nvPr/>
        </p:nvSpPr>
        <p:spPr>
          <a:xfrm>
            <a:off x="595423" y="1286540"/>
            <a:ext cx="10792047" cy="1892595"/>
          </a:xfrm>
          <a:prstGeom prst="roundRect">
            <a:avLst/>
          </a:prstGeom>
          <a:solidFill>
            <a:srgbClr val="BFEBF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just"/>
            <a:r>
              <a:rPr lang="vi-VN" sz="2000" b="0" i="0" dirty="0">
                <a:solidFill>
                  <a:srgbClr val="000000"/>
                </a:solidFill>
                <a:effectLst/>
                <a:latin typeface="Cambria" panose="02040503050406030204" pitchFamily="18" charset="0"/>
                <a:ea typeface="Cambria" panose="02040503050406030204" pitchFamily="18" charset="0"/>
              </a:rPr>
              <a:t> a. </a:t>
            </a:r>
            <a:r>
              <a:rPr lang="vi-VN" sz="2000" b="0" i="0" baseline="30000" dirty="0">
                <a:solidFill>
                  <a:srgbClr val="000000"/>
                </a:solidFill>
                <a:effectLst/>
                <a:latin typeface="Cambria" panose="02040503050406030204" pitchFamily="18" charset="0"/>
                <a:ea typeface="Cambria" panose="02040503050406030204" pitchFamily="18" charset="0"/>
              </a:rPr>
              <a:t>(1) </a:t>
            </a:r>
            <a:r>
              <a:rPr lang="vi-VN" sz="2000" b="0" i="0" dirty="0">
                <a:solidFill>
                  <a:srgbClr val="000000"/>
                </a:solidFill>
                <a:effectLst/>
                <a:latin typeface="Cambria" panose="02040503050406030204" pitchFamily="18" charset="0"/>
                <a:ea typeface="Cambria" panose="02040503050406030204" pitchFamily="18" charset="0"/>
              </a:rPr>
              <a:t>Bắc Giang để lại cho tôi ấn tượng về cảnh sắc miền trung du đầy thú vị. </a:t>
            </a:r>
            <a:r>
              <a:rPr lang="vi-VN" sz="2000" b="0" i="0" baseline="30000" dirty="0">
                <a:solidFill>
                  <a:srgbClr val="000000"/>
                </a:solidFill>
                <a:effectLst/>
                <a:latin typeface="Cambria" panose="02040503050406030204" pitchFamily="18" charset="0"/>
                <a:ea typeface="Cambria" panose="02040503050406030204" pitchFamily="18" charset="0"/>
              </a:rPr>
              <a:t>(2) </a:t>
            </a:r>
            <a:r>
              <a:rPr lang="vi-VN" sz="2000" b="0" i="0" dirty="0">
                <a:solidFill>
                  <a:srgbClr val="000000"/>
                </a:solidFill>
                <a:effectLst/>
                <a:latin typeface="Cambria" panose="02040503050406030204" pitchFamily="18" charset="0"/>
                <a:ea typeface="Cambria" panose="02040503050406030204" pitchFamily="18" charset="0"/>
              </a:rPr>
              <a:t>Những ngọn đồi thoai thoải, ngọn nọ gối lên ngọn kia. </a:t>
            </a:r>
            <a:r>
              <a:rPr lang="vi-VN" sz="2000" b="0" i="0" baseline="30000" dirty="0">
                <a:solidFill>
                  <a:srgbClr val="000000"/>
                </a:solidFill>
                <a:effectLst/>
                <a:latin typeface="Cambria" panose="02040503050406030204" pitchFamily="18" charset="0"/>
                <a:ea typeface="Cambria" panose="02040503050406030204" pitchFamily="18" charset="0"/>
              </a:rPr>
              <a:t>(3)</a:t>
            </a:r>
            <a:r>
              <a:rPr lang="vi-VN" sz="2000" b="0" i="0" dirty="0">
                <a:solidFill>
                  <a:srgbClr val="000000"/>
                </a:solidFill>
                <a:effectLst/>
                <a:latin typeface="Cambria" panose="02040503050406030204" pitchFamily="18" charset="0"/>
                <a:ea typeface="Cambria" panose="02040503050406030204" pitchFamily="18" charset="0"/>
              </a:rPr>
              <a:t> Con đường mòn son đỏ quanh co, ẩn hiện trên triền đồi. </a:t>
            </a:r>
            <a:r>
              <a:rPr lang="vi-VN" sz="2000" b="0" i="0" baseline="30000" dirty="0">
                <a:solidFill>
                  <a:srgbClr val="000000"/>
                </a:solidFill>
                <a:effectLst/>
                <a:latin typeface="Cambria" panose="02040503050406030204" pitchFamily="18" charset="0"/>
                <a:ea typeface="Cambria" panose="02040503050406030204" pitchFamily="18" charset="0"/>
              </a:rPr>
              <a:t>(4) </a:t>
            </a:r>
            <a:r>
              <a:rPr lang="vi-VN" sz="2000" b="0" i="0" dirty="0">
                <a:solidFill>
                  <a:srgbClr val="000000"/>
                </a:solidFill>
                <a:effectLst/>
                <a:latin typeface="Cambria" panose="02040503050406030204" pitchFamily="18" charset="0"/>
                <a:ea typeface="Cambria" panose="02040503050406030204" pitchFamily="18" charset="0"/>
              </a:rPr>
              <a:t>Những cây khế rừng lúc lỉu chùm quả chát chát chua chua, những cây mâm xôi chi chít quả đó chót, ngọt lịm.</a:t>
            </a:r>
          </a:p>
          <a:p>
            <a:pPr algn="r"/>
            <a:r>
              <a:rPr lang="vi-VN" sz="2000" b="0" i="0" dirty="0">
                <a:solidFill>
                  <a:srgbClr val="000000"/>
                </a:solidFill>
                <a:effectLst/>
                <a:latin typeface="Cambria" panose="02040503050406030204" pitchFamily="18" charset="0"/>
                <a:ea typeface="Cambria" panose="02040503050406030204" pitchFamily="18" charset="0"/>
              </a:rPr>
              <a:t>(</a:t>
            </a:r>
            <a:r>
              <a:rPr lang="vi-VN" sz="2000" b="0" i="1" dirty="0">
                <a:solidFill>
                  <a:srgbClr val="000000"/>
                </a:solidFill>
                <a:effectLst/>
                <a:latin typeface="Cambria" panose="02040503050406030204" pitchFamily="18" charset="0"/>
                <a:ea typeface="Cambria" panose="02040503050406030204" pitchFamily="18" charset="0"/>
              </a:rPr>
              <a:t>Theo</a:t>
            </a:r>
            <a:r>
              <a:rPr lang="vi-VN" sz="2000" b="0" i="0" dirty="0">
                <a:solidFill>
                  <a:srgbClr val="000000"/>
                </a:solidFill>
                <a:effectLst/>
                <a:latin typeface="Cambria" panose="02040503050406030204" pitchFamily="18" charset="0"/>
                <a:ea typeface="Cambria" panose="02040503050406030204" pitchFamily="18" charset="0"/>
              </a:rPr>
              <a:t> Trần Hoài Dương)</a:t>
            </a:r>
          </a:p>
        </p:txBody>
      </p:sp>
      <p:sp>
        <p:nvSpPr>
          <p:cNvPr id="4" name="Rectangle: Rounded Corners 3">
            <a:extLst>
              <a:ext uri="{FF2B5EF4-FFF2-40B4-BE49-F238E27FC236}">
                <a16:creationId xmlns:a16="http://schemas.microsoft.com/office/drawing/2014/main" xmlns="" id="{4F127D56-DEAF-1868-27B2-763A723F3CDB}"/>
              </a:ext>
            </a:extLst>
          </p:cNvPr>
          <p:cNvSpPr/>
          <p:nvPr/>
        </p:nvSpPr>
        <p:spPr>
          <a:xfrm>
            <a:off x="648585" y="3774558"/>
            <a:ext cx="10792047" cy="2381693"/>
          </a:xfrm>
          <a:prstGeom prst="roundRect">
            <a:avLst/>
          </a:prstGeom>
          <a:solidFill>
            <a:srgbClr val="BFEBF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just"/>
            <a:r>
              <a:rPr lang="vi-VN" sz="2000" b="0" i="0" dirty="0">
                <a:solidFill>
                  <a:srgbClr val="000000"/>
                </a:solidFill>
                <a:effectLst/>
                <a:latin typeface="Cambria" panose="02040503050406030204" pitchFamily="18" charset="0"/>
                <a:ea typeface="Cambria" panose="02040503050406030204" pitchFamily="18" charset="0"/>
              </a:rPr>
              <a:t>   b. </a:t>
            </a:r>
            <a:r>
              <a:rPr lang="vi-VN" sz="2000" b="0" i="0" baseline="30000" dirty="0">
                <a:solidFill>
                  <a:srgbClr val="000000"/>
                </a:solidFill>
                <a:effectLst/>
                <a:latin typeface="Cambria" panose="02040503050406030204" pitchFamily="18" charset="0"/>
                <a:ea typeface="Cambria" panose="02040503050406030204" pitchFamily="18" charset="0"/>
              </a:rPr>
              <a:t>(1) </a:t>
            </a:r>
            <a:r>
              <a:rPr lang="vi-VN" sz="2000" b="0" i="0" dirty="0">
                <a:solidFill>
                  <a:srgbClr val="000000"/>
                </a:solidFill>
                <a:effectLst/>
                <a:latin typeface="Cambria" panose="02040503050406030204" pitchFamily="18" charset="0"/>
                <a:ea typeface="Cambria" panose="02040503050406030204" pitchFamily="18" charset="0"/>
              </a:rPr>
              <a:t>Trên đảo, mỗi ngày trẻ em đều nô nức tới trường. </a:t>
            </a:r>
            <a:r>
              <a:rPr lang="vi-VN" sz="2000" b="0" i="0" baseline="30000" dirty="0">
                <a:solidFill>
                  <a:srgbClr val="000000"/>
                </a:solidFill>
                <a:effectLst/>
                <a:latin typeface="Cambria" panose="02040503050406030204" pitchFamily="18" charset="0"/>
                <a:ea typeface="Cambria" panose="02040503050406030204" pitchFamily="18" charset="0"/>
              </a:rPr>
              <a:t>(2) </a:t>
            </a:r>
            <a:r>
              <a:rPr lang="vi-VN" sz="2000" b="0" i="0" dirty="0">
                <a:solidFill>
                  <a:srgbClr val="000000"/>
                </a:solidFill>
                <a:effectLst/>
                <a:latin typeface="Cambria" panose="02040503050406030204" pitchFamily="18" charset="0"/>
                <a:ea typeface="Cambria" panose="02040503050406030204" pitchFamily="18" charset="0"/>
              </a:rPr>
              <a:t>Vùng đảo thiêng liêng nơi đầu sóng ngọn gió có bao nhiêu điều đặc biệt thì các em cũng có bấy nhiêu trải nghiệm thú vị. </a:t>
            </a:r>
            <a:r>
              <a:rPr lang="vi-VN" sz="2000" b="0" i="0" baseline="30000" dirty="0">
                <a:solidFill>
                  <a:srgbClr val="000000"/>
                </a:solidFill>
                <a:effectLst/>
                <a:latin typeface="Cambria" panose="02040503050406030204" pitchFamily="18" charset="0"/>
                <a:ea typeface="Cambria" panose="02040503050406030204" pitchFamily="18" charset="0"/>
              </a:rPr>
              <a:t>(3)</a:t>
            </a:r>
            <a:r>
              <a:rPr lang="vi-VN" sz="2000" b="0" i="0" dirty="0">
                <a:solidFill>
                  <a:srgbClr val="000000"/>
                </a:solidFill>
                <a:effectLst/>
                <a:latin typeface="Cambria" panose="02040503050406030204" pitchFamily="18" charset="0"/>
                <a:ea typeface="Cambria" panose="02040503050406030204" pitchFamily="18" charset="0"/>
              </a:rPr>
              <a:t> Sau những giờ học ở trường, các em cùng thầy giáo đi bơi, đi câu cá,... </a:t>
            </a:r>
            <a:r>
              <a:rPr lang="vi-VN" sz="2000" b="0" i="0" baseline="30000" dirty="0">
                <a:solidFill>
                  <a:srgbClr val="000000"/>
                </a:solidFill>
                <a:effectLst/>
                <a:latin typeface="Cambria" panose="02040503050406030204" pitchFamily="18" charset="0"/>
                <a:ea typeface="Cambria" panose="02040503050406030204" pitchFamily="18" charset="0"/>
              </a:rPr>
              <a:t>(4) </a:t>
            </a:r>
            <a:r>
              <a:rPr lang="vi-VN" sz="2000" b="0" i="0" dirty="0">
                <a:solidFill>
                  <a:srgbClr val="000000"/>
                </a:solidFill>
                <a:effectLst/>
                <a:latin typeface="Cambria" panose="02040503050406030204" pitchFamily="18" charset="0"/>
                <a:ea typeface="Cambria" panose="02040503050406030204" pitchFamily="18" charset="0"/>
              </a:rPr>
              <a:t>Hễ trò gặp bài toán nào khó thì chúng lập tức chạy ngay qua nhà thầy. </a:t>
            </a:r>
            <a:r>
              <a:rPr lang="vi-VN" sz="2000" b="0" i="0" baseline="30000" dirty="0">
                <a:solidFill>
                  <a:srgbClr val="000000"/>
                </a:solidFill>
                <a:effectLst/>
                <a:latin typeface="Cambria" panose="02040503050406030204" pitchFamily="18" charset="0"/>
                <a:ea typeface="Cambria" panose="02040503050406030204" pitchFamily="18" charset="0"/>
              </a:rPr>
              <a:t>(5) </a:t>
            </a:r>
            <a:r>
              <a:rPr lang="vi-VN" sz="2000" b="0" i="0" dirty="0">
                <a:solidFill>
                  <a:srgbClr val="000000"/>
                </a:solidFill>
                <a:effectLst/>
                <a:latin typeface="Cambria" panose="02040503050406030204" pitchFamily="18" charset="0"/>
                <a:ea typeface="Cambria" panose="02040503050406030204" pitchFamily="18" charset="0"/>
              </a:rPr>
              <a:t>Chúng thường được thầy giảng giải cho rất kĩ lưỡng. </a:t>
            </a:r>
            <a:r>
              <a:rPr lang="vi-VN" sz="2000" b="0" i="0" baseline="30000" dirty="0">
                <a:solidFill>
                  <a:srgbClr val="000000"/>
                </a:solidFill>
                <a:effectLst/>
                <a:latin typeface="Cambria" panose="02040503050406030204" pitchFamily="18" charset="0"/>
                <a:ea typeface="Cambria" panose="02040503050406030204" pitchFamily="18" charset="0"/>
              </a:rPr>
              <a:t>(6) </a:t>
            </a:r>
            <a:r>
              <a:rPr lang="vi-VN" sz="2000" b="0" i="0" dirty="0">
                <a:solidFill>
                  <a:srgbClr val="000000"/>
                </a:solidFill>
                <a:effectLst/>
                <a:latin typeface="Cambria" panose="02040503050406030204" pitchFamily="18" charset="0"/>
                <a:ea typeface="Cambria" panose="02040503050406030204" pitchFamily="18" charset="0"/>
              </a:rPr>
              <a:t>Môi trường học trên đảo chỉ có hai thầy giáo và các thầy kiêm quản từ lớp Một đến lớp Năm.</a:t>
            </a:r>
          </a:p>
          <a:p>
            <a:pPr algn="r"/>
            <a:r>
              <a:rPr lang="vi-VN" sz="2000" b="0" i="0" dirty="0">
                <a:solidFill>
                  <a:srgbClr val="000000"/>
                </a:solidFill>
                <a:effectLst/>
                <a:latin typeface="Cambria" panose="02040503050406030204" pitchFamily="18" charset="0"/>
                <a:ea typeface="Cambria" panose="02040503050406030204" pitchFamily="18" charset="0"/>
              </a:rPr>
              <a:t>(Bùi Tiểu Quyên)</a:t>
            </a:r>
          </a:p>
        </p:txBody>
      </p:sp>
    </p:spTree>
    <p:extLst>
      <p:ext uri="{BB962C8B-B14F-4D97-AF65-F5344CB8AC3E}">
        <p14:creationId xmlns:p14="http://schemas.microsoft.com/office/powerpoint/2010/main" val="378713628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wipe(down)">
                                      <p:cBhvr>
                                        <p:cTn id="10" dur="500"/>
                                        <p:tgtEl>
                                          <p:spTgt spid="3"/>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wipe(down)">
                                      <p:cBhvr>
                                        <p:cTn id="13"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3" grpId="0" animBg="1"/>
      <p:bldP spid="4"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Rounded Corners 5">
            <a:extLst>
              <a:ext uri="{FF2B5EF4-FFF2-40B4-BE49-F238E27FC236}">
                <a16:creationId xmlns:a16="http://schemas.microsoft.com/office/drawing/2014/main" xmlns="" id="{459EA282-C554-5A4B-97CF-28FFAD0CEDF1}"/>
              </a:ext>
            </a:extLst>
          </p:cNvPr>
          <p:cNvSpPr/>
          <p:nvPr/>
        </p:nvSpPr>
        <p:spPr>
          <a:xfrm>
            <a:off x="574158" y="531628"/>
            <a:ext cx="10792047" cy="2179674"/>
          </a:xfrm>
          <a:prstGeom prst="roundRect">
            <a:avLst/>
          </a:prstGeom>
          <a:solidFill>
            <a:srgbClr val="BFEBF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just"/>
            <a:r>
              <a:rPr lang="vi-VN" sz="2400" b="0" i="0" dirty="0">
                <a:solidFill>
                  <a:srgbClr val="000000"/>
                </a:solidFill>
                <a:effectLst/>
                <a:latin typeface="Cambria" panose="02040503050406030204" pitchFamily="18" charset="0"/>
                <a:ea typeface="Cambria" panose="02040503050406030204" pitchFamily="18" charset="0"/>
              </a:rPr>
              <a:t> a. </a:t>
            </a:r>
            <a:r>
              <a:rPr lang="vi-VN" sz="2400" b="0" i="0" baseline="30000" dirty="0">
                <a:solidFill>
                  <a:srgbClr val="000000"/>
                </a:solidFill>
                <a:effectLst/>
                <a:latin typeface="Cambria" panose="02040503050406030204" pitchFamily="18" charset="0"/>
                <a:ea typeface="Cambria" panose="02040503050406030204" pitchFamily="18" charset="0"/>
              </a:rPr>
              <a:t>(1) </a:t>
            </a:r>
            <a:r>
              <a:rPr lang="vi-VN" sz="2400" b="0" i="0" dirty="0">
                <a:solidFill>
                  <a:srgbClr val="000000"/>
                </a:solidFill>
                <a:effectLst/>
                <a:latin typeface="Cambria" panose="02040503050406030204" pitchFamily="18" charset="0"/>
                <a:ea typeface="Cambria" panose="02040503050406030204" pitchFamily="18" charset="0"/>
              </a:rPr>
              <a:t>Bắc Giang để lại cho tôi ấn tượng về cảnh sắc miền trung du đầy thú vị. </a:t>
            </a:r>
            <a:r>
              <a:rPr lang="vi-VN" sz="2400" b="0" i="0" baseline="30000" dirty="0">
                <a:solidFill>
                  <a:srgbClr val="000000"/>
                </a:solidFill>
                <a:effectLst/>
                <a:latin typeface="Cambria" panose="02040503050406030204" pitchFamily="18" charset="0"/>
                <a:ea typeface="Cambria" panose="02040503050406030204" pitchFamily="18" charset="0"/>
              </a:rPr>
              <a:t>(2) </a:t>
            </a:r>
            <a:r>
              <a:rPr lang="vi-VN" sz="2400" b="0" i="0" dirty="0">
                <a:solidFill>
                  <a:srgbClr val="000000"/>
                </a:solidFill>
                <a:effectLst/>
                <a:latin typeface="Cambria" panose="02040503050406030204" pitchFamily="18" charset="0"/>
                <a:ea typeface="Cambria" panose="02040503050406030204" pitchFamily="18" charset="0"/>
              </a:rPr>
              <a:t>Những ngọn đồi thoai thoải, ngọn nọ gối lên ngọn kia. </a:t>
            </a:r>
            <a:r>
              <a:rPr lang="vi-VN" sz="2400" b="0" i="0" baseline="30000" dirty="0">
                <a:solidFill>
                  <a:srgbClr val="000000"/>
                </a:solidFill>
                <a:effectLst/>
                <a:latin typeface="Cambria" panose="02040503050406030204" pitchFamily="18" charset="0"/>
                <a:ea typeface="Cambria" panose="02040503050406030204" pitchFamily="18" charset="0"/>
              </a:rPr>
              <a:t>(3)</a:t>
            </a:r>
            <a:r>
              <a:rPr lang="vi-VN" sz="2400" b="0" i="0" dirty="0">
                <a:solidFill>
                  <a:srgbClr val="000000"/>
                </a:solidFill>
                <a:effectLst/>
                <a:latin typeface="Cambria" panose="02040503050406030204" pitchFamily="18" charset="0"/>
                <a:ea typeface="Cambria" panose="02040503050406030204" pitchFamily="18" charset="0"/>
              </a:rPr>
              <a:t> Con đường mòn son đỏ quanh co, ẩn hiện trên triền đồi. </a:t>
            </a:r>
            <a:r>
              <a:rPr lang="vi-VN" sz="2400" b="0" i="0" baseline="30000" dirty="0">
                <a:solidFill>
                  <a:srgbClr val="000000"/>
                </a:solidFill>
                <a:effectLst/>
                <a:latin typeface="Cambria" panose="02040503050406030204" pitchFamily="18" charset="0"/>
                <a:ea typeface="Cambria" panose="02040503050406030204" pitchFamily="18" charset="0"/>
              </a:rPr>
              <a:t>(4) </a:t>
            </a:r>
            <a:r>
              <a:rPr lang="vi-VN" sz="2400" b="0" i="0" dirty="0">
                <a:solidFill>
                  <a:srgbClr val="000000"/>
                </a:solidFill>
                <a:effectLst/>
                <a:latin typeface="Cambria" panose="02040503050406030204" pitchFamily="18" charset="0"/>
                <a:ea typeface="Cambria" panose="02040503050406030204" pitchFamily="18" charset="0"/>
              </a:rPr>
              <a:t>Những cây khế rừng lúc lỉu chùm quả chát chát chua chua, những cây mâm xôi chi chít quả đó chót, ngọt lịm.</a:t>
            </a:r>
          </a:p>
          <a:p>
            <a:pPr algn="r"/>
            <a:r>
              <a:rPr lang="vi-VN" sz="2400" b="0" i="0" dirty="0">
                <a:solidFill>
                  <a:srgbClr val="000000"/>
                </a:solidFill>
                <a:effectLst/>
                <a:latin typeface="Cambria" panose="02040503050406030204" pitchFamily="18" charset="0"/>
                <a:ea typeface="Cambria" panose="02040503050406030204" pitchFamily="18" charset="0"/>
              </a:rPr>
              <a:t>(</a:t>
            </a:r>
            <a:r>
              <a:rPr lang="vi-VN" sz="2400" b="0" i="1" dirty="0">
                <a:solidFill>
                  <a:srgbClr val="000000"/>
                </a:solidFill>
                <a:effectLst/>
                <a:latin typeface="Cambria" panose="02040503050406030204" pitchFamily="18" charset="0"/>
                <a:ea typeface="Cambria" panose="02040503050406030204" pitchFamily="18" charset="0"/>
              </a:rPr>
              <a:t>Theo</a:t>
            </a:r>
            <a:r>
              <a:rPr lang="vi-VN" sz="2400" b="0" i="0" dirty="0">
                <a:solidFill>
                  <a:srgbClr val="000000"/>
                </a:solidFill>
                <a:effectLst/>
                <a:latin typeface="Cambria" panose="02040503050406030204" pitchFamily="18" charset="0"/>
                <a:ea typeface="Cambria" panose="02040503050406030204" pitchFamily="18" charset="0"/>
              </a:rPr>
              <a:t> Trần Hoài Dương)</a:t>
            </a:r>
          </a:p>
        </p:txBody>
      </p:sp>
      <p:cxnSp>
        <p:nvCxnSpPr>
          <p:cNvPr id="9" name="Straight Connector 8">
            <a:extLst>
              <a:ext uri="{FF2B5EF4-FFF2-40B4-BE49-F238E27FC236}">
                <a16:creationId xmlns:a16="http://schemas.microsoft.com/office/drawing/2014/main" xmlns="" id="{E769FA5D-E2B2-2E94-7ACF-93EB9D7E45DC}"/>
              </a:ext>
            </a:extLst>
          </p:cNvPr>
          <p:cNvCxnSpPr/>
          <p:nvPr/>
        </p:nvCxnSpPr>
        <p:spPr>
          <a:xfrm>
            <a:off x="1488558" y="1446028"/>
            <a:ext cx="7038754" cy="0"/>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xmlns="" id="{60403914-A720-6CAD-59E3-92C2650E6FC9}"/>
              </a:ext>
            </a:extLst>
          </p:cNvPr>
          <p:cNvCxnSpPr>
            <a:cxnSpLocks/>
          </p:cNvCxnSpPr>
          <p:nvPr/>
        </p:nvCxnSpPr>
        <p:spPr>
          <a:xfrm>
            <a:off x="6305107" y="1807535"/>
            <a:ext cx="4880344" cy="0"/>
          </a:xfrm>
          <a:prstGeom prst="line">
            <a:avLst/>
          </a:prstGeom>
          <a:ln w="57150">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xmlns="" id="{41FFB8A7-99B2-A207-8ECF-E2F2577A690C}"/>
              </a:ext>
            </a:extLst>
          </p:cNvPr>
          <p:cNvCxnSpPr>
            <a:cxnSpLocks/>
          </p:cNvCxnSpPr>
          <p:nvPr/>
        </p:nvCxnSpPr>
        <p:spPr>
          <a:xfrm>
            <a:off x="797442" y="2211572"/>
            <a:ext cx="9027042" cy="0"/>
          </a:xfrm>
          <a:prstGeom prst="line">
            <a:avLst/>
          </a:prstGeom>
          <a:ln w="57150">
            <a:solidFill>
              <a:srgbClr val="7030A0"/>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xmlns="" id="{8015E9DE-A5C8-FAAD-0BE2-0DB5C1CEB673}"/>
              </a:ext>
            </a:extLst>
          </p:cNvPr>
          <p:cNvSpPr txBox="1"/>
          <p:nvPr/>
        </p:nvSpPr>
        <p:spPr>
          <a:xfrm>
            <a:off x="903768" y="3455582"/>
            <a:ext cx="10185991" cy="1569660"/>
          </a:xfrm>
          <a:prstGeom prst="rect">
            <a:avLst/>
          </a:prstGeom>
          <a:noFill/>
        </p:spPr>
        <p:txBody>
          <a:bodyPr wrap="square" rtlCol="0">
            <a:spAutoFit/>
          </a:bodyPr>
          <a:lstStyle/>
          <a:p>
            <a:pPr algn="just"/>
            <a:r>
              <a:rPr lang="en-US" sz="3200" dirty="0">
                <a:solidFill>
                  <a:srgbClr val="FF0000"/>
                </a:solidFill>
                <a:latin typeface="Cambria" panose="02040503050406030204" pitchFamily="18" charset="0"/>
                <a:ea typeface="Cambria" panose="02040503050406030204" pitchFamily="18" charset="0"/>
              </a:rPr>
              <a:t>– </a:t>
            </a:r>
            <a:r>
              <a:rPr lang="en-US" sz="3200" dirty="0" err="1">
                <a:solidFill>
                  <a:srgbClr val="FF0000"/>
                </a:solidFill>
                <a:latin typeface="Cambria" panose="02040503050406030204" pitchFamily="18" charset="0"/>
                <a:ea typeface="Cambria" panose="02040503050406030204" pitchFamily="18" charset="0"/>
              </a:rPr>
              <a:t>Những</a:t>
            </a:r>
            <a:r>
              <a:rPr lang="en-US" sz="3200" dirty="0">
                <a:solidFill>
                  <a:srgbClr val="FF0000"/>
                </a:solidFill>
                <a:latin typeface="Cambria" panose="02040503050406030204" pitchFamily="18" charset="0"/>
                <a:ea typeface="Cambria" panose="02040503050406030204" pitchFamily="18" charset="0"/>
              </a:rPr>
              <a:t> </a:t>
            </a:r>
            <a:r>
              <a:rPr lang="en-US" sz="3200" dirty="0" err="1">
                <a:solidFill>
                  <a:srgbClr val="FF0000"/>
                </a:solidFill>
                <a:latin typeface="Cambria" panose="02040503050406030204" pitchFamily="18" charset="0"/>
                <a:ea typeface="Cambria" panose="02040503050406030204" pitchFamily="18" charset="0"/>
              </a:rPr>
              <a:t>ngọn</a:t>
            </a:r>
            <a:r>
              <a:rPr lang="en-US" sz="3200" dirty="0">
                <a:solidFill>
                  <a:srgbClr val="FF0000"/>
                </a:solidFill>
                <a:latin typeface="Cambria" panose="02040503050406030204" pitchFamily="18" charset="0"/>
                <a:ea typeface="Cambria" panose="02040503050406030204" pitchFamily="18" charset="0"/>
              </a:rPr>
              <a:t> </a:t>
            </a:r>
            <a:r>
              <a:rPr lang="en-US" sz="3200" dirty="0" err="1">
                <a:solidFill>
                  <a:srgbClr val="FF0000"/>
                </a:solidFill>
                <a:latin typeface="Cambria" panose="02040503050406030204" pitchFamily="18" charset="0"/>
                <a:ea typeface="Cambria" panose="02040503050406030204" pitchFamily="18" charset="0"/>
              </a:rPr>
              <a:t>đồi</a:t>
            </a:r>
            <a:r>
              <a:rPr lang="en-US" sz="3200" dirty="0">
                <a:solidFill>
                  <a:srgbClr val="FF0000"/>
                </a:solidFill>
                <a:latin typeface="Cambria" panose="02040503050406030204" pitchFamily="18" charset="0"/>
                <a:ea typeface="Cambria" panose="02040503050406030204" pitchFamily="18" charset="0"/>
              </a:rPr>
              <a:t> </a:t>
            </a:r>
            <a:r>
              <a:rPr lang="en-US" sz="3200" dirty="0" err="1">
                <a:solidFill>
                  <a:srgbClr val="FF0000"/>
                </a:solidFill>
                <a:latin typeface="Cambria" panose="02040503050406030204" pitchFamily="18" charset="0"/>
                <a:ea typeface="Cambria" panose="02040503050406030204" pitchFamily="18" charset="0"/>
              </a:rPr>
              <a:t>thoai</a:t>
            </a:r>
            <a:r>
              <a:rPr lang="en-US" sz="3200" dirty="0">
                <a:solidFill>
                  <a:srgbClr val="FF0000"/>
                </a:solidFill>
                <a:latin typeface="Cambria" panose="02040503050406030204" pitchFamily="18" charset="0"/>
                <a:ea typeface="Cambria" panose="02040503050406030204" pitchFamily="18" charset="0"/>
              </a:rPr>
              <a:t> </a:t>
            </a:r>
            <a:r>
              <a:rPr lang="en-US" sz="3200" dirty="0" err="1">
                <a:solidFill>
                  <a:srgbClr val="FF0000"/>
                </a:solidFill>
                <a:latin typeface="Cambria" panose="02040503050406030204" pitchFamily="18" charset="0"/>
                <a:ea typeface="Cambria" panose="02040503050406030204" pitchFamily="18" charset="0"/>
              </a:rPr>
              <a:t>thoải</a:t>
            </a:r>
            <a:r>
              <a:rPr lang="en-US" sz="3200" dirty="0">
                <a:solidFill>
                  <a:srgbClr val="FF0000"/>
                </a:solidFill>
                <a:latin typeface="Cambria" panose="02040503050406030204" pitchFamily="18" charset="0"/>
                <a:ea typeface="Cambria" panose="02040503050406030204" pitchFamily="18" charset="0"/>
              </a:rPr>
              <a:t>,/ </a:t>
            </a:r>
            <a:r>
              <a:rPr lang="en-US" sz="3200" dirty="0" err="1">
                <a:solidFill>
                  <a:srgbClr val="FF0000"/>
                </a:solidFill>
                <a:latin typeface="Cambria" panose="02040503050406030204" pitchFamily="18" charset="0"/>
                <a:ea typeface="Cambria" panose="02040503050406030204" pitchFamily="18" charset="0"/>
              </a:rPr>
              <a:t>ngọn</a:t>
            </a:r>
            <a:r>
              <a:rPr lang="en-US" sz="3200" dirty="0">
                <a:solidFill>
                  <a:srgbClr val="FF0000"/>
                </a:solidFill>
                <a:latin typeface="Cambria" panose="02040503050406030204" pitchFamily="18" charset="0"/>
                <a:ea typeface="Cambria" panose="02040503050406030204" pitchFamily="18" charset="0"/>
              </a:rPr>
              <a:t> </a:t>
            </a:r>
            <a:r>
              <a:rPr lang="en-US" sz="3200" dirty="0" err="1">
                <a:solidFill>
                  <a:srgbClr val="FF0000"/>
                </a:solidFill>
                <a:latin typeface="Cambria" panose="02040503050406030204" pitchFamily="18" charset="0"/>
                <a:ea typeface="Cambria" panose="02040503050406030204" pitchFamily="18" charset="0"/>
              </a:rPr>
              <a:t>nọ</a:t>
            </a:r>
            <a:r>
              <a:rPr lang="en-US" sz="3200" dirty="0">
                <a:solidFill>
                  <a:srgbClr val="FF0000"/>
                </a:solidFill>
                <a:latin typeface="Cambria" panose="02040503050406030204" pitchFamily="18" charset="0"/>
                <a:ea typeface="Cambria" panose="02040503050406030204" pitchFamily="18" charset="0"/>
              </a:rPr>
              <a:t> </a:t>
            </a:r>
            <a:r>
              <a:rPr lang="en-US" sz="3200" dirty="0" err="1">
                <a:solidFill>
                  <a:srgbClr val="FF0000"/>
                </a:solidFill>
                <a:latin typeface="Cambria" panose="02040503050406030204" pitchFamily="18" charset="0"/>
                <a:ea typeface="Cambria" panose="02040503050406030204" pitchFamily="18" charset="0"/>
              </a:rPr>
              <a:t>gối</a:t>
            </a:r>
            <a:r>
              <a:rPr lang="en-US" sz="3200" dirty="0">
                <a:solidFill>
                  <a:srgbClr val="FF0000"/>
                </a:solidFill>
                <a:latin typeface="Cambria" panose="02040503050406030204" pitchFamily="18" charset="0"/>
                <a:ea typeface="Cambria" panose="02040503050406030204" pitchFamily="18" charset="0"/>
              </a:rPr>
              <a:t> </a:t>
            </a:r>
            <a:r>
              <a:rPr lang="en-US" sz="3200" dirty="0" err="1">
                <a:solidFill>
                  <a:srgbClr val="FF0000"/>
                </a:solidFill>
                <a:latin typeface="Cambria" panose="02040503050406030204" pitchFamily="18" charset="0"/>
                <a:ea typeface="Cambria" panose="02040503050406030204" pitchFamily="18" charset="0"/>
              </a:rPr>
              <a:t>lên</a:t>
            </a:r>
            <a:r>
              <a:rPr lang="en-US" sz="3200" dirty="0">
                <a:solidFill>
                  <a:srgbClr val="FF0000"/>
                </a:solidFill>
                <a:latin typeface="Cambria" panose="02040503050406030204" pitchFamily="18" charset="0"/>
                <a:ea typeface="Cambria" panose="02040503050406030204" pitchFamily="18" charset="0"/>
              </a:rPr>
              <a:t> </a:t>
            </a:r>
            <a:r>
              <a:rPr lang="en-US" sz="3200" dirty="0" err="1">
                <a:solidFill>
                  <a:srgbClr val="FF0000"/>
                </a:solidFill>
                <a:latin typeface="Cambria" panose="02040503050406030204" pitchFamily="18" charset="0"/>
                <a:ea typeface="Cambria" panose="02040503050406030204" pitchFamily="18" charset="0"/>
              </a:rPr>
              <a:t>ngọn</a:t>
            </a:r>
            <a:r>
              <a:rPr lang="en-US" sz="3200" dirty="0">
                <a:solidFill>
                  <a:srgbClr val="FF0000"/>
                </a:solidFill>
                <a:latin typeface="Cambria" panose="02040503050406030204" pitchFamily="18" charset="0"/>
                <a:ea typeface="Cambria" panose="02040503050406030204" pitchFamily="18" charset="0"/>
              </a:rPr>
              <a:t> kia.</a:t>
            </a:r>
          </a:p>
          <a:p>
            <a:pPr algn="just"/>
            <a:r>
              <a:rPr lang="en-US" sz="3200" dirty="0">
                <a:solidFill>
                  <a:srgbClr val="FF0000"/>
                </a:solidFill>
                <a:latin typeface="Cambria" panose="02040503050406030204" pitchFamily="18" charset="0"/>
                <a:ea typeface="Cambria" panose="02040503050406030204" pitchFamily="18" charset="0"/>
              </a:rPr>
              <a:t>– </a:t>
            </a:r>
            <a:r>
              <a:rPr lang="en-US" sz="3200" dirty="0" err="1">
                <a:solidFill>
                  <a:srgbClr val="FF0000"/>
                </a:solidFill>
                <a:latin typeface="Cambria" panose="02040503050406030204" pitchFamily="18" charset="0"/>
                <a:ea typeface="Cambria" panose="02040503050406030204" pitchFamily="18" charset="0"/>
              </a:rPr>
              <a:t>Những</a:t>
            </a:r>
            <a:r>
              <a:rPr lang="en-US" sz="3200" dirty="0">
                <a:solidFill>
                  <a:srgbClr val="FF0000"/>
                </a:solidFill>
                <a:latin typeface="Cambria" panose="02040503050406030204" pitchFamily="18" charset="0"/>
                <a:ea typeface="Cambria" panose="02040503050406030204" pitchFamily="18" charset="0"/>
              </a:rPr>
              <a:t> </a:t>
            </a:r>
            <a:r>
              <a:rPr lang="en-US" sz="3200" dirty="0" err="1">
                <a:solidFill>
                  <a:srgbClr val="FF0000"/>
                </a:solidFill>
                <a:latin typeface="Cambria" panose="02040503050406030204" pitchFamily="18" charset="0"/>
                <a:ea typeface="Cambria" panose="02040503050406030204" pitchFamily="18" charset="0"/>
              </a:rPr>
              <a:t>cây</a:t>
            </a:r>
            <a:r>
              <a:rPr lang="en-US" sz="3200" dirty="0">
                <a:solidFill>
                  <a:srgbClr val="FF0000"/>
                </a:solidFill>
                <a:latin typeface="Cambria" panose="02040503050406030204" pitchFamily="18" charset="0"/>
                <a:ea typeface="Cambria" panose="02040503050406030204" pitchFamily="18" charset="0"/>
              </a:rPr>
              <a:t> </a:t>
            </a:r>
            <a:r>
              <a:rPr lang="en-US" sz="3200" dirty="0" err="1">
                <a:solidFill>
                  <a:srgbClr val="FF0000"/>
                </a:solidFill>
                <a:latin typeface="Cambria" panose="02040503050406030204" pitchFamily="18" charset="0"/>
                <a:ea typeface="Cambria" panose="02040503050406030204" pitchFamily="18" charset="0"/>
              </a:rPr>
              <a:t>khế</a:t>
            </a:r>
            <a:r>
              <a:rPr lang="en-US" sz="3200" dirty="0">
                <a:solidFill>
                  <a:srgbClr val="FF0000"/>
                </a:solidFill>
                <a:latin typeface="Cambria" panose="02040503050406030204" pitchFamily="18" charset="0"/>
                <a:ea typeface="Cambria" panose="02040503050406030204" pitchFamily="18" charset="0"/>
              </a:rPr>
              <a:t> </a:t>
            </a:r>
            <a:r>
              <a:rPr lang="en-US" sz="3200" dirty="0" err="1">
                <a:solidFill>
                  <a:srgbClr val="FF0000"/>
                </a:solidFill>
                <a:latin typeface="Cambria" panose="02040503050406030204" pitchFamily="18" charset="0"/>
                <a:ea typeface="Cambria" panose="02040503050406030204" pitchFamily="18" charset="0"/>
              </a:rPr>
              <a:t>rừng</a:t>
            </a:r>
            <a:r>
              <a:rPr lang="en-US" sz="3200" dirty="0">
                <a:solidFill>
                  <a:srgbClr val="FF0000"/>
                </a:solidFill>
                <a:latin typeface="Cambria" panose="02040503050406030204" pitchFamily="18" charset="0"/>
                <a:ea typeface="Cambria" panose="02040503050406030204" pitchFamily="18" charset="0"/>
              </a:rPr>
              <a:t> </a:t>
            </a:r>
            <a:r>
              <a:rPr lang="en-US" sz="3200" dirty="0" err="1">
                <a:solidFill>
                  <a:srgbClr val="FF0000"/>
                </a:solidFill>
                <a:latin typeface="Cambria" panose="02040503050406030204" pitchFamily="18" charset="0"/>
                <a:ea typeface="Cambria" panose="02040503050406030204" pitchFamily="18" charset="0"/>
              </a:rPr>
              <a:t>lúc</a:t>
            </a:r>
            <a:r>
              <a:rPr lang="en-US" sz="3200" dirty="0">
                <a:solidFill>
                  <a:srgbClr val="FF0000"/>
                </a:solidFill>
                <a:latin typeface="Cambria" panose="02040503050406030204" pitchFamily="18" charset="0"/>
                <a:ea typeface="Cambria" panose="02040503050406030204" pitchFamily="18" charset="0"/>
              </a:rPr>
              <a:t> </a:t>
            </a:r>
            <a:r>
              <a:rPr lang="en-US" sz="3200" dirty="0" err="1">
                <a:solidFill>
                  <a:srgbClr val="FF0000"/>
                </a:solidFill>
                <a:latin typeface="Cambria" panose="02040503050406030204" pitchFamily="18" charset="0"/>
                <a:ea typeface="Cambria" panose="02040503050406030204" pitchFamily="18" charset="0"/>
              </a:rPr>
              <a:t>lỉu</a:t>
            </a:r>
            <a:r>
              <a:rPr lang="en-US" sz="3200" dirty="0">
                <a:solidFill>
                  <a:srgbClr val="FF0000"/>
                </a:solidFill>
                <a:latin typeface="Cambria" panose="02040503050406030204" pitchFamily="18" charset="0"/>
                <a:ea typeface="Cambria" panose="02040503050406030204" pitchFamily="18" charset="0"/>
              </a:rPr>
              <a:t> </a:t>
            </a:r>
            <a:r>
              <a:rPr lang="en-US" sz="3200" dirty="0" err="1">
                <a:solidFill>
                  <a:srgbClr val="FF0000"/>
                </a:solidFill>
                <a:latin typeface="Cambria" panose="02040503050406030204" pitchFamily="18" charset="0"/>
                <a:ea typeface="Cambria" panose="02040503050406030204" pitchFamily="18" charset="0"/>
              </a:rPr>
              <a:t>chùm</a:t>
            </a:r>
            <a:r>
              <a:rPr lang="en-US" sz="3200" dirty="0">
                <a:solidFill>
                  <a:srgbClr val="FF0000"/>
                </a:solidFill>
                <a:latin typeface="Cambria" panose="02040503050406030204" pitchFamily="18" charset="0"/>
                <a:ea typeface="Cambria" panose="02040503050406030204" pitchFamily="18" charset="0"/>
              </a:rPr>
              <a:t> </a:t>
            </a:r>
            <a:r>
              <a:rPr lang="en-US" sz="3200" dirty="0" err="1">
                <a:solidFill>
                  <a:srgbClr val="FF0000"/>
                </a:solidFill>
                <a:latin typeface="Cambria" panose="02040503050406030204" pitchFamily="18" charset="0"/>
                <a:ea typeface="Cambria" panose="02040503050406030204" pitchFamily="18" charset="0"/>
              </a:rPr>
              <a:t>quả</a:t>
            </a:r>
            <a:r>
              <a:rPr lang="en-US" sz="3200" dirty="0">
                <a:solidFill>
                  <a:srgbClr val="FF0000"/>
                </a:solidFill>
                <a:latin typeface="Cambria" panose="02040503050406030204" pitchFamily="18" charset="0"/>
                <a:ea typeface="Cambria" panose="02040503050406030204" pitchFamily="18" charset="0"/>
              </a:rPr>
              <a:t> </a:t>
            </a:r>
            <a:r>
              <a:rPr lang="en-US" sz="3200" dirty="0" err="1">
                <a:solidFill>
                  <a:srgbClr val="FF0000"/>
                </a:solidFill>
                <a:latin typeface="Cambria" panose="02040503050406030204" pitchFamily="18" charset="0"/>
                <a:ea typeface="Cambria" panose="02040503050406030204" pitchFamily="18" charset="0"/>
              </a:rPr>
              <a:t>chát</a:t>
            </a:r>
            <a:r>
              <a:rPr lang="en-US" sz="3200" dirty="0">
                <a:solidFill>
                  <a:srgbClr val="FF0000"/>
                </a:solidFill>
                <a:latin typeface="Cambria" panose="02040503050406030204" pitchFamily="18" charset="0"/>
                <a:ea typeface="Cambria" panose="02040503050406030204" pitchFamily="18" charset="0"/>
              </a:rPr>
              <a:t> </a:t>
            </a:r>
            <a:r>
              <a:rPr lang="en-US" sz="3200" dirty="0" err="1">
                <a:solidFill>
                  <a:srgbClr val="FF0000"/>
                </a:solidFill>
                <a:latin typeface="Cambria" panose="02040503050406030204" pitchFamily="18" charset="0"/>
                <a:ea typeface="Cambria" panose="02040503050406030204" pitchFamily="18" charset="0"/>
              </a:rPr>
              <a:t>chát</a:t>
            </a:r>
            <a:r>
              <a:rPr lang="en-US" sz="3200" dirty="0">
                <a:solidFill>
                  <a:srgbClr val="FF0000"/>
                </a:solidFill>
                <a:latin typeface="Cambria" panose="02040503050406030204" pitchFamily="18" charset="0"/>
                <a:ea typeface="Cambria" panose="02040503050406030204" pitchFamily="18" charset="0"/>
              </a:rPr>
              <a:t> </a:t>
            </a:r>
            <a:r>
              <a:rPr lang="en-US" sz="3200" dirty="0" err="1">
                <a:solidFill>
                  <a:srgbClr val="FF0000"/>
                </a:solidFill>
                <a:latin typeface="Cambria" panose="02040503050406030204" pitchFamily="18" charset="0"/>
                <a:ea typeface="Cambria" panose="02040503050406030204" pitchFamily="18" charset="0"/>
              </a:rPr>
              <a:t>chua</a:t>
            </a:r>
            <a:r>
              <a:rPr lang="en-US" sz="3200" dirty="0">
                <a:solidFill>
                  <a:srgbClr val="FF0000"/>
                </a:solidFill>
                <a:latin typeface="Cambria" panose="02040503050406030204" pitchFamily="18" charset="0"/>
                <a:ea typeface="Cambria" panose="02040503050406030204" pitchFamily="18" charset="0"/>
              </a:rPr>
              <a:t> </a:t>
            </a:r>
            <a:r>
              <a:rPr lang="en-US" sz="3200" dirty="0" err="1">
                <a:solidFill>
                  <a:srgbClr val="FF0000"/>
                </a:solidFill>
                <a:latin typeface="Cambria" panose="02040503050406030204" pitchFamily="18" charset="0"/>
                <a:ea typeface="Cambria" panose="02040503050406030204" pitchFamily="18" charset="0"/>
              </a:rPr>
              <a:t>chua</a:t>
            </a:r>
            <a:r>
              <a:rPr lang="en-US" sz="3200" dirty="0">
                <a:solidFill>
                  <a:srgbClr val="FF0000"/>
                </a:solidFill>
                <a:latin typeface="Cambria" panose="02040503050406030204" pitchFamily="18" charset="0"/>
                <a:ea typeface="Cambria" panose="02040503050406030204" pitchFamily="18" charset="0"/>
              </a:rPr>
              <a:t>,/ </a:t>
            </a:r>
            <a:r>
              <a:rPr lang="en-US" sz="3200" dirty="0" err="1">
                <a:solidFill>
                  <a:srgbClr val="FF0000"/>
                </a:solidFill>
                <a:latin typeface="Cambria" panose="02040503050406030204" pitchFamily="18" charset="0"/>
                <a:ea typeface="Cambria" panose="02040503050406030204" pitchFamily="18" charset="0"/>
              </a:rPr>
              <a:t>những</a:t>
            </a:r>
            <a:r>
              <a:rPr lang="en-US" sz="3200" dirty="0">
                <a:solidFill>
                  <a:srgbClr val="FF0000"/>
                </a:solidFill>
                <a:latin typeface="Cambria" panose="02040503050406030204" pitchFamily="18" charset="0"/>
                <a:ea typeface="Cambria" panose="02040503050406030204" pitchFamily="18" charset="0"/>
              </a:rPr>
              <a:t> </a:t>
            </a:r>
            <a:r>
              <a:rPr lang="en-US" sz="3200" dirty="0" err="1">
                <a:solidFill>
                  <a:srgbClr val="FF0000"/>
                </a:solidFill>
                <a:latin typeface="Cambria" panose="02040503050406030204" pitchFamily="18" charset="0"/>
                <a:ea typeface="Cambria" panose="02040503050406030204" pitchFamily="18" charset="0"/>
              </a:rPr>
              <a:t>cây</a:t>
            </a:r>
            <a:r>
              <a:rPr lang="en-US" sz="3200" dirty="0">
                <a:solidFill>
                  <a:srgbClr val="FF0000"/>
                </a:solidFill>
                <a:latin typeface="Cambria" panose="02040503050406030204" pitchFamily="18" charset="0"/>
                <a:ea typeface="Cambria" panose="02040503050406030204" pitchFamily="18" charset="0"/>
              </a:rPr>
              <a:t> </a:t>
            </a:r>
            <a:r>
              <a:rPr lang="en-US" sz="3200" dirty="0" err="1">
                <a:solidFill>
                  <a:srgbClr val="FF0000"/>
                </a:solidFill>
                <a:latin typeface="Cambria" panose="02040503050406030204" pitchFamily="18" charset="0"/>
                <a:ea typeface="Cambria" panose="02040503050406030204" pitchFamily="18" charset="0"/>
              </a:rPr>
              <a:t>mâm</a:t>
            </a:r>
            <a:r>
              <a:rPr lang="en-US" sz="3200" dirty="0">
                <a:solidFill>
                  <a:srgbClr val="FF0000"/>
                </a:solidFill>
                <a:latin typeface="Cambria" panose="02040503050406030204" pitchFamily="18" charset="0"/>
                <a:ea typeface="Cambria" panose="02040503050406030204" pitchFamily="18" charset="0"/>
              </a:rPr>
              <a:t> </a:t>
            </a:r>
            <a:r>
              <a:rPr lang="en-US" sz="3200" dirty="0" err="1">
                <a:solidFill>
                  <a:srgbClr val="FF0000"/>
                </a:solidFill>
                <a:latin typeface="Cambria" panose="02040503050406030204" pitchFamily="18" charset="0"/>
                <a:ea typeface="Cambria" panose="02040503050406030204" pitchFamily="18" charset="0"/>
              </a:rPr>
              <a:t>xôi</a:t>
            </a:r>
            <a:r>
              <a:rPr lang="en-US" sz="3200" dirty="0">
                <a:solidFill>
                  <a:srgbClr val="FF0000"/>
                </a:solidFill>
                <a:latin typeface="Cambria" panose="02040503050406030204" pitchFamily="18" charset="0"/>
                <a:ea typeface="Cambria" panose="02040503050406030204" pitchFamily="18" charset="0"/>
              </a:rPr>
              <a:t> chi </a:t>
            </a:r>
            <a:r>
              <a:rPr lang="en-US" sz="3200" dirty="0" err="1">
                <a:solidFill>
                  <a:srgbClr val="FF0000"/>
                </a:solidFill>
                <a:latin typeface="Cambria" panose="02040503050406030204" pitchFamily="18" charset="0"/>
                <a:ea typeface="Cambria" panose="02040503050406030204" pitchFamily="18" charset="0"/>
              </a:rPr>
              <a:t>chít</a:t>
            </a:r>
            <a:r>
              <a:rPr lang="en-US" sz="3200" dirty="0">
                <a:solidFill>
                  <a:srgbClr val="FF0000"/>
                </a:solidFill>
                <a:latin typeface="Cambria" panose="02040503050406030204" pitchFamily="18" charset="0"/>
                <a:ea typeface="Cambria" panose="02040503050406030204" pitchFamily="18" charset="0"/>
              </a:rPr>
              <a:t> </a:t>
            </a:r>
            <a:r>
              <a:rPr lang="en-US" sz="3200" dirty="0" err="1">
                <a:solidFill>
                  <a:srgbClr val="FF0000"/>
                </a:solidFill>
                <a:latin typeface="Cambria" panose="02040503050406030204" pitchFamily="18" charset="0"/>
                <a:ea typeface="Cambria" panose="02040503050406030204" pitchFamily="18" charset="0"/>
              </a:rPr>
              <a:t>quả</a:t>
            </a:r>
            <a:r>
              <a:rPr lang="en-US" sz="3200" dirty="0">
                <a:solidFill>
                  <a:srgbClr val="FF0000"/>
                </a:solidFill>
                <a:latin typeface="Cambria" panose="02040503050406030204" pitchFamily="18" charset="0"/>
                <a:ea typeface="Cambria" panose="02040503050406030204" pitchFamily="18" charset="0"/>
              </a:rPr>
              <a:t> </a:t>
            </a:r>
            <a:r>
              <a:rPr lang="en-US" sz="3200" dirty="0" err="1">
                <a:solidFill>
                  <a:srgbClr val="FF0000"/>
                </a:solidFill>
                <a:latin typeface="Cambria" panose="02040503050406030204" pitchFamily="18" charset="0"/>
                <a:ea typeface="Cambria" panose="02040503050406030204" pitchFamily="18" charset="0"/>
              </a:rPr>
              <a:t>đỏ</a:t>
            </a:r>
            <a:r>
              <a:rPr lang="en-US" sz="3200" dirty="0">
                <a:solidFill>
                  <a:srgbClr val="FF0000"/>
                </a:solidFill>
                <a:latin typeface="Cambria" panose="02040503050406030204" pitchFamily="18" charset="0"/>
                <a:ea typeface="Cambria" panose="02040503050406030204" pitchFamily="18" charset="0"/>
              </a:rPr>
              <a:t> </a:t>
            </a:r>
            <a:r>
              <a:rPr lang="en-US" sz="3200" dirty="0" err="1">
                <a:solidFill>
                  <a:srgbClr val="FF0000"/>
                </a:solidFill>
                <a:latin typeface="Cambria" panose="02040503050406030204" pitchFamily="18" charset="0"/>
                <a:ea typeface="Cambria" panose="02040503050406030204" pitchFamily="18" charset="0"/>
              </a:rPr>
              <a:t>chót</a:t>
            </a:r>
            <a:r>
              <a:rPr lang="en-US" sz="3200" dirty="0">
                <a:solidFill>
                  <a:srgbClr val="FF0000"/>
                </a:solidFill>
                <a:latin typeface="Cambria" panose="02040503050406030204" pitchFamily="18" charset="0"/>
                <a:ea typeface="Cambria" panose="02040503050406030204" pitchFamily="18" charset="0"/>
              </a:rPr>
              <a:t>, </a:t>
            </a:r>
            <a:r>
              <a:rPr lang="en-US" sz="3200" dirty="0" err="1">
                <a:solidFill>
                  <a:srgbClr val="FF0000"/>
                </a:solidFill>
                <a:latin typeface="Cambria" panose="02040503050406030204" pitchFamily="18" charset="0"/>
                <a:ea typeface="Cambria" panose="02040503050406030204" pitchFamily="18" charset="0"/>
              </a:rPr>
              <a:t>ngọt</a:t>
            </a:r>
            <a:r>
              <a:rPr lang="en-US" sz="3200" dirty="0">
                <a:solidFill>
                  <a:srgbClr val="FF0000"/>
                </a:solidFill>
                <a:latin typeface="Cambria" panose="02040503050406030204" pitchFamily="18" charset="0"/>
                <a:ea typeface="Cambria" panose="02040503050406030204" pitchFamily="18" charset="0"/>
              </a:rPr>
              <a:t> </a:t>
            </a:r>
            <a:r>
              <a:rPr lang="en-US" sz="3200" dirty="0" err="1">
                <a:solidFill>
                  <a:srgbClr val="FF0000"/>
                </a:solidFill>
                <a:latin typeface="Cambria" panose="02040503050406030204" pitchFamily="18" charset="0"/>
                <a:ea typeface="Cambria" panose="02040503050406030204" pitchFamily="18" charset="0"/>
              </a:rPr>
              <a:t>lịm</a:t>
            </a:r>
            <a:r>
              <a:rPr lang="en-US" sz="3200" dirty="0">
                <a:solidFill>
                  <a:srgbClr val="FF0000"/>
                </a:solidFill>
                <a:latin typeface="Cambria" panose="02040503050406030204" pitchFamily="18" charset="0"/>
                <a:ea typeface="Cambria" panose="02040503050406030204" pitchFamily="18" charset="0"/>
              </a:rPr>
              <a:t>. </a:t>
            </a:r>
          </a:p>
        </p:txBody>
      </p:sp>
      <p:pic>
        <p:nvPicPr>
          <p:cNvPr id="15" name="Picture 14" descr="A round pink circle with white text and a black background&#10;&#10;Description automatically generated">
            <a:extLst>
              <a:ext uri="{FF2B5EF4-FFF2-40B4-BE49-F238E27FC236}">
                <a16:creationId xmlns:a16="http://schemas.microsoft.com/office/drawing/2014/main" xmlns="" id="{FB3F599D-570A-F8D5-6C69-843543EF3114}"/>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626476" y="0"/>
            <a:ext cx="1432394" cy="1432394"/>
          </a:xfrm>
          <a:prstGeom prst="rect">
            <a:avLst/>
          </a:prstGeom>
        </p:spPr>
      </p:pic>
    </p:spTree>
    <p:extLst>
      <p:ext uri="{BB962C8B-B14F-4D97-AF65-F5344CB8AC3E}">
        <p14:creationId xmlns:p14="http://schemas.microsoft.com/office/powerpoint/2010/main" val="334702887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wipe(down)">
                                      <p:cBhvr>
                                        <p:cTn id="12" dur="500"/>
                                        <p:tgtEl>
                                          <p:spTgt spid="10"/>
                                        </p:tgtEl>
                                      </p:cBhvr>
                                    </p:animEffect>
                                  </p:childTnLst>
                                </p:cTn>
                              </p:par>
                              <p:par>
                                <p:cTn id="13" presetID="22" presetClass="entr" presetSubtype="4" fill="hold" nodeType="with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wipe(down)">
                                      <p:cBhvr>
                                        <p:cTn id="15" dur="500"/>
                                        <p:tgtEl>
                                          <p:spTgt spid="12"/>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4" fill="hold" grpId="0" nodeType="clickEffect">
                                  <p:stCondLst>
                                    <p:cond delay="0"/>
                                  </p:stCondLst>
                                  <p:childTnLst>
                                    <p:set>
                                      <p:cBhvr>
                                        <p:cTn id="19" dur="1" fill="hold">
                                          <p:stCondLst>
                                            <p:cond delay="0"/>
                                          </p:stCondLst>
                                        </p:cTn>
                                        <p:tgtEl>
                                          <p:spTgt spid="14">
                                            <p:txEl>
                                              <p:pRg st="0" end="0"/>
                                            </p:txEl>
                                          </p:spTgt>
                                        </p:tgtEl>
                                        <p:attrNameLst>
                                          <p:attrName>style.visibility</p:attrName>
                                        </p:attrNameLst>
                                      </p:cBhvr>
                                      <p:to>
                                        <p:strVal val="visible"/>
                                      </p:to>
                                    </p:set>
                                    <p:animEffect transition="in" filter="wipe(down)">
                                      <p:cBhvr>
                                        <p:cTn id="20" dur="500"/>
                                        <p:tgtEl>
                                          <p:spTgt spid="14">
                                            <p:txEl>
                                              <p:pRg st="0" end="0"/>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4" fill="hold" grpId="0" nodeType="clickEffect">
                                  <p:stCondLst>
                                    <p:cond delay="0"/>
                                  </p:stCondLst>
                                  <p:childTnLst>
                                    <p:set>
                                      <p:cBhvr>
                                        <p:cTn id="24" dur="1" fill="hold">
                                          <p:stCondLst>
                                            <p:cond delay="0"/>
                                          </p:stCondLst>
                                        </p:cTn>
                                        <p:tgtEl>
                                          <p:spTgt spid="14">
                                            <p:txEl>
                                              <p:pRg st="1" end="1"/>
                                            </p:txEl>
                                          </p:spTgt>
                                        </p:tgtEl>
                                        <p:attrNameLst>
                                          <p:attrName>style.visibility</p:attrName>
                                        </p:attrNameLst>
                                      </p:cBhvr>
                                      <p:to>
                                        <p:strVal val="visible"/>
                                      </p:to>
                                    </p:set>
                                    <p:animEffect transition="in" filter="wipe(down)">
                                      <p:cBhvr>
                                        <p:cTn id="25" dur="500"/>
                                        <p:tgtEl>
                                          <p:spTgt spid="1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Rounded Corners 4">
            <a:extLst>
              <a:ext uri="{FF2B5EF4-FFF2-40B4-BE49-F238E27FC236}">
                <a16:creationId xmlns:a16="http://schemas.microsoft.com/office/drawing/2014/main" xmlns="" id="{BF62BA97-B1CC-2BFD-4542-281956F89177}"/>
              </a:ext>
            </a:extLst>
          </p:cNvPr>
          <p:cNvSpPr/>
          <p:nvPr/>
        </p:nvSpPr>
        <p:spPr>
          <a:xfrm>
            <a:off x="701747" y="552892"/>
            <a:ext cx="10792047" cy="2892057"/>
          </a:xfrm>
          <a:prstGeom prst="roundRect">
            <a:avLst/>
          </a:prstGeom>
          <a:solidFill>
            <a:srgbClr val="BFEBF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just"/>
            <a:r>
              <a:rPr lang="vi-VN" sz="2400" b="0" i="0" dirty="0">
                <a:solidFill>
                  <a:srgbClr val="000000"/>
                </a:solidFill>
                <a:effectLst/>
                <a:latin typeface="Cambria" panose="02040503050406030204" pitchFamily="18" charset="0"/>
                <a:ea typeface="Cambria" panose="02040503050406030204" pitchFamily="18" charset="0"/>
              </a:rPr>
              <a:t>   b. </a:t>
            </a:r>
            <a:r>
              <a:rPr lang="vi-VN" sz="2400" b="0" i="0" baseline="30000" dirty="0">
                <a:solidFill>
                  <a:srgbClr val="000000"/>
                </a:solidFill>
                <a:effectLst/>
                <a:latin typeface="Cambria" panose="02040503050406030204" pitchFamily="18" charset="0"/>
                <a:ea typeface="Cambria" panose="02040503050406030204" pitchFamily="18" charset="0"/>
              </a:rPr>
              <a:t>(1) </a:t>
            </a:r>
            <a:r>
              <a:rPr lang="vi-VN" sz="2400" b="0" i="0" dirty="0">
                <a:solidFill>
                  <a:srgbClr val="000000"/>
                </a:solidFill>
                <a:effectLst/>
                <a:latin typeface="Cambria" panose="02040503050406030204" pitchFamily="18" charset="0"/>
                <a:ea typeface="Cambria" panose="02040503050406030204" pitchFamily="18" charset="0"/>
              </a:rPr>
              <a:t>Trên đảo, mỗi ngày trẻ em đều nô nức tới trường. </a:t>
            </a:r>
            <a:r>
              <a:rPr lang="vi-VN" sz="2400" b="0" i="0" baseline="30000" dirty="0">
                <a:solidFill>
                  <a:srgbClr val="000000"/>
                </a:solidFill>
                <a:effectLst/>
                <a:latin typeface="Cambria" panose="02040503050406030204" pitchFamily="18" charset="0"/>
                <a:ea typeface="Cambria" panose="02040503050406030204" pitchFamily="18" charset="0"/>
              </a:rPr>
              <a:t>(2) </a:t>
            </a:r>
            <a:r>
              <a:rPr lang="vi-VN" sz="2400" b="0" i="0" dirty="0">
                <a:solidFill>
                  <a:srgbClr val="000000"/>
                </a:solidFill>
                <a:effectLst/>
                <a:latin typeface="Cambria" panose="02040503050406030204" pitchFamily="18" charset="0"/>
                <a:ea typeface="Cambria" panose="02040503050406030204" pitchFamily="18" charset="0"/>
              </a:rPr>
              <a:t>Vùng đảo thiêng liêng nơi đầu sóng ngọn gió có bao nhiêu điều đặc biệt thì các em cũng có bấy nhiêu trải nghiệm thú vị. </a:t>
            </a:r>
            <a:r>
              <a:rPr lang="vi-VN" sz="2400" b="0" i="0" baseline="30000" dirty="0">
                <a:solidFill>
                  <a:srgbClr val="000000"/>
                </a:solidFill>
                <a:effectLst/>
                <a:latin typeface="Cambria" panose="02040503050406030204" pitchFamily="18" charset="0"/>
                <a:ea typeface="Cambria" panose="02040503050406030204" pitchFamily="18" charset="0"/>
              </a:rPr>
              <a:t>(3)</a:t>
            </a:r>
            <a:r>
              <a:rPr lang="vi-VN" sz="2400" b="0" i="0" dirty="0">
                <a:solidFill>
                  <a:srgbClr val="000000"/>
                </a:solidFill>
                <a:effectLst/>
                <a:latin typeface="Cambria" panose="02040503050406030204" pitchFamily="18" charset="0"/>
                <a:ea typeface="Cambria" panose="02040503050406030204" pitchFamily="18" charset="0"/>
              </a:rPr>
              <a:t> Sau những giờ học ở trường, các em cùng thầy giáo đi bơi, đi câu cá,... </a:t>
            </a:r>
            <a:r>
              <a:rPr lang="vi-VN" sz="2400" b="0" i="0" baseline="30000" dirty="0">
                <a:solidFill>
                  <a:srgbClr val="000000"/>
                </a:solidFill>
                <a:effectLst/>
                <a:latin typeface="Cambria" panose="02040503050406030204" pitchFamily="18" charset="0"/>
                <a:ea typeface="Cambria" panose="02040503050406030204" pitchFamily="18" charset="0"/>
              </a:rPr>
              <a:t>(4) </a:t>
            </a:r>
            <a:r>
              <a:rPr lang="vi-VN" sz="2400" b="0" i="0" dirty="0">
                <a:solidFill>
                  <a:srgbClr val="000000"/>
                </a:solidFill>
                <a:effectLst/>
                <a:latin typeface="Cambria" panose="02040503050406030204" pitchFamily="18" charset="0"/>
                <a:ea typeface="Cambria" panose="02040503050406030204" pitchFamily="18" charset="0"/>
              </a:rPr>
              <a:t>Hễ trò gặp bài toán nào khó thì chúng lập tức chạy ngay qua nhà thầy. </a:t>
            </a:r>
            <a:r>
              <a:rPr lang="vi-VN" sz="2400" b="0" i="0" baseline="30000" dirty="0">
                <a:solidFill>
                  <a:srgbClr val="000000"/>
                </a:solidFill>
                <a:effectLst/>
                <a:latin typeface="Cambria" panose="02040503050406030204" pitchFamily="18" charset="0"/>
                <a:ea typeface="Cambria" panose="02040503050406030204" pitchFamily="18" charset="0"/>
              </a:rPr>
              <a:t>(5) </a:t>
            </a:r>
            <a:r>
              <a:rPr lang="vi-VN" sz="2400" b="0" i="0" dirty="0">
                <a:solidFill>
                  <a:srgbClr val="000000"/>
                </a:solidFill>
                <a:effectLst/>
                <a:latin typeface="Cambria" panose="02040503050406030204" pitchFamily="18" charset="0"/>
                <a:ea typeface="Cambria" panose="02040503050406030204" pitchFamily="18" charset="0"/>
              </a:rPr>
              <a:t>Chúng thường được thầy giảng giải cho rất kĩ lưỡng. </a:t>
            </a:r>
            <a:r>
              <a:rPr lang="vi-VN" sz="2400" b="0" i="0" baseline="30000" dirty="0">
                <a:solidFill>
                  <a:srgbClr val="000000"/>
                </a:solidFill>
                <a:effectLst/>
                <a:latin typeface="Cambria" panose="02040503050406030204" pitchFamily="18" charset="0"/>
                <a:ea typeface="Cambria" panose="02040503050406030204" pitchFamily="18" charset="0"/>
              </a:rPr>
              <a:t>(6) </a:t>
            </a:r>
            <a:r>
              <a:rPr lang="vi-VN" sz="2400" b="0" i="0" dirty="0">
                <a:solidFill>
                  <a:srgbClr val="000000"/>
                </a:solidFill>
                <a:effectLst/>
                <a:latin typeface="Cambria" panose="02040503050406030204" pitchFamily="18" charset="0"/>
                <a:ea typeface="Cambria" panose="02040503050406030204" pitchFamily="18" charset="0"/>
              </a:rPr>
              <a:t>Môi trường học trên đảo chỉ có hai thầy giáo và các thầy kiêm quản từ lớp Một đến lớp Năm.</a:t>
            </a:r>
          </a:p>
          <a:p>
            <a:pPr algn="r"/>
            <a:r>
              <a:rPr lang="vi-VN" sz="2400" b="0" i="0" dirty="0">
                <a:solidFill>
                  <a:srgbClr val="000000"/>
                </a:solidFill>
                <a:effectLst/>
                <a:latin typeface="Cambria" panose="02040503050406030204" pitchFamily="18" charset="0"/>
                <a:ea typeface="Cambria" panose="02040503050406030204" pitchFamily="18" charset="0"/>
              </a:rPr>
              <a:t>(Bùi Tiểu Quyên)</a:t>
            </a:r>
          </a:p>
        </p:txBody>
      </p:sp>
      <p:cxnSp>
        <p:nvCxnSpPr>
          <p:cNvPr id="6" name="Straight Connector 5">
            <a:extLst>
              <a:ext uri="{FF2B5EF4-FFF2-40B4-BE49-F238E27FC236}">
                <a16:creationId xmlns:a16="http://schemas.microsoft.com/office/drawing/2014/main" xmlns="" id="{544E1576-7631-2D17-3A99-5FAF17E5C6E6}"/>
              </a:ext>
            </a:extLst>
          </p:cNvPr>
          <p:cNvCxnSpPr>
            <a:cxnSpLocks/>
          </p:cNvCxnSpPr>
          <p:nvPr/>
        </p:nvCxnSpPr>
        <p:spPr>
          <a:xfrm>
            <a:off x="8995144" y="893135"/>
            <a:ext cx="2286000" cy="0"/>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xmlns="" id="{F624E18D-637A-B584-4FD1-6F8693B2357A}"/>
              </a:ext>
            </a:extLst>
          </p:cNvPr>
          <p:cNvCxnSpPr>
            <a:cxnSpLocks/>
          </p:cNvCxnSpPr>
          <p:nvPr/>
        </p:nvCxnSpPr>
        <p:spPr>
          <a:xfrm>
            <a:off x="946298" y="1254642"/>
            <a:ext cx="10281683" cy="0"/>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xmlns="" id="{4F33AE8B-41A5-BEED-5EAC-AA9D8DDA612D}"/>
              </a:ext>
            </a:extLst>
          </p:cNvPr>
          <p:cNvCxnSpPr>
            <a:cxnSpLocks/>
          </p:cNvCxnSpPr>
          <p:nvPr/>
        </p:nvCxnSpPr>
        <p:spPr>
          <a:xfrm>
            <a:off x="893136" y="1626781"/>
            <a:ext cx="3211032" cy="0"/>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xmlns="" id="{FD04D9AF-B96B-BBD2-4342-E17643D603E1}"/>
              </a:ext>
            </a:extLst>
          </p:cNvPr>
          <p:cNvCxnSpPr>
            <a:cxnSpLocks/>
          </p:cNvCxnSpPr>
          <p:nvPr/>
        </p:nvCxnSpPr>
        <p:spPr>
          <a:xfrm>
            <a:off x="3817089" y="1988288"/>
            <a:ext cx="7432158" cy="0"/>
          </a:xfrm>
          <a:prstGeom prst="line">
            <a:avLst/>
          </a:prstGeom>
          <a:ln w="5715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xmlns="" id="{36254802-D536-0E38-6BC6-C342AB8D47E5}"/>
              </a:ext>
            </a:extLst>
          </p:cNvPr>
          <p:cNvCxnSpPr>
            <a:cxnSpLocks/>
          </p:cNvCxnSpPr>
          <p:nvPr/>
        </p:nvCxnSpPr>
        <p:spPr>
          <a:xfrm>
            <a:off x="925033" y="2349795"/>
            <a:ext cx="1860697" cy="0"/>
          </a:xfrm>
          <a:prstGeom prst="line">
            <a:avLst/>
          </a:prstGeom>
          <a:ln w="5715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xmlns="" id="{E3AF975A-9802-5EB2-DA78-FE4985F69063}"/>
              </a:ext>
            </a:extLst>
          </p:cNvPr>
          <p:cNvCxnSpPr>
            <a:cxnSpLocks/>
          </p:cNvCxnSpPr>
          <p:nvPr/>
        </p:nvCxnSpPr>
        <p:spPr>
          <a:xfrm>
            <a:off x="10685721" y="2339162"/>
            <a:ext cx="669851" cy="0"/>
          </a:xfrm>
          <a:prstGeom prst="line">
            <a:avLst/>
          </a:prstGeom>
          <a:ln w="57150">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xmlns="" id="{9E27FEDB-283D-3344-70CD-F19F9D10BDB6}"/>
              </a:ext>
            </a:extLst>
          </p:cNvPr>
          <p:cNvCxnSpPr>
            <a:cxnSpLocks/>
          </p:cNvCxnSpPr>
          <p:nvPr/>
        </p:nvCxnSpPr>
        <p:spPr>
          <a:xfrm>
            <a:off x="871870" y="2721934"/>
            <a:ext cx="10398642" cy="0"/>
          </a:xfrm>
          <a:prstGeom prst="line">
            <a:avLst/>
          </a:prstGeom>
          <a:ln w="57150">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xmlns="" id="{43088515-6A6F-B7F3-7CDA-E95D546C3FAD}"/>
              </a:ext>
            </a:extLst>
          </p:cNvPr>
          <p:cNvCxnSpPr>
            <a:cxnSpLocks/>
          </p:cNvCxnSpPr>
          <p:nvPr/>
        </p:nvCxnSpPr>
        <p:spPr>
          <a:xfrm>
            <a:off x="946298" y="3125971"/>
            <a:ext cx="1169581" cy="0"/>
          </a:xfrm>
          <a:prstGeom prst="line">
            <a:avLst/>
          </a:prstGeom>
          <a:ln w="57150">
            <a:solidFill>
              <a:srgbClr val="7030A0"/>
            </a:solidFill>
          </a:ln>
        </p:spPr>
        <p:style>
          <a:lnRef idx="1">
            <a:schemeClr val="accent1"/>
          </a:lnRef>
          <a:fillRef idx="0">
            <a:schemeClr val="accent1"/>
          </a:fillRef>
          <a:effectRef idx="0">
            <a:schemeClr val="accent1"/>
          </a:effectRef>
          <a:fontRef idx="minor">
            <a:schemeClr val="tx1"/>
          </a:fontRef>
        </p:style>
      </p:cxnSp>
      <p:sp>
        <p:nvSpPr>
          <p:cNvPr id="22" name="TextBox 21">
            <a:extLst>
              <a:ext uri="{FF2B5EF4-FFF2-40B4-BE49-F238E27FC236}">
                <a16:creationId xmlns:a16="http://schemas.microsoft.com/office/drawing/2014/main" xmlns="" id="{6883F43F-D5FA-E2AD-E18A-4ED0BCE6496E}"/>
              </a:ext>
            </a:extLst>
          </p:cNvPr>
          <p:cNvSpPr txBox="1"/>
          <p:nvPr/>
        </p:nvSpPr>
        <p:spPr>
          <a:xfrm>
            <a:off x="914400" y="3583173"/>
            <a:ext cx="10185991" cy="2677656"/>
          </a:xfrm>
          <a:prstGeom prst="rect">
            <a:avLst/>
          </a:prstGeom>
          <a:noFill/>
        </p:spPr>
        <p:txBody>
          <a:bodyPr wrap="square" rtlCol="0">
            <a:spAutoFit/>
          </a:bodyPr>
          <a:lstStyle/>
          <a:p>
            <a:pPr algn="just"/>
            <a:r>
              <a:rPr lang="vi-VN" sz="2800" dirty="0">
                <a:solidFill>
                  <a:srgbClr val="FF0000"/>
                </a:solidFill>
                <a:latin typeface="Cambria" panose="02040503050406030204" pitchFamily="18" charset="0"/>
                <a:ea typeface="Cambria" panose="02040503050406030204" pitchFamily="18" charset="0"/>
              </a:rPr>
              <a:t>– </a:t>
            </a:r>
            <a:r>
              <a:rPr lang="en-US" sz="2800" dirty="0" err="1">
                <a:solidFill>
                  <a:srgbClr val="FF0000"/>
                </a:solidFill>
                <a:latin typeface="Cambria" panose="02040503050406030204" pitchFamily="18" charset="0"/>
                <a:ea typeface="Cambria" panose="02040503050406030204" pitchFamily="18" charset="0"/>
              </a:rPr>
              <a:t>Vùng</a:t>
            </a:r>
            <a:r>
              <a:rPr lang="en-US" sz="2800" dirty="0">
                <a:solidFill>
                  <a:srgbClr val="FF0000"/>
                </a:solidFill>
                <a:latin typeface="Cambria" panose="02040503050406030204" pitchFamily="18" charset="0"/>
                <a:ea typeface="Cambria" panose="02040503050406030204" pitchFamily="18" charset="0"/>
              </a:rPr>
              <a:t> </a:t>
            </a:r>
            <a:r>
              <a:rPr lang="en-US" sz="2800" dirty="0" err="1">
                <a:solidFill>
                  <a:srgbClr val="FF0000"/>
                </a:solidFill>
                <a:latin typeface="Cambria" panose="02040503050406030204" pitchFamily="18" charset="0"/>
                <a:ea typeface="Cambria" panose="02040503050406030204" pitchFamily="18" charset="0"/>
              </a:rPr>
              <a:t>đảo</a:t>
            </a:r>
            <a:r>
              <a:rPr lang="en-US" sz="2800" dirty="0">
                <a:solidFill>
                  <a:srgbClr val="FF0000"/>
                </a:solidFill>
                <a:latin typeface="Cambria" panose="02040503050406030204" pitchFamily="18" charset="0"/>
                <a:ea typeface="Cambria" panose="02040503050406030204" pitchFamily="18" charset="0"/>
              </a:rPr>
              <a:t> </a:t>
            </a:r>
            <a:r>
              <a:rPr lang="en-US" sz="2800" dirty="0" err="1">
                <a:solidFill>
                  <a:srgbClr val="FF0000"/>
                </a:solidFill>
                <a:latin typeface="Cambria" panose="02040503050406030204" pitchFamily="18" charset="0"/>
                <a:ea typeface="Cambria" panose="02040503050406030204" pitchFamily="18" charset="0"/>
              </a:rPr>
              <a:t>thiêng</a:t>
            </a:r>
            <a:r>
              <a:rPr lang="en-US" sz="2800" dirty="0">
                <a:solidFill>
                  <a:srgbClr val="FF0000"/>
                </a:solidFill>
                <a:latin typeface="Cambria" panose="02040503050406030204" pitchFamily="18" charset="0"/>
                <a:ea typeface="Cambria" panose="02040503050406030204" pitchFamily="18" charset="0"/>
              </a:rPr>
              <a:t> </a:t>
            </a:r>
            <a:r>
              <a:rPr lang="en-US" sz="2800" dirty="0" err="1">
                <a:solidFill>
                  <a:srgbClr val="FF0000"/>
                </a:solidFill>
                <a:latin typeface="Cambria" panose="02040503050406030204" pitchFamily="18" charset="0"/>
                <a:ea typeface="Cambria" panose="02040503050406030204" pitchFamily="18" charset="0"/>
              </a:rPr>
              <a:t>liêng</a:t>
            </a:r>
            <a:r>
              <a:rPr lang="en-US" sz="2800" dirty="0">
                <a:solidFill>
                  <a:srgbClr val="FF0000"/>
                </a:solidFill>
                <a:latin typeface="Cambria" panose="02040503050406030204" pitchFamily="18" charset="0"/>
                <a:ea typeface="Cambria" panose="02040503050406030204" pitchFamily="18" charset="0"/>
              </a:rPr>
              <a:t> n</a:t>
            </a:r>
            <a:r>
              <a:rPr lang="vi-VN" sz="2800" dirty="0">
                <a:solidFill>
                  <a:srgbClr val="FF0000"/>
                </a:solidFill>
                <a:latin typeface="Cambria" panose="02040503050406030204" pitchFamily="18" charset="0"/>
                <a:ea typeface="Cambria" panose="02040503050406030204" pitchFamily="18" charset="0"/>
              </a:rPr>
              <a:t>ơi đầu sóng ngọn gió có bao nhiêu điều đặc biệt/ thì các em cũng có bấy nhiêu trải nghiệm thú vị.</a:t>
            </a:r>
            <a:endParaRPr lang="en-US" sz="2800" dirty="0">
              <a:solidFill>
                <a:srgbClr val="FF0000"/>
              </a:solidFill>
              <a:latin typeface="Cambria" panose="02040503050406030204" pitchFamily="18" charset="0"/>
              <a:ea typeface="Cambria" panose="02040503050406030204" pitchFamily="18" charset="0"/>
            </a:endParaRPr>
          </a:p>
          <a:p>
            <a:pPr algn="just"/>
            <a:r>
              <a:rPr lang="vi-VN" sz="2800" dirty="0">
                <a:solidFill>
                  <a:srgbClr val="FF0000"/>
                </a:solidFill>
                <a:latin typeface="Cambria" panose="02040503050406030204" pitchFamily="18" charset="0"/>
                <a:ea typeface="Cambria" panose="02040503050406030204" pitchFamily="18" charset="0"/>
              </a:rPr>
              <a:t>– Hễ trò gặp bài toán nào khó/ thì chúng lập tức chạy ngay qua nhà thầy.</a:t>
            </a:r>
            <a:endParaRPr lang="en-US" sz="2800" dirty="0">
              <a:solidFill>
                <a:srgbClr val="FF0000"/>
              </a:solidFill>
              <a:latin typeface="Cambria" panose="02040503050406030204" pitchFamily="18" charset="0"/>
              <a:ea typeface="Cambria" panose="02040503050406030204" pitchFamily="18" charset="0"/>
            </a:endParaRPr>
          </a:p>
          <a:p>
            <a:pPr algn="just"/>
            <a:r>
              <a:rPr lang="vi-VN" sz="2800" dirty="0">
                <a:solidFill>
                  <a:srgbClr val="FF0000"/>
                </a:solidFill>
                <a:latin typeface="Cambria" panose="02040503050406030204" pitchFamily="18" charset="0"/>
                <a:ea typeface="Cambria" panose="02040503050406030204" pitchFamily="18" charset="0"/>
              </a:rPr>
              <a:t>– Mỗi trường học trên đảo chỉ có hai thầy giáo/ và các thầy kiêm quản từ lớp Một đến lớp Năm.</a:t>
            </a:r>
            <a:endParaRPr lang="en-US" sz="2800" dirty="0">
              <a:solidFill>
                <a:srgbClr val="FF0000"/>
              </a:solidFill>
              <a:latin typeface="Cambria" panose="02040503050406030204" pitchFamily="18" charset="0"/>
              <a:ea typeface="Cambria" panose="02040503050406030204" pitchFamily="18" charset="0"/>
            </a:endParaRPr>
          </a:p>
        </p:txBody>
      </p:sp>
    </p:spTree>
    <p:extLst>
      <p:ext uri="{BB962C8B-B14F-4D97-AF65-F5344CB8AC3E}">
        <p14:creationId xmlns:p14="http://schemas.microsoft.com/office/powerpoint/2010/main" val="223769526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par>
                                <p:cTn id="8" presetID="22" presetClass="entr" presetSubtype="4"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wipe(down)">
                                      <p:cBhvr>
                                        <p:cTn id="10" dur="500"/>
                                        <p:tgtEl>
                                          <p:spTgt spid="8"/>
                                        </p:tgtEl>
                                      </p:cBhvr>
                                    </p:animEffect>
                                  </p:childTnLst>
                                </p:cTn>
                              </p:par>
                              <p:par>
                                <p:cTn id="11" presetID="22" presetClass="entr" presetSubtype="4" fill="hold" nodeType="with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wipe(down)">
                                      <p:cBhvr>
                                        <p:cTn id="13" dur="500"/>
                                        <p:tgtEl>
                                          <p:spTgt spid="10"/>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4" fill="hold" nodeType="clickEffect">
                                  <p:stCondLst>
                                    <p:cond delay="0"/>
                                  </p:stCondLst>
                                  <p:childTnLst>
                                    <p:set>
                                      <p:cBhvr>
                                        <p:cTn id="17" dur="1" fill="hold">
                                          <p:stCondLst>
                                            <p:cond delay="0"/>
                                          </p:stCondLst>
                                        </p:cTn>
                                        <p:tgtEl>
                                          <p:spTgt spid="12"/>
                                        </p:tgtEl>
                                        <p:attrNameLst>
                                          <p:attrName>style.visibility</p:attrName>
                                        </p:attrNameLst>
                                      </p:cBhvr>
                                      <p:to>
                                        <p:strVal val="visible"/>
                                      </p:to>
                                    </p:set>
                                    <p:animEffect transition="in" filter="wipe(down)">
                                      <p:cBhvr>
                                        <p:cTn id="18" dur="500"/>
                                        <p:tgtEl>
                                          <p:spTgt spid="12"/>
                                        </p:tgtEl>
                                      </p:cBhvr>
                                    </p:animEffect>
                                  </p:childTnLst>
                                </p:cTn>
                              </p:par>
                              <p:par>
                                <p:cTn id="19" presetID="22" presetClass="entr" presetSubtype="4" fill="hold" nodeType="withEffect">
                                  <p:stCondLst>
                                    <p:cond delay="0"/>
                                  </p:stCondLst>
                                  <p:childTnLst>
                                    <p:set>
                                      <p:cBhvr>
                                        <p:cTn id="20" dur="1" fill="hold">
                                          <p:stCondLst>
                                            <p:cond delay="0"/>
                                          </p:stCondLst>
                                        </p:cTn>
                                        <p:tgtEl>
                                          <p:spTgt spid="14"/>
                                        </p:tgtEl>
                                        <p:attrNameLst>
                                          <p:attrName>style.visibility</p:attrName>
                                        </p:attrNameLst>
                                      </p:cBhvr>
                                      <p:to>
                                        <p:strVal val="visible"/>
                                      </p:to>
                                    </p:set>
                                    <p:animEffect transition="in" filter="wipe(down)">
                                      <p:cBhvr>
                                        <p:cTn id="21" dur="500"/>
                                        <p:tgtEl>
                                          <p:spTgt spid="14"/>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4" fill="hold" nodeType="clickEffect">
                                  <p:stCondLst>
                                    <p:cond delay="0"/>
                                  </p:stCondLst>
                                  <p:childTnLst>
                                    <p:set>
                                      <p:cBhvr>
                                        <p:cTn id="25" dur="1" fill="hold">
                                          <p:stCondLst>
                                            <p:cond delay="0"/>
                                          </p:stCondLst>
                                        </p:cTn>
                                        <p:tgtEl>
                                          <p:spTgt spid="16"/>
                                        </p:tgtEl>
                                        <p:attrNameLst>
                                          <p:attrName>style.visibility</p:attrName>
                                        </p:attrNameLst>
                                      </p:cBhvr>
                                      <p:to>
                                        <p:strVal val="visible"/>
                                      </p:to>
                                    </p:set>
                                    <p:animEffect transition="in" filter="wipe(down)">
                                      <p:cBhvr>
                                        <p:cTn id="26" dur="500"/>
                                        <p:tgtEl>
                                          <p:spTgt spid="16"/>
                                        </p:tgtEl>
                                      </p:cBhvr>
                                    </p:animEffect>
                                  </p:childTnLst>
                                </p:cTn>
                              </p:par>
                              <p:par>
                                <p:cTn id="27" presetID="22" presetClass="entr" presetSubtype="4" fill="hold" nodeType="withEffect">
                                  <p:stCondLst>
                                    <p:cond delay="0"/>
                                  </p:stCondLst>
                                  <p:childTnLst>
                                    <p:set>
                                      <p:cBhvr>
                                        <p:cTn id="28" dur="1" fill="hold">
                                          <p:stCondLst>
                                            <p:cond delay="0"/>
                                          </p:stCondLst>
                                        </p:cTn>
                                        <p:tgtEl>
                                          <p:spTgt spid="18"/>
                                        </p:tgtEl>
                                        <p:attrNameLst>
                                          <p:attrName>style.visibility</p:attrName>
                                        </p:attrNameLst>
                                      </p:cBhvr>
                                      <p:to>
                                        <p:strVal val="visible"/>
                                      </p:to>
                                    </p:set>
                                    <p:animEffect transition="in" filter="wipe(down)">
                                      <p:cBhvr>
                                        <p:cTn id="29" dur="500"/>
                                        <p:tgtEl>
                                          <p:spTgt spid="18"/>
                                        </p:tgtEl>
                                      </p:cBhvr>
                                    </p:animEffect>
                                  </p:childTnLst>
                                </p:cTn>
                              </p:par>
                              <p:par>
                                <p:cTn id="30" presetID="22" presetClass="entr" presetSubtype="4" fill="hold" nodeType="withEffect">
                                  <p:stCondLst>
                                    <p:cond delay="0"/>
                                  </p:stCondLst>
                                  <p:childTnLst>
                                    <p:set>
                                      <p:cBhvr>
                                        <p:cTn id="31" dur="1" fill="hold">
                                          <p:stCondLst>
                                            <p:cond delay="0"/>
                                          </p:stCondLst>
                                        </p:cTn>
                                        <p:tgtEl>
                                          <p:spTgt spid="20"/>
                                        </p:tgtEl>
                                        <p:attrNameLst>
                                          <p:attrName>style.visibility</p:attrName>
                                        </p:attrNameLst>
                                      </p:cBhvr>
                                      <p:to>
                                        <p:strVal val="visible"/>
                                      </p:to>
                                    </p:set>
                                    <p:animEffect transition="in" filter="wipe(down)">
                                      <p:cBhvr>
                                        <p:cTn id="32" dur="500"/>
                                        <p:tgtEl>
                                          <p:spTgt spid="20"/>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grpId="0" nodeType="clickEffect">
                                  <p:stCondLst>
                                    <p:cond delay="0"/>
                                  </p:stCondLst>
                                  <p:childTnLst>
                                    <p:set>
                                      <p:cBhvr>
                                        <p:cTn id="36" dur="1" fill="hold">
                                          <p:stCondLst>
                                            <p:cond delay="0"/>
                                          </p:stCondLst>
                                        </p:cTn>
                                        <p:tgtEl>
                                          <p:spTgt spid="22">
                                            <p:txEl>
                                              <p:pRg st="0" end="0"/>
                                            </p:txEl>
                                          </p:spTgt>
                                        </p:tgtEl>
                                        <p:attrNameLst>
                                          <p:attrName>style.visibility</p:attrName>
                                        </p:attrNameLst>
                                      </p:cBhvr>
                                      <p:to>
                                        <p:strVal val="visible"/>
                                      </p:to>
                                    </p:set>
                                    <p:animEffect transition="in" filter="wipe(down)">
                                      <p:cBhvr>
                                        <p:cTn id="37" dur="500"/>
                                        <p:tgtEl>
                                          <p:spTgt spid="22">
                                            <p:txEl>
                                              <p:pRg st="0" end="0"/>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4" fill="hold" grpId="0" nodeType="clickEffect">
                                  <p:stCondLst>
                                    <p:cond delay="0"/>
                                  </p:stCondLst>
                                  <p:childTnLst>
                                    <p:set>
                                      <p:cBhvr>
                                        <p:cTn id="41" dur="1" fill="hold">
                                          <p:stCondLst>
                                            <p:cond delay="0"/>
                                          </p:stCondLst>
                                        </p:cTn>
                                        <p:tgtEl>
                                          <p:spTgt spid="22">
                                            <p:txEl>
                                              <p:pRg st="1" end="1"/>
                                            </p:txEl>
                                          </p:spTgt>
                                        </p:tgtEl>
                                        <p:attrNameLst>
                                          <p:attrName>style.visibility</p:attrName>
                                        </p:attrNameLst>
                                      </p:cBhvr>
                                      <p:to>
                                        <p:strVal val="visible"/>
                                      </p:to>
                                    </p:set>
                                    <p:animEffect transition="in" filter="wipe(down)">
                                      <p:cBhvr>
                                        <p:cTn id="42" dur="500"/>
                                        <p:tgtEl>
                                          <p:spTgt spid="22">
                                            <p:txEl>
                                              <p:pRg st="1" end="1"/>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4" fill="hold" grpId="0" nodeType="clickEffect">
                                  <p:stCondLst>
                                    <p:cond delay="0"/>
                                  </p:stCondLst>
                                  <p:childTnLst>
                                    <p:set>
                                      <p:cBhvr>
                                        <p:cTn id="46" dur="1" fill="hold">
                                          <p:stCondLst>
                                            <p:cond delay="0"/>
                                          </p:stCondLst>
                                        </p:cTn>
                                        <p:tgtEl>
                                          <p:spTgt spid="22">
                                            <p:txEl>
                                              <p:pRg st="2" end="2"/>
                                            </p:txEl>
                                          </p:spTgt>
                                        </p:tgtEl>
                                        <p:attrNameLst>
                                          <p:attrName>style.visibility</p:attrName>
                                        </p:attrNameLst>
                                      </p:cBhvr>
                                      <p:to>
                                        <p:strVal val="visible"/>
                                      </p:to>
                                    </p:set>
                                    <p:animEffect transition="in" filter="wipe(down)">
                                      <p:cBhvr>
                                        <p:cTn id="47" dur="500"/>
                                        <p:tgtEl>
                                          <p:spTgt spid="2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xmlns="" id="{F5134D18-C339-4B79-C6A8-BED4AA90353E}"/>
              </a:ext>
            </a:extLst>
          </p:cNvPr>
          <p:cNvSpPr txBox="1"/>
          <p:nvPr/>
        </p:nvSpPr>
        <p:spPr>
          <a:xfrm>
            <a:off x="703318" y="560834"/>
            <a:ext cx="10878838" cy="1077218"/>
          </a:xfrm>
          <a:prstGeom prst="rect">
            <a:avLst/>
          </a:prstGeom>
          <a:noFill/>
        </p:spPr>
        <p:txBody>
          <a:bodyPr wrap="square" rtlCol="0">
            <a:spAutoFit/>
          </a:bodyPr>
          <a:lstStyle/>
          <a:p>
            <a:pPr algn="just"/>
            <a:r>
              <a:rPr lang="en-US" sz="3200" b="1" i="0" u="none" strike="noStrike" baseline="0" dirty="0">
                <a:solidFill>
                  <a:srgbClr val="0070C0"/>
                </a:solidFill>
                <a:latin typeface="Arial-Rounded-Bold"/>
              </a:rPr>
              <a:t>2. </a:t>
            </a:r>
            <a:r>
              <a:rPr lang="vi-VN" sz="3200" b="1" i="0" u="none" strike="noStrike" baseline="0" dirty="0">
                <a:solidFill>
                  <a:srgbClr val="0070C0"/>
                </a:solidFill>
                <a:latin typeface="Arial-Rounded-Bold"/>
              </a:rPr>
              <a:t>Xếp các câu ghép tìm được ở bài tập 1 vào nhóm thích hợp.</a:t>
            </a:r>
            <a:endParaRPr kumimoji="0" lang="en-US" sz="2000" b="1" i="0" u="none" strike="noStrike" kern="1200" cap="none" spc="0" normalizeH="0" baseline="0" noProof="0" dirty="0">
              <a:ln>
                <a:noFill/>
              </a:ln>
              <a:solidFill>
                <a:srgbClr val="0070C0"/>
              </a:solidFill>
              <a:effectLst/>
              <a:uLnTx/>
              <a:uFillTx/>
              <a:latin typeface="Cambria" panose="02040503050406030204" pitchFamily="18" charset="0"/>
              <a:ea typeface="Cambria" panose="02040503050406030204" pitchFamily="18" charset="0"/>
              <a:cs typeface="+mn-cs"/>
            </a:endParaRPr>
          </a:p>
        </p:txBody>
      </p:sp>
      <p:pic>
        <p:nvPicPr>
          <p:cNvPr id="3" name="Picture 2">
            <a:extLst>
              <a:ext uri="{FF2B5EF4-FFF2-40B4-BE49-F238E27FC236}">
                <a16:creationId xmlns:a16="http://schemas.microsoft.com/office/drawing/2014/main" xmlns="" id="{012ECE9C-3B62-ADC4-5915-850C19936BD0}"/>
              </a:ext>
            </a:extLst>
          </p:cNvPr>
          <p:cNvPicPr>
            <a:picLocks noChangeAspect="1"/>
          </p:cNvPicPr>
          <p:nvPr/>
        </p:nvPicPr>
        <p:blipFill>
          <a:blip r:embed="rId2"/>
          <a:stretch>
            <a:fillRect/>
          </a:stretch>
        </p:blipFill>
        <p:spPr>
          <a:xfrm>
            <a:off x="607716" y="2040675"/>
            <a:ext cx="10618017" cy="1659455"/>
          </a:xfrm>
          <a:prstGeom prst="rect">
            <a:avLst/>
          </a:prstGeom>
        </p:spPr>
      </p:pic>
    </p:spTree>
    <p:extLst>
      <p:ext uri="{BB962C8B-B14F-4D97-AF65-F5344CB8AC3E}">
        <p14:creationId xmlns:p14="http://schemas.microsoft.com/office/powerpoint/2010/main" val="170414816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wipe(down)">
                                      <p:cBhvr>
                                        <p:cTn id="10"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tags/tag1.xml><?xml version="1.0" encoding="utf-8"?>
<p:tagLst xmlns:a="http://schemas.openxmlformats.org/drawingml/2006/main" xmlns:r="http://schemas.openxmlformats.org/officeDocument/2006/relationships" xmlns:p="http://schemas.openxmlformats.org/presentationml/2006/main">
  <p:tag name="FILL" val="a1"/>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1_Custom Design">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xmlns="" name="Office Theme" id="{2E142A2C-CD16-42D6-873A-C26D2A0506FA}" vid="{1BDDFF52-6CD6-40A5-AB3C-68EB2F1E4D0A}"/>
    </a:ext>
  </a:extLst>
</a:theme>
</file>

<file path=ppt/theme/theme3.xml><?xml version="1.0" encoding="utf-8"?>
<a:theme xmlns:a="http://schemas.openxmlformats.org/drawingml/2006/main" name="17_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4.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5.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思源黑体 CN Medium">
      <a:majorFont>
        <a:latin typeface="思源黑体 CN Medium"/>
        <a:ea typeface="思源黑体 CN Medium"/>
        <a:cs typeface=""/>
      </a:majorFont>
      <a:minorFont>
        <a:latin typeface="Arial"/>
        <a:ea typeface="思源黑体 CN Medium"/>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6.xml><?xml version="1.0" encoding="utf-8"?>
<a:theme xmlns:a="http://schemas.openxmlformats.org/drawingml/2006/main" name="3_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9Slide.vn</Template>
  <TotalTime>300</TotalTime>
  <Words>691</Words>
  <Application>Microsoft Office PowerPoint</Application>
  <PresentationFormat>Custom</PresentationFormat>
  <Paragraphs>56</Paragraphs>
  <Slides>18</Slides>
  <Notes>2</Notes>
  <HiddenSlides>0</HiddenSlides>
  <MMClips>0</MMClips>
  <ScaleCrop>false</ScaleCrop>
  <HeadingPairs>
    <vt:vector size="4" baseType="variant">
      <vt:variant>
        <vt:lpstr>Theme</vt:lpstr>
      </vt:variant>
      <vt:variant>
        <vt:i4>6</vt:i4>
      </vt:variant>
      <vt:variant>
        <vt:lpstr>Slide Titles</vt:lpstr>
      </vt:variant>
      <vt:variant>
        <vt:i4>18</vt:i4>
      </vt:variant>
    </vt:vector>
  </HeadingPairs>
  <TitlesOfParts>
    <vt:vector size="24" baseType="lpstr">
      <vt:lpstr>Office Theme</vt:lpstr>
      <vt:lpstr>1_Custom Design</vt:lpstr>
      <vt:lpstr>17_Office Theme</vt:lpstr>
      <vt:lpstr>1_Office Theme</vt:lpstr>
      <vt:lpstr>Office 主题​​</vt:lpstr>
      <vt:lpstr>3_Office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Manager>9Slide.vn</Manager>
  <Company>9Slide.vn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9Slide.vn</dc:title>
  <dc:subject>9Slide.vn</dc:subject>
  <dc:creator>huong</dc:creator>
  <dc:description>9Slide.vn</dc:description>
  <cp:lastModifiedBy>21AK22</cp:lastModifiedBy>
  <cp:revision>10</cp:revision>
  <dcterms:created xsi:type="dcterms:W3CDTF">2023-12-26T14:33:02Z</dcterms:created>
  <dcterms:modified xsi:type="dcterms:W3CDTF">2025-04-14T08:57:47Z</dcterms:modified>
  <cp:category>9Slide.vn</cp:category>
</cp:coreProperties>
</file>