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36" r:id="rId4"/>
    <p:sldMasterId id="2147483774" r:id="rId5"/>
  </p:sldMasterIdLst>
  <p:notesMasterIdLst>
    <p:notesMasterId r:id="rId15"/>
  </p:notesMasterIdLst>
  <p:sldIdLst>
    <p:sldId id="257" r:id="rId6"/>
    <p:sldId id="267" r:id="rId7"/>
    <p:sldId id="275" r:id="rId8"/>
    <p:sldId id="268" r:id="rId9"/>
    <p:sldId id="269" r:id="rId10"/>
    <p:sldId id="262" r:id="rId11"/>
    <p:sldId id="261" r:id="rId12"/>
    <p:sldId id="476" r:id="rId13"/>
    <p:sldId id="4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38CE-1F42-4D44-8E18-86FB23FF9DA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8E3D-1759-47B0-92C3-BD171F6A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69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20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3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9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1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2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4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2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0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9225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4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9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44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09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67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0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6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05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3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A8A9-2BF7-4A8A-8368-4CDFFD9DCA9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908E-BCCF-4F7B-A435-90385526E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8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8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378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9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5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1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29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9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86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9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93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77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00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886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27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2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571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23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9539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263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40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6359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0783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496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32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7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9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8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5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F41F5B-E32E-4F07-9748-98036C70AA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567" y="263830"/>
            <a:ext cx="9753600" cy="11976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Thứ.....ngày....tháng......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2304006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93894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Content Placeholder 1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B0E7EC1-0EF0-48E5-B77A-DB79F363D0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  <a:b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407410" y="1694180"/>
            <a:ext cx="5893435" cy="27076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nước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mẹ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3200" noProof="0" dirty="0">
              <a:solidFill>
                <a:prstClr val="white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Lấy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thuốc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bố</a:t>
            </a:r>
            <a:endParaRPr kumimoji="0" lang="en-US" sz="3200" b="0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………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44E895-EBBD-4DC7-94C4-59C0A2EF18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69F6F5C-4FAE-4715-BCEF-B6F0D0DE5DFF}"/>
              </a:ext>
            </a:extLst>
          </p:cNvPr>
          <p:cNvSpPr/>
          <p:nvPr/>
        </p:nvSpPr>
        <p:spPr>
          <a:xfrm>
            <a:off x="97971" y="5638800"/>
            <a:ext cx="1872343" cy="7184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A6ECB-5D1D-441A-916B-7CD326D90D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502" cy="6858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971" y="0"/>
            <a:ext cx="946296" cy="94178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5" y="46956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66330-A171-4F31-8EAB-3D71E2715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0"/>
            <a:ext cx="894460" cy="89020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27768C3-2AC3-492F-B068-1C4178DDECD8}"/>
              </a:ext>
            </a:extLst>
          </p:cNvPr>
          <p:cNvGrpSpPr/>
          <p:nvPr/>
        </p:nvGrpSpPr>
        <p:grpSpPr>
          <a:xfrm>
            <a:off x="961627" y="2223900"/>
            <a:ext cx="2109019" cy="2109019"/>
            <a:chOff x="156834" y="1993081"/>
            <a:chExt cx="2109019" cy="210901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BD055C-65B1-4D02-9BBF-9D28E87F2253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F4AC98-C1DA-45CE-8E65-21D4B1B8910D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5" name="2">
            <a:extLst>
              <a:ext uri="{FF2B5EF4-FFF2-40B4-BE49-F238E27FC236}">
                <a16:creationId xmlns:a16="http://schemas.microsoft.com/office/drawing/2014/main" id="{E7DC2548-7CA0-4568-AD60-94B841861AD6}"/>
              </a:ext>
            </a:extLst>
          </p:cNvPr>
          <p:cNvSpPr/>
          <p:nvPr/>
        </p:nvSpPr>
        <p:spPr>
          <a:xfrm>
            <a:off x="3267831" y="942416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D6158E-627D-4EB3-9B92-B62714C82346}"/>
              </a:ext>
            </a:extLst>
          </p:cNvPr>
          <p:cNvGrpSpPr/>
          <p:nvPr/>
        </p:nvGrpSpPr>
        <p:grpSpPr>
          <a:xfrm>
            <a:off x="3760470" y="1023989"/>
            <a:ext cx="6916420" cy="1508105"/>
            <a:chOff x="172324" y="1136919"/>
            <a:chExt cx="2109019" cy="1443072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1669A337-4822-4A41-BFDF-168DB683B725}"/>
                </a:ext>
              </a:extLst>
            </p:cNvPr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41EE32-7BCE-480E-B513-61074144C0DD}"/>
                </a:ext>
              </a:extLst>
            </p:cNvPr>
            <p:cNvSpPr txBox="1"/>
            <p:nvPr/>
          </p:nvSpPr>
          <p:spPr>
            <a:xfrm>
              <a:off x="285836" y="1136919"/>
              <a:ext cx="1808630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Ê-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Mỹ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ra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đèn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chiếu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phim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1225E8-441D-46A9-A032-CA4DF1AF070F}"/>
              </a:ext>
            </a:extLst>
          </p:cNvPr>
          <p:cNvGrpSpPr/>
          <p:nvPr/>
        </p:nvGrpSpPr>
        <p:grpSpPr>
          <a:xfrm>
            <a:off x="3699510" y="2700020"/>
            <a:ext cx="6916420" cy="1832610"/>
            <a:chOff x="172324" y="1157225"/>
            <a:chExt cx="2109019" cy="1753583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9FB7AC2D-AC0B-4374-B65F-A030D19B1E41}"/>
                </a:ext>
              </a:extLst>
            </p:cNvPr>
            <p:cNvSpPr/>
            <p:nvPr/>
          </p:nvSpPr>
          <p:spPr>
            <a:xfrm>
              <a:off x="172324" y="115722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43">
              <a:extLst>
                <a:ext uri="{FF2B5EF4-FFF2-40B4-BE49-F238E27FC236}">
                  <a16:creationId xmlns:a16="http://schemas.microsoft.com/office/drawing/2014/main" id="{4714396F-8EA4-42B0-AD21-CB3BA3A9BCBB}"/>
                </a:ext>
              </a:extLst>
            </p:cNvPr>
            <p:cNvSpPr txBox="1"/>
            <p:nvPr/>
          </p:nvSpPr>
          <p:spPr>
            <a:xfrm>
              <a:off x="288974" y="1369884"/>
              <a:ext cx="1988596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Ái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ngại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Thương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có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phần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lắng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không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đành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long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trước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khác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FCC10D-8B77-4CD6-BB2C-08F98539315A}"/>
              </a:ext>
            </a:extLst>
          </p:cNvPr>
          <p:cNvGrpSpPr/>
          <p:nvPr/>
        </p:nvGrpSpPr>
        <p:grpSpPr>
          <a:xfrm>
            <a:off x="3882390" y="4657090"/>
            <a:ext cx="6916420" cy="1537308"/>
            <a:chOff x="172324" y="1157225"/>
            <a:chExt cx="2109019" cy="1471015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77A903A6-B30D-4F9F-890E-B82F6D8BAE50}"/>
                </a:ext>
              </a:extLst>
            </p:cNvPr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9D856D4-B469-4F00-9E0C-6330119A96A0}"/>
                </a:ext>
              </a:extLst>
            </p:cNvPr>
            <p:cNvSpPr txBox="1"/>
            <p:nvPr/>
          </p:nvSpPr>
          <p:spPr>
            <a:xfrm>
              <a:off x="315308" y="1185168"/>
              <a:ext cx="1808630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tây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Sắt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mỏng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có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một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lớp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chống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gỉ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bóng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4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3997-6896-44A2-B90E-6D38F05A8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33925C-0B70-4352-B4DF-3B744170C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2093"/>
          </a:xfrm>
        </p:spPr>
      </p:pic>
      <p:pic>
        <p:nvPicPr>
          <p:cNvPr id="6" name="62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64F6A5FC-3DEC-4D9C-9791-F66677AA0FDE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7" name="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17494F8F-C358-4D73-89D2-7A0FF02C3F60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F150188-28C5-4B16-89E5-B2B722BA72F4}"/>
              </a:ext>
            </a:extLst>
          </p:cNvPr>
          <p:cNvSpPr txBox="1">
            <a:spLocks/>
          </p:cNvSpPr>
          <p:nvPr/>
        </p:nvSpPr>
        <p:spPr>
          <a:xfrm>
            <a:off x="910701" y="-931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câu dài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CA86BE-E76C-46C5-B7A2-F7386FFF672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hắt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19676F-8873-437D-99B0-3184A56C57A2}"/>
              </a:ext>
            </a:extLst>
          </p:cNvPr>
          <p:cNvCxnSpPr>
            <a:cxnSpLocks/>
          </p:cNvCxnSpPr>
          <p:nvPr/>
        </p:nvCxnSpPr>
        <p:spPr>
          <a:xfrm flipH="1">
            <a:off x="2858258" y="1893353"/>
            <a:ext cx="126085" cy="462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CF8E4D-9715-41FE-9110-E3308575219F}"/>
              </a:ext>
            </a:extLst>
          </p:cNvPr>
          <p:cNvCxnSpPr>
            <a:cxnSpLocks/>
          </p:cNvCxnSpPr>
          <p:nvPr/>
        </p:nvCxnSpPr>
        <p:spPr>
          <a:xfrm flipH="1">
            <a:off x="5636762" y="1825625"/>
            <a:ext cx="126085" cy="462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BADEFA-E8C1-43ED-B680-91DD16FCFE6F}"/>
              </a:ext>
            </a:extLst>
          </p:cNvPr>
          <p:cNvCxnSpPr>
            <a:cxnSpLocks/>
          </p:cNvCxnSpPr>
          <p:nvPr/>
        </p:nvCxnSpPr>
        <p:spPr>
          <a:xfrm flipH="1">
            <a:off x="10316774" y="1868115"/>
            <a:ext cx="126085" cy="462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5C3F49-605B-4B50-B08C-A2B7EB5E4045}"/>
              </a:ext>
            </a:extLst>
          </p:cNvPr>
          <p:cNvCxnSpPr>
            <a:cxnSpLocks/>
          </p:cNvCxnSpPr>
          <p:nvPr/>
        </p:nvCxnSpPr>
        <p:spPr>
          <a:xfrm flipH="1">
            <a:off x="5802319" y="2370226"/>
            <a:ext cx="126085" cy="462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C33785-AAC2-43C9-9F2C-53ED05B38D90}"/>
              </a:ext>
            </a:extLst>
          </p:cNvPr>
          <p:cNvCxnSpPr>
            <a:cxnSpLocks/>
          </p:cNvCxnSpPr>
          <p:nvPr/>
        </p:nvCxnSpPr>
        <p:spPr>
          <a:xfrm flipH="1">
            <a:off x="1336770" y="2409115"/>
            <a:ext cx="126085" cy="462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D551E7-42FE-409B-A868-E85AA50BB249}"/>
              </a:ext>
            </a:extLst>
          </p:cNvPr>
          <p:cNvCxnSpPr>
            <a:cxnSpLocks/>
          </p:cNvCxnSpPr>
          <p:nvPr/>
        </p:nvCxnSpPr>
        <p:spPr>
          <a:xfrm flipH="1">
            <a:off x="5928404" y="2409115"/>
            <a:ext cx="126085" cy="462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D2C9B7A-7885-4E1B-A433-6053520CF9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0"/>
            <a:ext cx="894460" cy="89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8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FA1DEA79-3BB1-4852-A878-85686F19EB75}"/>
              </a:ext>
            </a:extLst>
          </p:cNvPr>
          <p:cNvSpPr/>
          <p:nvPr/>
        </p:nvSpPr>
        <p:spPr>
          <a:xfrm>
            <a:off x="117239" y="1903229"/>
            <a:ext cx="1673461" cy="330672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đoạn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2936049-EAB4-4EA2-9F72-EB374EE78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02" y="476748"/>
            <a:ext cx="527050" cy="128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6D3D71-7CB2-4006-8468-44E3F563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33" y="1543445"/>
            <a:ext cx="527050" cy="185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2D76D8C-2228-453A-979B-4A62D50FE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30520"/>
            <a:ext cx="527050" cy="197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BF7C875-A403-4439-AFB3-978D7D6AA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17" y="5068266"/>
            <a:ext cx="527050" cy="132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2428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71327BA6-3E55-4837-BFEF-A91D88F04C11}"/>
              </a:ext>
            </a:extLst>
          </p:cNvPr>
          <p:cNvSpPr/>
          <p:nvPr/>
        </p:nvSpPr>
        <p:spPr>
          <a:xfrm>
            <a:off x="117239" y="1903229"/>
            <a:ext cx="1673461" cy="330672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206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167</Words>
  <Application>Microsoft Office PowerPoint</Application>
  <PresentationFormat>Widescreen</PresentationFormat>
  <Paragraphs>33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Microsoft YaHei</vt:lpstr>
      <vt:lpstr>Arial</vt:lpstr>
      <vt:lpstr>Arial Rounded MT Bold</vt:lpstr>
      <vt:lpstr>Arial-Rounded</vt:lpstr>
      <vt:lpstr>Calibri</vt:lpstr>
      <vt:lpstr>Calibri Light</vt:lpstr>
      <vt:lpstr>Montserrat Medium</vt:lpstr>
      <vt:lpstr>2_Office Theme</vt:lpstr>
      <vt:lpstr>4_Office Theme</vt:lpstr>
      <vt:lpstr>3_Office Theme</vt:lpstr>
      <vt:lpstr>Office Theme</vt:lpstr>
      <vt:lpstr>7_Office Theme</vt:lpstr>
      <vt:lpstr>PowerPoint Presentation</vt:lpstr>
      <vt:lpstr>PowerPoint Presentation</vt:lpstr>
      <vt:lpstr>PowerPoint Presentation</vt:lpstr>
      <vt:lpstr>Nếu người thân bị mệt, em có thể làm gì để giúp đỡ,  động viên</vt:lpstr>
      <vt:lpstr>Ánh sáng của yêu thương</vt:lpstr>
      <vt:lpstr>PowerPoint Presentation</vt:lpstr>
      <vt:lpstr>PowerPoint Presentation</vt:lpstr>
      <vt:lpstr>Ánh sáng của yêu thương</vt:lpstr>
      <vt:lpstr>Ánh sáng của yêu thương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Hữu Tiến</cp:lastModifiedBy>
  <cp:revision>6</cp:revision>
  <dcterms:created xsi:type="dcterms:W3CDTF">2021-05-27T10:18:55Z</dcterms:created>
  <dcterms:modified xsi:type="dcterms:W3CDTF">2026-04-29T14:00:04Z</dcterms:modified>
</cp:coreProperties>
</file>