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305" r:id="rId2"/>
    <p:sldId id="306" r:id="rId3"/>
    <p:sldId id="307" r:id="rId4"/>
    <p:sldId id="309" r:id="rId5"/>
    <p:sldId id="312" r:id="rId6"/>
    <p:sldId id="310" r:id="rId7"/>
    <p:sldId id="308" r:id="rId8"/>
    <p:sldId id="313" r:id="rId9"/>
    <p:sldId id="314" r:id="rId10"/>
    <p:sldId id="311" r:id="rId11"/>
  </p:sldIdLst>
  <p:sldSz cx="9144000" cy="5143500" type="screen16x9"/>
  <p:notesSz cx="6858000" cy="9144000"/>
  <p:embeddedFontLst>
    <p:embeddedFont>
      <p:font typeface="Baloo 2" panose="020B0604020202020204" charset="0"/>
      <p:regular r:id="rId13"/>
      <p:bold r:id="rId14"/>
    </p:embeddedFont>
    <p:embeddedFont>
      <p:font typeface="Pangolin" panose="020B0604020202020204" charset="0"/>
      <p:regular r:id="rId15"/>
    </p:embeddedFont>
    <p:embeddedFont>
      <p:font typeface="UTM Androgyne" panose="02040603050506020204" pitchFamily="18" charset="0"/>
      <p:regular r:id="rId16"/>
    </p:embeddedFont>
    <p:embeddedFont>
      <p:font typeface="UTM Cookies" panose="02040603050506020204" pitchFamily="18" charset="0"/>
      <p:regular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464"/>
    <a:srgbClr val="E6E6E6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176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353912" y="551480"/>
            <a:ext cx="3499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tags" Target="../tags/tag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A5A06A4-4F5D-4652-A771-46C7EDAE70A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7719" y="2571750"/>
            <a:ext cx="4484281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34: Lao </a:t>
            </a:r>
            <a:r>
              <a:rPr lang="en-US" dirty="0" err="1"/>
              <a:t>động</a:t>
            </a:r>
            <a:r>
              <a:rPr lang="en-US" dirty="0"/>
              <a:t> an </a:t>
            </a:r>
            <a:r>
              <a:rPr lang="en-US" dirty="0" err="1"/>
              <a:t>toàn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419249-C1FA-4BFA-B611-C913F420F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63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5D0A1D8F-88DA-40C4-B0E7-034A0DC58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500" y="635000"/>
            <a:ext cx="8051540" cy="36337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766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35D69E-B6F9-44CC-B04D-7EB51A700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2D16E7-9D1F-48DE-BB52-C0B74CBCA865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B7BD5-223E-4C83-A007-227979450CA8}"/>
              </a:ext>
            </a:extLst>
          </p:cNvPr>
          <p:cNvSpPr txBox="1"/>
          <p:nvPr/>
        </p:nvSpPr>
        <p:spPr>
          <a:xfrm>
            <a:off x="443172" y="1328667"/>
            <a:ext cx="3544038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kỉ</a:t>
            </a:r>
            <a:r>
              <a:rPr lang="en-US" sz="2000" dirty="0"/>
              <a:t> </a:t>
            </a:r>
            <a:r>
              <a:rPr lang="en-US" sz="2000" dirty="0" err="1"/>
              <a:t>niệm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Hồ</a:t>
            </a:r>
            <a:r>
              <a:rPr lang="en-US" sz="2000" dirty="0"/>
              <a:t> 19 – 5.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Nghe </a:t>
            </a:r>
            <a:r>
              <a:rPr lang="en-US" sz="2000" dirty="0" err="1"/>
              <a:t>kể</a:t>
            </a:r>
            <a:r>
              <a:rPr lang="en-US" sz="2000" dirty="0"/>
              <a:t> </a:t>
            </a:r>
            <a:r>
              <a:rPr lang="en-US" sz="2000" dirty="0" err="1"/>
              <a:t>chuyện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Hồ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trải</a:t>
            </a:r>
            <a:r>
              <a:rPr lang="en-US" sz="2000" dirty="0"/>
              <a:t> qua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cứu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4F428F-A2E5-4A08-A534-5DEA07108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681" y="1339286"/>
            <a:ext cx="4705469" cy="2742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5254CE-CF98-4E54-95D7-C21032C75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28FF0-A026-4F09-BA06-95924A45B848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EC808-EE43-4FC8-800E-48D5A70A3A96}"/>
              </a:ext>
            </a:extLst>
          </p:cNvPr>
          <p:cNvSpPr txBox="1"/>
          <p:nvPr/>
        </p:nvSpPr>
        <p:spPr>
          <a:xfrm>
            <a:off x="1600201" y="791560"/>
            <a:ext cx="795392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Oẳn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tù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tì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búa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dùi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55B74C-6B8F-4431-9CD1-BBF74D90B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8963" y="2083669"/>
            <a:ext cx="6172199" cy="2598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7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B0857D-F2BC-4580-84F2-2C8A20DBFC6B}"/>
              </a:ext>
            </a:extLst>
          </p:cNvPr>
          <p:cNvSpPr txBox="1"/>
          <p:nvPr/>
        </p:nvSpPr>
        <p:spPr>
          <a:xfrm>
            <a:off x="495398" y="192510"/>
            <a:ext cx="8483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Thảo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luận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7FA632-19F6-4901-A6ED-67D664AB31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133"/>
          <a:stretch/>
        </p:blipFill>
        <p:spPr>
          <a:xfrm>
            <a:off x="1376139" y="1392839"/>
            <a:ext cx="6081713" cy="28965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144E1C-A41B-4F67-B9B4-80828AA0574C}"/>
              </a:ext>
            </a:extLst>
          </p:cNvPr>
          <p:cNvSpPr/>
          <p:nvPr/>
        </p:nvSpPr>
        <p:spPr>
          <a:xfrm>
            <a:off x="2564217" y="2027307"/>
            <a:ext cx="1220974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Kim chỉ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337805-936E-4005-8ACE-7A41AD5A9FA7}"/>
              </a:ext>
            </a:extLst>
          </p:cNvPr>
          <p:cNvSpPr/>
          <p:nvPr/>
        </p:nvSpPr>
        <p:spPr>
          <a:xfrm>
            <a:off x="2564217" y="3158367"/>
            <a:ext cx="1220974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Xẻng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0C0B13-877A-48F3-B222-F830167BFC41}"/>
              </a:ext>
            </a:extLst>
          </p:cNvPr>
          <p:cNvSpPr/>
          <p:nvPr/>
        </p:nvSpPr>
        <p:spPr>
          <a:xfrm>
            <a:off x="2564217" y="4185478"/>
            <a:ext cx="1220974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Khăn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769048-65F9-4C3A-9DED-811A2598C675}"/>
              </a:ext>
            </a:extLst>
          </p:cNvPr>
          <p:cNvSpPr/>
          <p:nvPr/>
        </p:nvSpPr>
        <p:spPr>
          <a:xfrm>
            <a:off x="5481082" y="1911746"/>
            <a:ext cx="1220974" cy="5658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Nạo rau củ quả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415809-47AA-4486-A926-56338F518B37}"/>
              </a:ext>
            </a:extLst>
          </p:cNvPr>
          <p:cNvSpPr/>
          <p:nvPr/>
        </p:nvSpPr>
        <p:spPr>
          <a:xfrm>
            <a:off x="5711454" y="2871785"/>
            <a:ext cx="760230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Kéo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87F9C2-5CC1-46AE-A197-EA96DB58BCBF}"/>
              </a:ext>
            </a:extLst>
          </p:cNvPr>
          <p:cNvSpPr/>
          <p:nvPr/>
        </p:nvSpPr>
        <p:spPr>
          <a:xfrm>
            <a:off x="5711454" y="4018108"/>
            <a:ext cx="760230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0070C0"/>
                </a:solidFill>
              </a:rPr>
              <a:t>Xô</a:t>
            </a:r>
            <a:endParaRPr lang="vi-VN" sz="16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47C63A-1744-4594-9EA8-9AA81B9C2CDF}"/>
              </a:ext>
            </a:extLst>
          </p:cNvPr>
          <p:cNvSpPr/>
          <p:nvPr/>
        </p:nvSpPr>
        <p:spPr>
          <a:xfrm>
            <a:off x="4036880" y="2454418"/>
            <a:ext cx="760230" cy="3347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0070C0"/>
                </a:solidFill>
              </a:rPr>
              <a:t>Chổi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2FAEF3-A39D-46AA-84D8-331C082454B7}"/>
              </a:ext>
            </a:extLst>
          </p:cNvPr>
          <p:cNvSpPr txBox="1"/>
          <p:nvPr/>
        </p:nvSpPr>
        <p:spPr>
          <a:xfrm>
            <a:off x="583169" y="1629271"/>
            <a:ext cx="154067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Khâu, vá, may quần áo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78EA26-4C92-4C67-B12A-FB2CEF6B6EF4}"/>
              </a:ext>
            </a:extLst>
          </p:cNvPr>
          <p:cNvSpPr txBox="1"/>
          <p:nvPr/>
        </p:nvSpPr>
        <p:spPr>
          <a:xfrm>
            <a:off x="727599" y="2544733"/>
            <a:ext cx="129707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Xúc đất, xới đất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8AAA2E-E023-496B-B3F7-E126AEE013B6}"/>
              </a:ext>
            </a:extLst>
          </p:cNvPr>
          <p:cNvSpPr txBox="1"/>
          <p:nvPr/>
        </p:nvSpPr>
        <p:spPr>
          <a:xfrm>
            <a:off x="495398" y="3510622"/>
            <a:ext cx="141887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Lau tay, lau bàn ghế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C49672-78F3-4652-8CBC-0CB7A7E704F4}"/>
              </a:ext>
            </a:extLst>
          </p:cNvPr>
          <p:cNvSpPr txBox="1"/>
          <p:nvPr/>
        </p:nvSpPr>
        <p:spPr>
          <a:xfrm>
            <a:off x="4238540" y="3917798"/>
            <a:ext cx="122097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Quét nhà cửa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D52DE-7769-4F73-9CD3-6E2E940DBB9B}"/>
              </a:ext>
            </a:extLst>
          </p:cNvPr>
          <p:cNvSpPr txBox="1"/>
          <p:nvPr/>
        </p:nvSpPr>
        <p:spPr>
          <a:xfrm>
            <a:off x="7386028" y="723299"/>
            <a:ext cx="1263504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Cắt rau củ quả theo nhiều hình thức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10F3D4-75BA-45D5-BBF5-E579CF02C349}"/>
              </a:ext>
            </a:extLst>
          </p:cNvPr>
          <p:cNvSpPr txBox="1"/>
          <p:nvPr/>
        </p:nvSpPr>
        <p:spPr>
          <a:xfrm>
            <a:off x="7405154" y="2462796"/>
            <a:ext cx="101124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Cắt đồ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7AD601-098E-4AC4-96DE-0968BFEA90F8}"/>
              </a:ext>
            </a:extLst>
          </p:cNvPr>
          <p:cNvSpPr txBox="1"/>
          <p:nvPr/>
        </p:nvSpPr>
        <p:spPr>
          <a:xfrm>
            <a:off x="7394887" y="3371296"/>
            <a:ext cx="126350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Đựng nước, cát, đồ dùng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7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B0857D-F2BC-4580-84F2-2C8A20DBFC6B}"/>
              </a:ext>
            </a:extLst>
          </p:cNvPr>
          <p:cNvSpPr txBox="1"/>
          <p:nvPr/>
        </p:nvSpPr>
        <p:spPr>
          <a:xfrm>
            <a:off x="529380" y="277570"/>
            <a:ext cx="8483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3.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13CEA-1881-4C79-B211-7C88396A3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9228" y="877734"/>
            <a:ext cx="4271138" cy="15082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7BBF14-92A4-46F1-B860-6454683B429E}"/>
              </a:ext>
            </a:extLst>
          </p:cNvPr>
          <p:cNvSpPr txBox="1"/>
          <p:nvPr/>
        </p:nvSpPr>
        <p:spPr>
          <a:xfrm>
            <a:off x="1408994" y="2665995"/>
            <a:ext cx="3362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002060"/>
                </a:solidFill>
              </a:rPr>
              <a:t>Xem video: </a:t>
            </a:r>
            <a:r>
              <a:rPr lang="vi-VN" sz="2800" dirty="0">
                <a:solidFill>
                  <a:srgbClr val="002060"/>
                </a:solidFill>
              </a:rPr>
              <a:t>Thực hành chế tạo chậu đựng cây bằng chai nhựa.</a:t>
            </a:r>
            <a:endParaRPr lang="vi-VN" sz="2800" i="1" dirty="0">
              <a:solidFill>
                <a:srgbClr val="002060"/>
              </a:solidFill>
            </a:endParaRPr>
          </a:p>
        </p:txBody>
      </p:sp>
      <p:pic>
        <p:nvPicPr>
          <p:cNvPr id="5" name="làm chậu đựng cây">
            <a:hlinkClick r:id="" action="ppaction://media"/>
            <a:extLst>
              <a:ext uri="{FF2B5EF4-FFF2-40B4-BE49-F238E27FC236}">
                <a16:creationId xmlns:a16="http://schemas.microsoft.com/office/drawing/2014/main" id="{27B9BF4F-6C7F-4ACA-8874-504F35CDBD8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28520" y="2477660"/>
            <a:ext cx="2192553" cy="2192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4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09B808-6818-4C8A-BB04-B6FDFC0A31AF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E984B9A6-8675-4BD1-B578-67E226C5D705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6297AF06-02CE-4472-963F-F2F012994F2B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AD5D53EF-6648-4987-8D9D-9420F227411B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3A2D6B86-EAAA-4753-A94C-2C0D11C833CA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CF444349-109D-4C7C-B0F7-4A4735CE603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6D599C5A-DA07-43BC-9198-806DF761B844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7184FD09-BC3D-418E-B290-6F67657825E3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B00FB9A3-6612-47CB-B0F9-CCB989783876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9613A867-9533-486A-BA21-58E7D6498955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422ADB19-7B7A-4866-A24E-4653F81AD78F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A282199F-3841-4983-A68A-71C0FE3F1F07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79754348-3E69-4902-8972-A3B139222C43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30C9229C-D94A-4FA5-B989-298A31CAA6FA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C587828B-02A8-47ED-B50E-2385A8F5505A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4B159E37-6CC8-4E2E-8112-E7A3A1D54DBF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1566D815-D5E8-4FC6-A695-949E91A1F907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A565C1A4-499D-45C8-9430-30013EA14C37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1507BA48-2E7F-412A-BE2E-223083F051F3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BF46A7A-CC6B-4B5E-9C5A-D1F781C9A097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AC3D7846-33C8-4064-8D93-93A29DF39342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74D32DCC-FE36-485D-8142-5D8924DE837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65834C65-ACF0-44E6-8F40-D6EAFCBA8C00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10BB8169-F18B-4150-9AA1-8F69A734151E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6D03D2-E571-49D5-8D1B-B9F84EA1CB46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A2EAB99-2F74-42E5-BE6E-F7BF5AF305A5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B9C671D-0C60-4A71-9242-0723BE85AAD8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3B43BF-75DD-4C05-AF67-859DAD2909CA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D339C9-352B-469F-9F82-24D93D4F0552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3E2085-735D-46DF-830F-9537B818C50B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E9FF41-B7E6-408C-B585-FAA7A46B4C27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C8C9511-3141-47A5-81BC-970DEC542FFB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2E35A2-DB4E-4D6B-AAA4-CC290E4B5C41}"/>
              </a:ext>
            </a:extLst>
          </p:cNvPr>
          <p:cNvSpPr txBox="1"/>
          <p:nvPr/>
        </p:nvSpPr>
        <p:spPr>
          <a:xfrm>
            <a:off x="1393796" y="1068369"/>
            <a:ext cx="7595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Hỏi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chưa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phép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028" name="Picture 4" descr="Premium Vector | Cute little kid girl think with question mark">
            <a:extLst>
              <a:ext uri="{FF2B5EF4-FFF2-40B4-BE49-F238E27FC236}">
                <a16:creationId xmlns:a16="http://schemas.microsoft.com/office/drawing/2014/main" id="{1DB7DC68-4F2E-41D3-9BDB-C32085793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3" t="6721" r="15748" b="8828"/>
          <a:stretch/>
        </p:blipFill>
        <p:spPr bwMode="auto">
          <a:xfrm>
            <a:off x="3156240" y="1989676"/>
            <a:ext cx="1560481" cy="25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629F19D-6A73-44A8-B4B5-B3E070D65F18}"/>
              </a:ext>
            </a:extLst>
          </p:cNvPr>
          <p:cNvGrpSpPr/>
          <p:nvPr/>
        </p:nvGrpSpPr>
        <p:grpSpPr>
          <a:xfrm>
            <a:off x="759343" y="1989676"/>
            <a:ext cx="2164610" cy="1604129"/>
            <a:chOff x="759343" y="1989676"/>
            <a:chExt cx="2164610" cy="1604129"/>
          </a:xfrm>
        </p:grpSpPr>
        <p:pic>
          <p:nvPicPr>
            <p:cNvPr id="1030" name="Picture 6" descr="Knives Cartoon High Res Stock Images | Shutterstock">
              <a:extLst>
                <a:ext uri="{FF2B5EF4-FFF2-40B4-BE49-F238E27FC236}">
                  <a16:creationId xmlns:a16="http://schemas.microsoft.com/office/drawing/2014/main" id="{CD72CE61-D6E7-43FE-9867-A614F024E7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19"/>
            <a:stretch/>
          </p:blipFill>
          <p:spPr bwMode="auto">
            <a:xfrm>
              <a:off x="1038577" y="2037366"/>
              <a:ext cx="1456256" cy="1213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448379-014E-4B47-8E7A-55615ED56BA9}"/>
                </a:ext>
              </a:extLst>
            </p:cNvPr>
            <p:cNvSpPr/>
            <p:nvPr/>
          </p:nvSpPr>
          <p:spPr>
            <a:xfrm>
              <a:off x="759343" y="1989676"/>
              <a:ext cx="2164610" cy="160412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418B04D-CC1F-4868-8DEF-1EE0F335A379}"/>
              </a:ext>
            </a:extLst>
          </p:cNvPr>
          <p:cNvGrpSpPr/>
          <p:nvPr/>
        </p:nvGrpSpPr>
        <p:grpSpPr>
          <a:xfrm>
            <a:off x="4716721" y="2630826"/>
            <a:ext cx="1583090" cy="1925958"/>
            <a:chOff x="5047775" y="2652428"/>
            <a:chExt cx="1583090" cy="1925958"/>
          </a:xfrm>
        </p:grpSpPr>
        <p:pic>
          <p:nvPicPr>
            <p:cNvPr id="1032" name="Picture 8" descr="Premium Vector | Cartoon lighter">
              <a:extLst>
                <a:ext uri="{FF2B5EF4-FFF2-40B4-BE49-F238E27FC236}">
                  <a16:creationId xmlns:a16="http://schemas.microsoft.com/office/drawing/2014/main" id="{7ED50C34-10B3-43D4-AC35-4ECFB1CFD6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7" t="6721" r="28025" b="8828"/>
            <a:stretch/>
          </p:blipFill>
          <p:spPr bwMode="auto">
            <a:xfrm>
              <a:off x="5378128" y="2763503"/>
              <a:ext cx="878374" cy="1703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27C9BC6-6A0F-46E8-9FE2-75466545A673}"/>
                </a:ext>
              </a:extLst>
            </p:cNvPr>
            <p:cNvSpPr/>
            <p:nvPr/>
          </p:nvSpPr>
          <p:spPr>
            <a:xfrm>
              <a:off x="5047775" y="2652428"/>
              <a:ext cx="1583090" cy="192595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59FC4B-2B28-432F-B96F-7B2FCE7EEB68}"/>
              </a:ext>
            </a:extLst>
          </p:cNvPr>
          <p:cNvGrpSpPr/>
          <p:nvPr/>
        </p:nvGrpSpPr>
        <p:grpSpPr>
          <a:xfrm>
            <a:off x="6439712" y="1769685"/>
            <a:ext cx="2164610" cy="1604129"/>
            <a:chOff x="6439712" y="1769685"/>
            <a:chExt cx="2164610" cy="1604129"/>
          </a:xfrm>
        </p:grpSpPr>
        <p:pic>
          <p:nvPicPr>
            <p:cNvPr id="1034" name="Picture 10" descr="Box matches icon cartoon style Royalty Free Vector Image">
              <a:extLst>
                <a:ext uri="{FF2B5EF4-FFF2-40B4-BE49-F238E27FC236}">
                  <a16:creationId xmlns:a16="http://schemas.microsoft.com/office/drawing/2014/main" id="{8ABF28C9-905D-477F-AFFF-A5F5AF9DF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27"/>
            <a:stretch/>
          </p:blipFill>
          <p:spPr bwMode="auto">
            <a:xfrm>
              <a:off x="6938611" y="1967206"/>
              <a:ext cx="1166812" cy="1283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E0B1EDD-C645-493E-80A4-D56B5B641275}"/>
                </a:ext>
              </a:extLst>
            </p:cNvPr>
            <p:cNvSpPr/>
            <p:nvPr/>
          </p:nvSpPr>
          <p:spPr>
            <a:xfrm>
              <a:off x="6439712" y="1769685"/>
              <a:ext cx="2164610" cy="160412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25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8F427-5819-419B-ACB6-2367C5F02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8CE94F-A3BF-455E-A327-84E42998E715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CC77F-4C93-4B5E-B3C1-F03D7655D3A6}"/>
              </a:ext>
            </a:extLst>
          </p:cNvPr>
          <p:cNvSpPr txBox="1"/>
          <p:nvPr/>
        </p:nvSpPr>
        <p:spPr>
          <a:xfrm>
            <a:off x="535828" y="1087441"/>
            <a:ext cx="3919214" cy="317009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lao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vườn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dưới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Nhắc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từng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thao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Cất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lao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hoàn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99958-58DF-4096-BEC7-2B6A64D45427}"/>
              </a:ext>
            </a:extLst>
          </p:cNvPr>
          <p:cNvGrpSpPr/>
          <p:nvPr/>
        </p:nvGrpSpPr>
        <p:grpSpPr>
          <a:xfrm>
            <a:off x="4455042" y="703000"/>
            <a:ext cx="4089584" cy="3721856"/>
            <a:chOff x="4455042" y="703000"/>
            <a:chExt cx="4089584" cy="37218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8B7AB7-5715-4B53-9421-84DE7A26D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55042" y="703000"/>
              <a:ext cx="4089584" cy="18687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D40F7A6-2C46-481F-99B9-B6DD2874A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40227" y="2672490"/>
              <a:ext cx="3919214" cy="17523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003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3D682D-588F-4378-A0AE-5FEDC2717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374" y="444501"/>
            <a:ext cx="7945252" cy="3630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1ABF4-6F7C-4AA7-8536-9F2DE9A08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201" y="782637"/>
            <a:ext cx="8002797" cy="3578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5033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4.Laodongantoan[2021061016580383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281</Words>
  <Application>Microsoft Office PowerPoint</Application>
  <PresentationFormat>On-screen Show (16:9)</PresentationFormat>
  <Paragraphs>36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Pangolin</vt:lpstr>
      <vt:lpstr>UTM Cookies</vt:lpstr>
      <vt:lpstr>UTM Androgyne</vt:lpstr>
      <vt:lpstr>Arial</vt:lpstr>
      <vt:lpstr>Baloo 2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Phạm Thanh Hằng (ADAS – GV)</cp:lastModifiedBy>
  <cp:revision>46</cp:revision>
  <dcterms:modified xsi:type="dcterms:W3CDTF">2021-06-10T18:27:20Z</dcterms:modified>
</cp:coreProperties>
</file>