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9"/>
  </p:notesMasterIdLst>
  <p:sldIdLst>
    <p:sldId id="257" r:id="rId3"/>
    <p:sldId id="439" r:id="rId4"/>
    <p:sldId id="426" r:id="rId5"/>
    <p:sldId id="387" r:id="rId6"/>
    <p:sldId id="388" r:id="rId7"/>
    <p:sldId id="440" r:id="rId8"/>
    <p:sldId id="441" r:id="rId9"/>
    <p:sldId id="413" r:id="rId10"/>
    <p:sldId id="442" r:id="rId11"/>
    <p:sldId id="414" r:id="rId12"/>
    <p:sldId id="443" r:id="rId13"/>
    <p:sldId id="437" r:id="rId14"/>
    <p:sldId id="444" r:id="rId15"/>
    <p:sldId id="374" r:id="rId16"/>
    <p:sldId id="445" r:id="rId17"/>
    <p:sldId id="429" r:id="rId18"/>
    <p:sldId id="449" r:id="rId19"/>
    <p:sldId id="450" r:id="rId20"/>
    <p:sldId id="451" r:id="rId21"/>
    <p:sldId id="446" r:id="rId22"/>
    <p:sldId id="379" r:id="rId23"/>
    <p:sldId id="372" r:id="rId24"/>
    <p:sldId id="380" r:id="rId25"/>
    <p:sldId id="381" r:id="rId26"/>
    <p:sldId id="448" r:id="rId27"/>
    <p:sldId id="44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12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8/13/2023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a:t>
            </a:fld>
            <a:endParaRPr lang="en-US"/>
          </a:p>
        </p:txBody>
      </p:sp>
    </p:spTree>
    <p:extLst>
      <p:ext uri="{BB962C8B-B14F-4D97-AF65-F5344CB8AC3E}">
        <p14:creationId xmlns:p14="http://schemas.microsoft.com/office/powerpoint/2010/main" val="3586522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2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57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20</a:t>
            </a:fld>
            <a:endParaRPr lang="en-US"/>
          </a:p>
        </p:txBody>
      </p:sp>
    </p:spTree>
    <p:extLst>
      <p:ext uri="{BB962C8B-B14F-4D97-AF65-F5344CB8AC3E}">
        <p14:creationId xmlns:p14="http://schemas.microsoft.com/office/powerpoint/2010/main" val="411228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4603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1268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793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13289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25</a:t>
            </a:fld>
            <a:endParaRPr lang="en-US"/>
          </a:p>
        </p:txBody>
      </p:sp>
    </p:spTree>
    <p:extLst>
      <p:ext uri="{BB962C8B-B14F-4D97-AF65-F5344CB8AC3E}">
        <p14:creationId xmlns:p14="http://schemas.microsoft.com/office/powerpoint/2010/main" val="1554946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26</a:t>
            </a:fld>
            <a:endParaRPr lang="en-US"/>
          </a:p>
        </p:txBody>
      </p:sp>
    </p:spTree>
    <p:extLst>
      <p:ext uri="{BB962C8B-B14F-4D97-AF65-F5344CB8AC3E}">
        <p14:creationId xmlns:p14="http://schemas.microsoft.com/office/powerpoint/2010/main" val="138333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4</a:t>
            </a:fld>
            <a:endParaRPr lang="en-US"/>
          </a:p>
        </p:txBody>
      </p:sp>
    </p:spTree>
    <p:extLst>
      <p:ext uri="{BB962C8B-B14F-4D97-AF65-F5344CB8AC3E}">
        <p14:creationId xmlns:p14="http://schemas.microsoft.com/office/powerpoint/2010/main" val="56596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7</a:t>
            </a:fld>
            <a:endParaRPr lang="en-US"/>
          </a:p>
        </p:txBody>
      </p:sp>
    </p:spTree>
    <p:extLst>
      <p:ext uri="{BB962C8B-B14F-4D97-AF65-F5344CB8AC3E}">
        <p14:creationId xmlns:p14="http://schemas.microsoft.com/office/powerpoint/2010/main" val="138900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11</a:t>
            </a:fld>
            <a:endParaRPr lang="en-US"/>
          </a:p>
        </p:txBody>
      </p:sp>
    </p:spTree>
    <p:extLst>
      <p:ext uri="{BB962C8B-B14F-4D97-AF65-F5344CB8AC3E}">
        <p14:creationId xmlns:p14="http://schemas.microsoft.com/office/powerpoint/2010/main" val="189454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12</a:t>
            </a:fld>
            <a:endParaRPr lang="en-US"/>
          </a:p>
        </p:txBody>
      </p:sp>
    </p:spTree>
    <p:extLst>
      <p:ext uri="{BB962C8B-B14F-4D97-AF65-F5344CB8AC3E}">
        <p14:creationId xmlns:p14="http://schemas.microsoft.com/office/powerpoint/2010/main" val="359448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9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2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20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21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8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8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6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AACA9C0D-B128-C6BC-23F1-2CABFD41E7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B6C4994B-F025-3FCE-8E23-DB14F3FEB7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174523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41.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41.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4" name="Picture 3">
            <a:extLst>
              <a:ext uri="{FF2B5EF4-FFF2-40B4-BE49-F238E27FC236}">
                <a16:creationId xmlns:a16="http://schemas.microsoft.com/office/drawing/2014/main" id="{F32B6CF1-D5C3-9413-5A58-9146FFE8DF16}"/>
              </a:ext>
            </a:extLst>
          </p:cNvPr>
          <p:cNvPicPr>
            <a:picLocks noChangeAspect="1"/>
          </p:cNvPicPr>
          <p:nvPr/>
        </p:nvPicPr>
        <p:blipFill>
          <a:blip r:embed="rId4"/>
          <a:stretch>
            <a:fillRect/>
          </a:stretch>
        </p:blipFill>
        <p:spPr>
          <a:xfrm>
            <a:off x="3807894" y="219075"/>
            <a:ext cx="4633362" cy="1030313"/>
          </a:xfrm>
          <a:prstGeom prst="rect">
            <a:avLst/>
          </a:prstGeom>
        </p:spPr>
      </p:pic>
      <p:pic>
        <p:nvPicPr>
          <p:cNvPr id="12" name="Picture 11" descr="A cartoon of a child waving&#10;&#10;Description automatically generated">
            <a:extLst>
              <a:ext uri="{FF2B5EF4-FFF2-40B4-BE49-F238E27FC236}">
                <a16:creationId xmlns:a16="http://schemas.microsoft.com/office/drawing/2014/main" id="{82526D12-1805-BA8B-8829-8D1667565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1775457"/>
            <a:ext cx="4067175" cy="5082543"/>
          </a:xfrm>
          <a:prstGeom prst="rect">
            <a:avLst/>
          </a:prstGeom>
        </p:spPr>
      </p:pic>
      <p:pic>
        <p:nvPicPr>
          <p:cNvPr id="16" name="Picture 15">
            <a:extLst>
              <a:ext uri="{FF2B5EF4-FFF2-40B4-BE49-F238E27FC236}">
                <a16:creationId xmlns:a16="http://schemas.microsoft.com/office/drawing/2014/main" id="{054E532F-2A8B-F0D1-B465-E46236595F0B}"/>
              </a:ext>
            </a:extLst>
          </p:cNvPr>
          <p:cNvPicPr>
            <a:picLocks noChangeAspect="1"/>
          </p:cNvPicPr>
          <p:nvPr/>
        </p:nvPicPr>
        <p:blipFill>
          <a:blip r:embed="rId6"/>
          <a:stretch>
            <a:fillRect/>
          </a:stretch>
        </p:blipFill>
        <p:spPr>
          <a:xfrm rot="1953894">
            <a:off x="1528183" y="401478"/>
            <a:ext cx="2772267" cy="2579847"/>
          </a:xfrm>
          <a:prstGeom prst="rect">
            <a:avLst/>
          </a:prstGeom>
        </p:spPr>
      </p:pic>
      <p:pic>
        <p:nvPicPr>
          <p:cNvPr id="17" name="Picture 16">
            <a:extLst>
              <a:ext uri="{FF2B5EF4-FFF2-40B4-BE49-F238E27FC236}">
                <a16:creationId xmlns:a16="http://schemas.microsoft.com/office/drawing/2014/main" id="{2F4AC933-2D86-9423-2FCF-8F691650A924}"/>
              </a:ext>
            </a:extLst>
          </p:cNvPr>
          <p:cNvPicPr>
            <a:picLocks noChangeAspect="1"/>
          </p:cNvPicPr>
          <p:nvPr/>
        </p:nvPicPr>
        <p:blipFill>
          <a:blip r:embed="rId7"/>
          <a:stretch>
            <a:fillRect/>
          </a:stretch>
        </p:blipFill>
        <p:spPr>
          <a:xfrm>
            <a:off x="2434922" y="1503631"/>
            <a:ext cx="9912955" cy="4060288"/>
          </a:xfrm>
          <a:prstGeom prst="rect">
            <a:avLst/>
          </a:prstGeom>
        </p:spPr>
      </p:pic>
    </p:spTree>
    <p:extLst>
      <p:ext uri="{BB962C8B-B14F-4D97-AF65-F5344CB8AC3E}">
        <p14:creationId xmlns:p14="http://schemas.microsoft.com/office/powerpoint/2010/main" val="32829458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Cảnh Đền Hùng - Phú Thọ">
            <a:hlinkClick r:id="" action="ppaction://media"/>
            <a:extLst>
              <a:ext uri="{FF2B5EF4-FFF2-40B4-BE49-F238E27FC236}">
                <a16:creationId xmlns:a16="http://schemas.microsoft.com/office/drawing/2014/main" id="{52F6EEFB-0517-D907-B3A2-DF21CF43A9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10050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36" y="2826137"/>
            <a:ext cx="3616008" cy="30616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08260" y="9570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Hoạt động 2: Tìm hiểu về lễ giỗ Tổ Hùng Vương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4FDB1F67-2D97-4D03-2361-42CA1CD764C9}"/>
              </a:ext>
            </a:extLst>
          </p:cNvPr>
          <p:cNvPicPr>
            <a:picLocks noChangeAspect="1"/>
          </p:cNvPicPr>
          <p:nvPr/>
        </p:nvPicPr>
        <p:blipFill>
          <a:blip r:embed="rId4"/>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9410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A282DF5E-4A82-0B75-7245-2E71E76B078A}"/>
              </a:ext>
            </a:extLst>
          </p:cNvPr>
          <p:cNvPicPr>
            <a:picLocks noChangeAspect="1"/>
          </p:cNvPicPr>
          <p:nvPr/>
        </p:nvPicPr>
        <p:blipFill>
          <a:blip r:embed="rId4"/>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
        <p:nvSpPr>
          <p:cNvPr id="7" name="Text Box 33">
            <a:extLst>
              <a:ext uri="{FF2B5EF4-FFF2-40B4-BE49-F238E27FC236}">
                <a16:creationId xmlns:a16="http://schemas.microsoft.com/office/drawing/2014/main" id="{11652051-27BC-FB8D-1330-AB86A1E0FF3A}"/>
              </a:ext>
            </a:extLst>
          </p:cNvPr>
          <p:cNvSpPr txBox="1">
            <a:spLocks noChangeArrowheads="1"/>
          </p:cNvSpPr>
          <p:nvPr/>
        </p:nvSpPr>
        <p:spPr bwMode="auto">
          <a:xfrm>
            <a:off x="3322760" y="4690869"/>
            <a:ext cx="8488240" cy="2031325"/>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thời gian và địa điểm tổ chức lễ giỗ Tổ Hùng Vương.</a:t>
            </a:r>
            <a:endPar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Giới thiệu sơ lược về lễ giỗ Tổ Hùng Vương và nêu ý nghĩa của ngày giỗ Tổ.</a:t>
            </a:r>
          </a:p>
        </p:txBody>
      </p:sp>
    </p:spTree>
    <p:extLst>
      <p:ext uri="{BB962C8B-B14F-4D97-AF65-F5344CB8AC3E}">
        <p14:creationId xmlns:p14="http://schemas.microsoft.com/office/powerpoint/2010/main" val="30988739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81026" y="546636"/>
            <a:ext cx="5772149" cy="548268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Lễ Giỗ Tổ Hùng Vương được tổ chức vào ngày mồng 10 tháng Ba âm lịch hằng năm; tại khu di tích Đền Hùng (thuộc xã Hy Cương, thành phố Việt Trì, tỉnh Phú Thọ).</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1028" name="Picture 4" descr="Interactive) Lễ Giỗ Tổ Hùng Vương và Tuần Văn hoá - Du lịch Đất Tổ năm 2023">
            <a:extLst>
              <a:ext uri="{FF2B5EF4-FFF2-40B4-BE49-F238E27FC236}">
                <a16:creationId xmlns:a16="http://schemas.microsoft.com/office/drawing/2014/main" id="{E86852FA-EA06-2215-3CFB-076C20968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725" y="2190749"/>
            <a:ext cx="4076700"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7AEF14-0558-83DB-E184-990D98D4CAA2}"/>
              </a:ext>
            </a:extLst>
          </p:cNvPr>
          <p:cNvPicPr>
            <a:picLocks noChangeAspect="1"/>
          </p:cNvPicPr>
          <p:nvPr/>
        </p:nvPicPr>
        <p:blipFill>
          <a:blip r:embed="rId4"/>
          <a:stretch>
            <a:fillRect/>
          </a:stretch>
        </p:blipFill>
        <p:spPr>
          <a:xfrm>
            <a:off x="7234237" y="209550"/>
            <a:ext cx="383857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4038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Lễ Giỗ Tổ Hùng Vương được Nhà nước tổ chức theo nghi lễ truyền thống.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sp>
        <p:nvSpPr>
          <p:cNvPr id="10" name="TextBox 9">
            <a:extLst>
              <a:ext uri="{FF2B5EF4-FFF2-40B4-BE49-F238E27FC236}">
                <a16:creationId xmlns:a16="http://schemas.microsoft.com/office/drawing/2014/main" id="{0741BD34-F6B1-E8C3-BB10-12242B5CEFDE}"/>
              </a:ext>
            </a:extLst>
          </p:cNvPr>
          <p:cNvSpPr txBox="1"/>
          <p:nvPr/>
        </p:nvSpPr>
        <p:spPr>
          <a:xfrm>
            <a:off x="422910" y="2036786"/>
            <a:ext cx="3568065" cy="4031873"/>
          </a:xfrm>
          <a:custGeom>
            <a:avLst/>
            <a:gdLst>
              <a:gd name="connsiteX0" fmla="*/ 0 w 3568065"/>
              <a:gd name="connsiteY0" fmla="*/ 0 h 4031873"/>
              <a:gd name="connsiteX1" fmla="*/ 3568065 w 3568065"/>
              <a:gd name="connsiteY1" fmla="*/ 0 h 4031873"/>
              <a:gd name="connsiteX2" fmla="*/ 3568065 w 3568065"/>
              <a:gd name="connsiteY2" fmla="*/ 4031873 h 4031873"/>
              <a:gd name="connsiteX3" fmla="*/ 0 w 3568065"/>
              <a:gd name="connsiteY3" fmla="*/ 4031873 h 4031873"/>
              <a:gd name="connsiteX4" fmla="*/ 0 w 3568065"/>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065" h="4031873" fill="none" extrusionOk="0">
                <a:moveTo>
                  <a:pt x="0" y="0"/>
                </a:moveTo>
                <a:cubicBezTo>
                  <a:pt x="744582" y="5222"/>
                  <a:pt x="3156619" y="24918"/>
                  <a:pt x="3568065" y="0"/>
                </a:cubicBezTo>
                <a:cubicBezTo>
                  <a:pt x="3406820" y="1047517"/>
                  <a:pt x="3524305" y="3144115"/>
                  <a:pt x="3568065" y="4031873"/>
                </a:cubicBezTo>
                <a:cubicBezTo>
                  <a:pt x="2453296" y="3867112"/>
                  <a:pt x="1679933" y="4150023"/>
                  <a:pt x="0" y="4031873"/>
                </a:cubicBezTo>
                <a:cubicBezTo>
                  <a:pt x="-55725" y="2265276"/>
                  <a:pt x="17072" y="646190"/>
                  <a:pt x="0" y="0"/>
                </a:cubicBezTo>
                <a:close/>
              </a:path>
              <a:path w="3568065" h="4031873" stroke="0" extrusionOk="0">
                <a:moveTo>
                  <a:pt x="0" y="0"/>
                </a:moveTo>
                <a:cubicBezTo>
                  <a:pt x="1652866" y="11849"/>
                  <a:pt x="3052698" y="-161459"/>
                  <a:pt x="3568065" y="0"/>
                </a:cubicBezTo>
                <a:cubicBezTo>
                  <a:pt x="3571195" y="601035"/>
                  <a:pt x="3466889" y="2648382"/>
                  <a:pt x="3568065" y="4031873"/>
                </a:cubicBezTo>
                <a:cubicBezTo>
                  <a:pt x="2564329" y="3886013"/>
                  <a:pt x="681906" y="3953549"/>
                  <a:pt x="0" y="4031873"/>
                </a:cubicBezTo>
                <a:cubicBezTo>
                  <a:pt x="74291" y="3600045"/>
                  <a:pt x="168006" y="7685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b="1" dirty="0">
                <a:cs typeface="Arial" panose="020B0604020202020204" pitchFamily="34" charset="0"/>
              </a:rPr>
              <a:t>Nghi thức quan trọng nhất là lễ rước kiệu vua và lễ dâng hương. Đoàn rước kiệu lần lượt đi qua các đền để đến Đền Thượng. </a:t>
            </a:r>
          </a:p>
        </p:txBody>
      </p:sp>
      <p:pic>
        <p:nvPicPr>
          <p:cNvPr id="1030" name="Picture 6" descr="Đặc sắc Lễ rước kiệu về Đền Hùng của các xã, phường vùng ven di tích | Lễ  hội | Vietnam+ (VietnamPlus)">
            <a:extLst>
              <a:ext uri="{FF2B5EF4-FFF2-40B4-BE49-F238E27FC236}">
                <a16:creationId xmlns:a16="http://schemas.microsoft.com/office/drawing/2014/main" id="{3D354EA8-E4A3-2A92-CAFD-E67669D87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0121">
            <a:off x="5172075" y="1533997"/>
            <a:ext cx="4410075" cy="262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âng hương tưởng niệm các Vua Hùng">
            <a:extLst>
              <a:ext uri="{FF2B5EF4-FFF2-40B4-BE49-F238E27FC236}">
                <a16:creationId xmlns:a16="http://schemas.microsoft.com/office/drawing/2014/main" id="{4B9B7775-A257-2261-6193-17E42EDE3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8600">
            <a:off x="7677149" y="3962639"/>
            <a:ext cx="4019550" cy="246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460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Phần hội có các trò chơi như: thi gói bánh chưng, giã bánh giầy, hát Xoan, đấu vật,...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3074"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id="{28772D89-4E52-243D-D33D-E82BFF4C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8350"/>
            <a:ext cx="4324350" cy="278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hể thao truyền thống trong lễ hội Đền Hùng | baotintuc.vn">
            <a:extLst>
              <a:ext uri="{FF2B5EF4-FFF2-40B4-BE49-F238E27FC236}">
                <a16:creationId xmlns:a16="http://schemas.microsoft.com/office/drawing/2014/main" id="{7AB3E594-440C-E94D-35E8-C9F94BB1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8" y="1795463"/>
            <a:ext cx="3855171" cy="35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Trình diễn Hát Xoan trong Lễ hội Đền Hùng | Báo Pháp luật Việt Nam điện tử">
            <a:extLst>
              <a:ext uri="{FF2B5EF4-FFF2-40B4-BE49-F238E27FC236}">
                <a16:creationId xmlns:a16="http://schemas.microsoft.com/office/drawing/2014/main" id="{55B4AD6B-CD8C-5DEC-9EAA-C5DA239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609975"/>
            <a:ext cx="47910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22067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left)">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4A57A-FCCA-45FD-84D9-D7770A5AAC5E}"/>
              </a:ext>
            </a:extLst>
          </p:cNvPr>
          <p:cNvGrpSpPr/>
          <p:nvPr/>
        </p:nvGrpSpPr>
        <p:grpSpPr>
          <a:xfrm>
            <a:off x="1076712" y="1419225"/>
            <a:ext cx="10039738" cy="5274130"/>
            <a:chOff x="4635104" y="1793406"/>
            <a:chExt cx="7169584" cy="3283492"/>
          </a:xfrm>
        </p:grpSpPr>
        <p:pic>
          <p:nvPicPr>
            <p:cNvPr id="10" name="Google Shape;5811;p9">
              <a:extLst>
                <a:ext uri="{FF2B5EF4-FFF2-40B4-BE49-F238E27FC236}">
                  <a16:creationId xmlns:a16="http://schemas.microsoft.com/office/drawing/2014/main" id="{0FD2848F-DFDB-48CA-B575-20DFC2C39BAA}"/>
                </a:ext>
              </a:extLst>
            </p:cNvPr>
            <p:cNvPicPr preferRelativeResize="0"/>
            <p:nvPr/>
          </p:nvPicPr>
          <p:blipFill>
            <a:blip r:embed="rId2">
              <a:alphaModFix/>
            </a:blip>
            <a:stretch>
              <a:fillRect/>
            </a:stretch>
          </p:blipFill>
          <p:spPr>
            <a:xfrm>
              <a:off x="4635104" y="1793406"/>
              <a:ext cx="7169584" cy="3283492"/>
            </a:xfrm>
            <a:prstGeom prst="rect">
              <a:avLst/>
            </a:prstGeom>
            <a:noFill/>
            <a:ln>
              <a:noFill/>
            </a:ln>
          </p:spPr>
        </p:pic>
        <p:sp>
          <p:nvSpPr>
            <p:cNvPr id="9" name="TextBox 8"/>
            <p:cNvSpPr txBox="1"/>
            <p:nvPr/>
          </p:nvSpPr>
          <p:spPr>
            <a:xfrm>
              <a:off x="4887672" y="1885109"/>
              <a:ext cx="6614538" cy="316158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grpSp>
      <p:grpSp>
        <p:nvGrpSpPr>
          <p:cNvPr id="4" name="Group 3">
            <a:extLst>
              <a:ext uri="{FF2B5EF4-FFF2-40B4-BE49-F238E27FC236}">
                <a16:creationId xmlns:a16="http://schemas.microsoft.com/office/drawing/2014/main" id="{FF955B1C-86E7-449A-8B1A-F5E19E577CC9}"/>
              </a:ext>
            </a:extLst>
          </p:cNvPr>
          <p:cNvGrpSpPr/>
          <p:nvPr/>
        </p:nvGrpSpPr>
        <p:grpSpPr>
          <a:xfrm>
            <a:off x="1679979" y="52754"/>
            <a:ext cx="8469185" cy="1206163"/>
            <a:chOff x="4059531" y="1272854"/>
            <a:chExt cx="8469185" cy="1206163"/>
          </a:xfrm>
        </p:grpSpPr>
        <p:sp>
          <p:nvSpPr>
            <p:cNvPr id="5" name="TextBox 4">
              <a:extLst>
                <a:ext uri="{FF2B5EF4-FFF2-40B4-BE49-F238E27FC236}">
                  <a16:creationId xmlns:a16="http://schemas.microsoft.com/office/drawing/2014/main" id="{6D03164F-2EA4-4B6C-A2FC-F5FB2EF7F0D7}"/>
                </a:ext>
              </a:extLst>
            </p:cNvPr>
            <p:cNvSpPr txBox="1"/>
            <p:nvPr/>
          </p:nvSpPr>
          <p:spPr>
            <a:xfrm>
              <a:off x="4059531" y="1278688"/>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Ghi nhớ</a:t>
              </a: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0885DD9-43D5-4DE3-9693-1AC86DDBF739}"/>
                </a:ext>
              </a:extLst>
            </p:cNvPr>
            <p:cNvSpPr txBox="1"/>
            <p:nvPr/>
          </p:nvSpPr>
          <p:spPr>
            <a:xfrm>
              <a:off x="4147199" y="1272854"/>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Ghi</a:t>
              </a:r>
              <a:r>
                <a:rPr kumimoji="0" lang="en-US" sz="7200" b="1" i="0" u="none" strike="noStrike" kern="1200" cap="none" spc="0" normalizeH="0" baseline="0" noProof="0" dirty="0">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nhớ</a:t>
              </a:r>
              <a:endParaRPr kumimoji="0" lang="en-US" sz="6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grpSp>
        <p:nvGrpSpPr>
          <p:cNvPr id="12" name="Google Shape;5816;p9">
            <a:extLst>
              <a:ext uri="{FF2B5EF4-FFF2-40B4-BE49-F238E27FC236}">
                <a16:creationId xmlns:a16="http://schemas.microsoft.com/office/drawing/2014/main"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5818;p9">
              <a:extLst>
                <a:ext uri="{FF2B5EF4-FFF2-40B4-BE49-F238E27FC236}">
                  <a16:creationId xmlns:a16="http://schemas.microsoft.com/office/drawing/2014/main"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5819;p9">
              <a:extLst>
                <a:ext uri="{FF2B5EF4-FFF2-40B4-BE49-F238E27FC236}">
                  <a16:creationId xmlns:a16="http://schemas.microsoft.com/office/drawing/2014/main"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5820;p9">
              <a:extLst>
                <a:ext uri="{FF2B5EF4-FFF2-40B4-BE49-F238E27FC236}">
                  <a16:creationId xmlns:a16="http://schemas.microsoft.com/office/drawing/2014/main"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5821;p9">
              <a:extLst>
                <a:ext uri="{FF2B5EF4-FFF2-40B4-BE49-F238E27FC236}">
                  <a16:creationId xmlns:a16="http://schemas.microsoft.com/office/drawing/2014/main"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5822;p9">
              <a:extLst>
                <a:ext uri="{FF2B5EF4-FFF2-40B4-BE49-F238E27FC236}">
                  <a16:creationId xmlns:a16="http://schemas.microsoft.com/office/drawing/2014/main"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5823;p9">
              <a:extLst>
                <a:ext uri="{FF2B5EF4-FFF2-40B4-BE49-F238E27FC236}">
                  <a16:creationId xmlns:a16="http://schemas.microsoft.com/office/drawing/2014/main"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5824;p9">
              <a:extLst>
                <a:ext uri="{FF2B5EF4-FFF2-40B4-BE49-F238E27FC236}">
                  <a16:creationId xmlns:a16="http://schemas.microsoft.com/office/drawing/2014/main"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5825;p9">
              <a:extLst>
                <a:ext uri="{FF2B5EF4-FFF2-40B4-BE49-F238E27FC236}">
                  <a16:creationId xmlns:a16="http://schemas.microsoft.com/office/drawing/2014/main"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5826;p9">
              <a:extLst>
                <a:ext uri="{FF2B5EF4-FFF2-40B4-BE49-F238E27FC236}">
                  <a16:creationId xmlns:a16="http://schemas.microsoft.com/office/drawing/2014/main"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5827;p9">
              <a:extLst>
                <a:ext uri="{FF2B5EF4-FFF2-40B4-BE49-F238E27FC236}">
                  <a16:creationId xmlns:a16="http://schemas.microsoft.com/office/drawing/2014/main"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5828;p9">
              <a:extLst>
                <a:ext uri="{FF2B5EF4-FFF2-40B4-BE49-F238E27FC236}">
                  <a16:creationId xmlns:a16="http://schemas.microsoft.com/office/drawing/2014/main"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829;p9">
              <a:extLst>
                <a:ext uri="{FF2B5EF4-FFF2-40B4-BE49-F238E27FC236}">
                  <a16:creationId xmlns:a16="http://schemas.microsoft.com/office/drawing/2014/main"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5830;p9">
              <a:extLst>
                <a:ext uri="{FF2B5EF4-FFF2-40B4-BE49-F238E27FC236}">
                  <a16:creationId xmlns:a16="http://schemas.microsoft.com/office/drawing/2014/main"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5831;p9">
              <a:extLst>
                <a:ext uri="{FF2B5EF4-FFF2-40B4-BE49-F238E27FC236}">
                  <a16:creationId xmlns:a16="http://schemas.microsoft.com/office/drawing/2014/main"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5832;p9">
              <a:extLst>
                <a:ext uri="{FF2B5EF4-FFF2-40B4-BE49-F238E27FC236}">
                  <a16:creationId xmlns:a16="http://schemas.microsoft.com/office/drawing/2014/main"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5833;p9">
              <a:extLst>
                <a:ext uri="{FF2B5EF4-FFF2-40B4-BE49-F238E27FC236}">
                  <a16:creationId xmlns:a16="http://schemas.microsoft.com/office/drawing/2014/main"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5834;p9">
              <a:extLst>
                <a:ext uri="{FF2B5EF4-FFF2-40B4-BE49-F238E27FC236}">
                  <a16:creationId xmlns:a16="http://schemas.microsoft.com/office/drawing/2014/main"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5835;p9">
              <a:extLst>
                <a:ext uri="{FF2B5EF4-FFF2-40B4-BE49-F238E27FC236}">
                  <a16:creationId xmlns:a16="http://schemas.microsoft.com/office/drawing/2014/main"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5836;p9">
              <a:extLst>
                <a:ext uri="{FF2B5EF4-FFF2-40B4-BE49-F238E27FC236}">
                  <a16:creationId xmlns:a16="http://schemas.microsoft.com/office/drawing/2014/main"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5837;p9">
              <a:extLst>
                <a:ext uri="{FF2B5EF4-FFF2-40B4-BE49-F238E27FC236}">
                  <a16:creationId xmlns:a16="http://schemas.microsoft.com/office/drawing/2014/main"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5838;p9">
              <a:extLst>
                <a:ext uri="{FF2B5EF4-FFF2-40B4-BE49-F238E27FC236}">
                  <a16:creationId xmlns:a16="http://schemas.microsoft.com/office/drawing/2014/main"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5839;p9">
              <a:extLst>
                <a:ext uri="{FF2B5EF4-FFF2-40B4-BE49-F238E27FC236}">
                  <a16:creationId xmlns:a16="http://schemas.microsoft.com/office/drawing/2014/main"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5840;p9">
              <a:extLst>
                <a:ext uri="{FF2B5EF4-FFF2-40B4-BE49-F238E27FC236}">
                  <a16:creationId xmlns:a16="http://schemas.microsoft.com/office/drawing/2014/main"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5841;p9">
              <a:extLst>
                <a:ext uri="{FF2B5EF4-FFF2-40B4-BE49-F238E27FC236}">
                  <a16:creationId xmlns:a16="http://schemas.microsoft.com/office/drawing/2014/main"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5842;p9">
              <a:extLst>
                <a:ext uri="{FF2B5EF4-FFF2-40B4-BE49-F238E27FC236}">
                  <a16:creationId xmlns:a16="http://schemas.microsoft.com/office/drawing/2014/main"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5843;p9">
              <a:extLst>
                <a:ext uri="{FF2B5EF4-FFF2-40B4-BE49-F238E27FC236}">
                  <a16:creationId xmlns:a16="http://schemas.microsoft.com/office/drawing/2014/main"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5844;p9">
              <a:extLst>
                <a:ext uri="{FF2B5EF4-FFF2-40B4-BE49-F238E27FC236}">
                  <a16:creationId xmlns:a16="http://schemas.microsoft.com/office/drawing/2014/main"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5845;p9">
              <a:extLst>
                <a:ext uri="{FF2B5EF4-FFF2-40B4-BE49-F238E27FC236}">
                  <a16:creationId xmlns:a16="http://schemas.microsoft.com/office/drawing/2014/main"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5846;p9">
              <a:extLst>
                <a:ext uri="{FF2B5EF4-FFF2-40B4-BE49-F238E27FC236}">
                  <a16:creationId xmlns:a16="http://schemas.microsoft.com/office/drawing/2014/main"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5847;p9">
              <a:extLst>
                <a:ext uri="{FF2B5EF4-FFF2-40B4-BE49-F238E27FC236}">
                  <a16:creationId xmlns:a16="http://schemas.microsoft.com/office/drawing/2014/main"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5848;p9">
              <a:extLst>
                <a:ext uri="{FF2B5EF4-FFF2-40B4-BE49-F238E27FC236}">
                  <a16:creationId xmlns:a16="http://schemas.microsoft.com/office/drawing/2014/main"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5849;p9">
              <a:extLst>
                <a:ext uri="{FF2B5EF4-FFF2-40B4-BE49-F238E27FC236}">
                  <a16:creationId xmlns:a16="http://schemas.microsoft.com/office/drawing/2014/main"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5850;p9">
              <a:extLst>
                <a:ext uri="{FF2B5EF4-FFF2-40B4-BE49-F238E27FC236}">
                  <a16:creationId xmlns:a16="http://schemas.microsoft.com/office/drawing/2014/main"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5851;p9">
              <a:extLst>
                <a:ext uri="{FF2B5EF4-FFF2-40B4-BE49-F238E27FC236}">
                  <a16:creationId xmlns:a16="http://schemas.microsoft.com/office/drawing/2014/main"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5852;p9">
              <a:extLst>
                <a:ext uri="{FF2B5EF4-FFF2-40B4-BE49-F238E27FC236}">
                  <a16:creationId xmlns:a16="http://schemas.microsoft.com/office/drawing/2014/main"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5853;p9">
              <a:extLst>
                <a:ext uri="{FF2B5EF4-FFF2-40B4-BE49-F238E27FC236}">
                  <a16:creationId xmlns:a16="http://schemas.microsoft.com/office/drawing/2014/main"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5854;p9">
              <a:extLst>
                <a:ext uri="{FF2B5EF4-FFF2-40B4-BE49-F238E27FC236}">
                  <a16:creationId xmlns:a16="http://schemas.microsoft.com/office/drawing/2014/main"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5855;p9">
              <a:extLst>
                <a:ext uri="{FF2B5EF4-FFF2-40B4-BE49-F238E27FC236}">
                  <a16:creationId xmlns:a16="http://schemas.microsoft.com/office/drawing/2014/main"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5856;p9">
              <a:extLst>
                <a:ext uri="{FF2B5EF4-FFF2-40B4-BE49-F238E27FC236}">
                  <a16:creationId xmlns:a16="http://schemas.microsoft.com/office/drawing/2014/main"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5857;p9">
              <a:extLst>
                <a:ext uri="{FF2B5EF4-FFF2-40B4-BE49-F238E27FC236}">
                  <a16:creationId xmlns:a16="http://schemas.microsoft.com/office/drawing/2014/main"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5858;p9">
              <a:extLst>
                <a:ext uri="{FF2B5EF4-FFF2-40B4-BE49-F238E27FC236}">
                  <a16:creationId xmlns:a16="http://schemas.microsoft.com/office/drawing/2014/main"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5859;p9">
              <a:extLst>
                <a:ext uri="{FF2B5EF4-FFF2-40B4-BE49-F238E27FC236}">
                  <a16:creationId xmlns:a16="http://schemas.microsoft.com/office/drawing/2014/main"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 name="Google Shape;5860;p9">
              <a:extLst>
                <a:ext uri="{FF2B5EF4-FFF2-40B4-BE49-F238E27FC236}">
                  <a16:creationId xmlns:a16="http://schemas.microsoft.com/office/drawing/2014/main"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Google Shape;5861;p9">
              <a:extLst>
                <a:ext uri="{FF2B5EF4-FFF2-40B4-BE49-F238E27FC236}">
                  <a16:creationId xmlns:a16="http://schemas.microsoft.com/office/drawing/2014/main"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Google Shape;5862;p9">
              <a:extLst>
                <a:ext uri="{FF2B5EF4-FFF2-40B4-BE49-F238E27FC236}">
                  <a16:creationId xmlns:a16="http://schemas.microsoft.com/office/drawing/2014/main"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 name="Google Shape;5863;p9">
              <a:extLst>
                <a:ext uri="{FF2B5EF4-FFF2-40B4-BE49-F238E27FC236}">
                  <a16:creationId xmlns:a16="http://schemas.microsoft.com/office/drawing/2014/main"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 name="Google Shape;5864;p9">
              <a:extLst>
                <a:ext uri="{FF2B5EF4-FFF2-40B4-BE49-F238E27FC236}">
                  <a16:creationId xmlns:a16="http://schemas.microsoft.com/office/drawing/2014/main"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Google Shape;5865;p9">
              <a:extLst>
                <a:ext uri="{FF2B5EF4-FFF2-40B4-BE49-F238E27FC236}">
                  <a16:creationId xmlns:a16="http://schemas.microsoft.com/office/drawing/2014/main"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Google Shape;5866;p9">
              <a:extLst>
                <a:ext uri="{FF2B5EF4-FFF2-40B4-BE49-F238E27FC236}">
                  <a16:creationId xmlns:a16="http://schemas.microsoft.com/office/drawing/2014/main"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 name="Google Shape;5867;p9">
              <a:extLst>
                <a:ext uri="{FF2B5EF4-FFF2-40B4-BE49-F238E27FC236}">
                  <a16:creationId xmlns:a16="http://schemas.microsoft.com/office/drawing/2014/main"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Google Shape;5868;p9">
              <a:extLst>
                <a:ext uri="{FF2B5EF4-FFF2-40B4-BE49-F238E27FC236}">
                  <a16:creationId xmlns:a16="http://schemas.microsoft.com/office/drawing/2014/main"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Google Shape;5869;p9">
              <a:extLst>
                <a:ext uri="{FF2B5EF4-FFF2-40B4-BE49-F238E27FC236}">
                  <a16:creationId xmlns:a16="http://schemas.microsoft.com/office/drawing/2014/main"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Google Shape;5870;p9">
              <a:extLst>
                <a:ext uri="{FF2B5EF4-FFF2-40B4-BE49-F238E27FC236}">
                  <a16:creationId xmlns:a16="http://schemas.microsoft.com/office/drawing/2014/main"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 name="Google Shape;5871;p9">
              <a:extLst>
                <a:ext uri="{FF2B5EF4-FFF2-40B4-BE49-F238E27FC236}">
                  <a16:creationId xmlns:a16="http://schemas.microsoft.com/office/drawing/2014/main"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 name="Google Shape;5872;p9">
              <a:extLst>
                <a:ext uri="{FF2B5EF4-FFF2-40B4-BE49-F238E27FC236}">
                  <a16:creationId xmlns:a16="http://schemas.microsoft.com/office/drawing/2014/main"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 name="Google Shape;5873;p9">
              <a:extLst>
                <a:ext uri="{FF2B5EF4-FFF2-40B4-BE49-F238E27FC236}">
                  <a16:creationId xmlns:a16="http://schemas.microsoft.com/office/drawing/2014/main"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Google Shape;5874;p9">
              <a:extLst>
                <a:ext uri="{FF2B5EF4-FFF2-40B4-BE49-F238E27FC236}">
                  <a16:creationId xmlns:a16="http://schemas.microsoft.com/office/drawing/2014/main"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 name="Google Shape;5875;p9">
              <a:extLst>
                <a:ext uri="{FF2B5EF4-FFF2-40B4-BE49-F238E27FC236}">
                  <a16:creationId xmlns:a16="http://schemas.microsoft.com/office/drawing/2014/main"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 name="Google Shape;5876;p9">
              <a:extLst>
                <a:ext uri="{FF2B5EF4-FFF2-40B4-BE49-F238E27FC236}">
                  <a16:creationId xmlns:a16="http://schemas.microsoft.com/office/drawing/2014/main"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Google Shape;5877;p9">
              <a:extLst>
                <a:ext uri="{FF2B5EF4-FFF2-40B4-BE49-F238E27FC236}">
                  <a16:creationId xmlns:a16="http://schemas.microsoft.com/office/drawing/2014/main"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 name="Google Shape;5878;p9">
              <a:extLst>
                <a:ext uri="{FF2B5EF4-FFF2-40B4-BE49-F238E27FC236}">
                  <a16:creationId xmlns:a16="http://schemas.microsoft.com/office/drawing/2014/main"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 name="Google Shape;5879;p9">
              <a:extLst>
                <a:ext uri="{FF2B5EF4-FFF2-40B4-BE49-F238E27FC236}">
                  <a16:creationId xmlns:a16="http://schemas.microsoft.com/office/drawing/2014/main"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Google Shape;5880;p9">
              <a:extLst>
                <a:ext uri="{FF2B5EF4-FFF2-40B4-BE49-F238E27FC236}">
                  <a16:creationId xmlns:a16="http://schemas.microsoft.com/office/drawing/2014/main"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 name="Google Shape;5881;p9">
              <a:extLst>
                <a:ext uri="{FF2B5EF4-FFF2-40B4-BE49-F238E27FC236}">
                  <a16:creationId xmlns:a16="http://schemas.microsoft.com/office/drawing/2014/main"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 name="Google Shape;5882;p9">
              <a:extLst>
                <a:ext uri="{FF2B5EF4-FFF2-40B4-BE49-F238E27FC236}">
                  <a16:creationId xmlns:a16="http://schemas.microsoft.com/office/drawing/2014/main"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 name="Google Shape;5883;p9">
              <a:extLst>
                <a:ext uri="{FF2B5EF4-FFF2-40B4-BE49-F238E27FC236}">
                  <a16:creationId xmlns:a16="http://schemas.microsoft.com/office/drawing/2014/main"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Google Shape;5884;p9">
              <a:extLst>
                <a:ext uri="{FF2B5EF4-FFF2-40B4-BE49-F238E27FC236}">
                  <a16:creationId xmlns:a16="http://schemas.microsoft.com/office/drawing/2014/main"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 name="Google Shape;5885;p9">
              <a:extLst>
                <a:ext uri="{FF2B5EF4-FFF2-40B4-BE49-F238E27FC236}">
                  <a16:creationId xmlns:a16="http://schemas.microsoft.com/office/drawing/2014/main"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 name="Google Shape;5886;p9">
              <a:extLst>
                <a:ext uri="{FF2B5EF4-FFF2-40B4-BE49-F238E27FC236}">
                  <a16:creationId xmlns:a16="http://schemas.microsoft.com/office/drawing/2014/main"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 name="Google Shape;5887;p9">
              <a:extLst>
                <a:ext uri="{FF2B5EF4-FFF2-40B4-BE49-F238E27FC236}">
                  <a16:creationId xmlns:a16="http://schemas.microsoft.com/office/drawing/2014/main"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 name="Google Shape;5888;p9">
              <a:extLst>
                <a:ext uri="{FF2B5EF4-FFF2-40B4-BE49-F238E27FC236}">
                  <a16:creationId xmlns:a16="http://schemas.microsoft.com/office/drawing/2014/main"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 name="Google Shape;5889;p9">
              <a:extLst>
                <a:ext uri="{FF2B5EF4-FFF2-40B4-BE49-F238E27FC236}">
                  <a16:creationId xmlns:a16="http://schemas.microsoft.com/office/drawing/2014/main"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 name="Google Shape;5890;p9">
              <a:extLst>
                <a:ext uri="{FF2B5EF4-FFF2-40B4-BE49-F238E27FC236}">
                  <a16:creationId xmlns:a16="http://schemas.microsoft.com/office/drawing/2014/main"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 name="Google Shape;5891;p9">
              <a:extLst>
                <a:ext uri="{FF2B5EF4-FFF2-40B4-BE49-F238E27FC236}">
                  <a16:creationId xmlns:a16="http://schemas.microsoft.com/office/drawing/2014/main"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 name="Google Shape;5892;p9">
              <a:extLst>
                <a:ext uri="{FF2B5EF4-FFF2-40B4-BE49-F238E27FC236}">
                  <a16:creationId xmlns:a16="http://schemas.microsoft.com/office/drawing/2014/main"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Google Shape;5893;p9">
              <a:extLst>
                <a:ext uri="{FF2B5EF4-FFF2-40B4-BE49-F238E27FC236}">
                  <a16:creationId xmlns:a16="http://schemas.microsoft.com/office/drawing/2014/main"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 name="Google Shape;5894;p9">
              <a:extLst>
                <a:ext uri="{FF2B5EF4-FFF2-40B4-BE49-F238E27FC236}">
                  <a16:creationId xmlns:a16="http://schemas.microsoft.com/office/drawing/2014/main"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Google Shape;5895;p9">
              <a:extLst>
                <a:ext uri="{FF2B5EF4-FFF2-40B4-BE49-F238E27FC236}">
                  <a16:creationId xmlns:a16="http://schemas.microsoft.com/office/drawing/2014/main"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Google Shape;5896;p9">
              <a:extLst>
                <a:ext uri="{FF2B5EF4-FFF2-40B4-BE49-F238E27FC236}">
                  <a16:creationId xmlns:a16="http://schemas.microsoft.com/office/drawing/2014/main"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 name="Google Shape;5897;p9">
              <a:extLst>
                <a:ext uri="{FF2B5EF4-FFF2-40B4-BE49-F238E27FC236}">
                  <a16:creationId xmlns:a16="http://schemas.microsoft.com/office/drawing/2014/main"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5898;p9">
              <a:extLst>
                <a:ext uri="{FF2B5EF4-FFF2-40B4-BE49-F238E27FC236}">
                  <a16:creationId xmlns:a16="http://schemas.microsoft.com/office/drawing/2014/main"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 name="Google Shape;5899;p9">
              <a:extLst>
                <a:ext uri="{FF2B5EF4-FFF2-40B4-BE49-F238E27FC236}">
                  <a16:creationId xmlns:a16="http://schemas.microsoft.com/office/drawing/2014/main"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 name="Google Shape;5900;p9">
              <a:extLst>
                <a:ext uri="{FF2B5EF4-FFF2-40B4-BE49-F238E27FC236}">
                  <a16:creationId xmlns:a16="http://schemas.microsoft.com/office/drawing/2014/main"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5901;p9">
              <a:extLst>
                <a:ext uri="{FF2B5EF4-FFF2-40B4-BE49-F238E27FC236}">
                  <a16:creationId xmlns:a16="http://schemas.microsoft.com/office/drawing/2014/main"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 name="Google Shape;5902;p9">
              <a:extLst>
                <a:ext uri="{FF2B5EF4-FFF2-40B4-BE49-F238E27FC236}">
                  <a16:creationId xmlns:a16="http://schemas.microsoft.com/office/drawing/2014/main"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 name="Google Shape;5903;p9">
              <a:extLst>
                <a:ext uri="{FF2B5EF4-FFF2-40B4-BE49-F238E27FC236}">
                  <a16:creationId xmlns:a16="http://schemas.microsoft.com/office/drawing/2014/main"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 name="Google Shape;5904;p9">
              <a:extLst>
                <a:ext uri="{FF2B5EF4-FFF2-40B4-BE49-F238E27FC236}">
                  <a16:creationId xmlns:a16="http://schemas.microsoft.com/office/drawing/2014/main"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 name="Google Shape;5905;p9">
              <a:extLst>
                <a:ext uri="{FF2B5EF4-FFF2-40B4-BE49-F238E27FC236}">
                  <a16:creationId xmlns:a16="http://schemas.microsoft.com/office/drawing/2014/main"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 name="Google Shape;5906;p9">
              <a:extLst>
                <a:ext uri="{FF2B5EF4-FFF2-40B4-BE49-F238E27FC236}">
                  <a16:creationId xmlns:a16="http://schemas.microsoft.com/office/drawing/2014/main"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 name="Google Shape;5907;p9">
              <a:extLst>
                <a:ext uri="{FF2B5EF4-FFF2-40B4-BE49-F238E27FC236}">
                  <a16:creationId xmlns:a16="http://schemas.microsoft.com/office/drawing/2014/main"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 name="Google Shape;5908;p9">
              <a:extLst>
                <a:ext uri="{FF2B5EF4-FFF2-40B4-BE49-F238E27FC236}">
                  <a16:creationId xmlns:a16="http://schemas.microsoft.com/office/drawing/2014/main"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 name="Google Shape;5909;p9">
              <a:extLst>
                <a:ext uri="{FF2B5EF4-FFF2-40B4-BE49-F238E27FC236}">
                  <a16:creationId xmlns:a16="http://schemas.microsoft.com/office/drawing/2014/main"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Google Shape;5910;p9">
              <a:extLst>
                <a:ext uri="{FF2B5EF4-FFF2-40B4-BE49-F238E27FC236}">
                  <a16:creationId xmlns:a16="http://schemas.microsoft.com/office/drawing/2014/main"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Google Shape;5911;p9">
              <a:extLst>
                <a:ext uri="{FF2B5EF4-FFF2-40B4-BE49-F238E27FC236}">
                  <a16:creationId xmlns:a16="http://schemas.microsoft.com/office/drawing/2014/main"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Google Shape;5912;p9">
              <a:extLst>
                <a:ext uri="{FF2B5EF4-FFF2-40B4-BE49-F238E27FC236}">
                  <a16:creationId xmlns:a16="http://schemas.microsoft.com/office/drawing/2014/main"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 name="Google Shape;5913;p9">
              <a:extLst>
                <a:ext uri="{FF2B5EF4-FFF2-40B4-BE49-F238E27FC236}">
                  <a16:creationId xmlns:a16="http://schemas.microsoft.com/office/drawing/2014/main"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Google Shape;5914;p9">
              <a:extLst>
                <a:ext uri="{FF2B5EF4-FFF2-40B4-BE49-F238E27FC236}">
                  <a16:creationId xmlns:a16="http://schemas.microsoft.com/office/drawing/2014/main"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Google Shape;5915;p9">
              <a:extLst>
                <a:ext uri="{FF2B5EF4-FFF2-40B4-BE49-F238E27FC236}">
                  <a16:creationId xmlns:a16="http://schemas.microsoft.com/office/drawing/2014/main"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Google Shape;5916;p9">
              <a:extLst>
                <a:ext uri="{FF2B5EF4-FFF2-40B4-BE49-F238E27FC236}">
                  <a16:creationId xmlns:a16="http://schemas.microsoft.com/office/drawing/2014/main"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 name="Google Shape;5917;p9">
              <a:extLst>
                <a:ext uri="{FF2B5EF4-FFF2-40B4-BE49-F238E27FC236}">
                  <a16:creationId xmlns:a16="http://schemas.microsoft.com/office/drawing/2014/main"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Google Shape;5918;p9">
              <a:extLst>
                <a:ext uri="{FF2B5EF4-FFF2-40B4-BE49-F238E27FC236}">
                  <a16:creationId xmlns:a16="http://schemas.microsoft.com/office/drawing/2014/main"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Google Shape;5919;p9">
              <a:extLst>
                <a:ext uri="{FF2B5EF4-FFF2-40B4-BE49-F238E27FC236}">
                  <a16:creationId xmlns:a16="http://schemas.microsoft.com/office/drawing/2014/main"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Google Shape;5920;p9">
              <a:extLst>
                <a:ext uri="{FF2B5EF4-FFF2-40B4-BE49-F238E27FC236}">
                  <a16:creationId xmlns:a16="http://schemas.microsoft.com/office/drawing/2014/main"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 name="Google Shape;5921;p9">
              <a:extLst>
                <a:ext uri="{FF2B5EF4-FFF2-40B4-BE49-F238E27FC236}">
                  <a16:creationId xmlns:a16="http://schemas.microsoft.com/office/drawing/2014/main"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Google Shape;5922;p9">
              <a:extLst>
                <a:ext uri="{FF2B5EF4-FFF2-40B4-BE49-F238E27FC236}">
                  <a16:creationId xmlns:a16="http://schemas.microsoft.com/office/drawing/2014/main"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Google Shape;5923;p9">
              <a:extLst>
                <a:ext uri="{FF2B5EF4-FFF2-40B4-BE49-F238E27FC236}">
                  <a16:creationId xmlns:a16="http://schemas.microsoft.com/office/drawing/2014/main"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Google Shape;5924;p9">
              <a:extLst>
                <a:ext uri="{FF2B5EF4-FFF2-40B4-BE49-F238E27FC236}">
                  <a16:creationId xmlns:a16="http://schemas.microsoft.com/office/drawing/2014/main"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Google Shape;5925;p9">
              <a:extLst>
                <a:ext uri="{FF2B5EF4-FFF2-40B4-BE49-F238E27FC236}">
                  <a16:creationId xmlns:a16="http://schemas.microsoft.com/office/drawing/2014/main"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Google Shape;5926;p9">
              <a:extLst>
                <a:ext uri="{FF2B5EF4-FFF2-40B4-BE49-F238E27FC236}">
                  <a16:creationId xmlns:a16="http://schemas.microsoft.com/office/drawing/2014/main"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Google Shape;5927;p9">
              <a:extLst>
                <a:ext uri="{FF2B5EF4-FFF2-40B4-BE49-F238E27FC236}">
                  <a16:creationId xmlns:a16="http://schemas.microsoft.com/office/drawing/2014/main"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 name="Google Shape;5928;p9">
              <a:extLst>
                <a:ext uri="{FF2B5EF4-FFF2-40B4-BE49-F238E27FC236}">
                  <a16:creationId xmlns:a16="http://schemas.microsoft.com/office/drawing/2014/main"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 name="Google Shape;5929;p9">
              <a:extLst>
                <a:ext uri="{FF2B5EF4-FFF2-40B4-BE49-F238E27FC236}">
                  <a16:creationId xmlns:a16="http://schemas.microsoft.com/office/drawing/2014/main"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Google Shape;5930;p9">
              <a:extLst>
                <a:ext uri="{FF2B5EF4-FFF2-40B4-BE49-F238E27FC236}">
                  <a16:creationId xmlns:a16="http://schemas.microsoft.com/office/drawing/2014/main"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 name="Google Shape;5931;p9">
              <a:extLst>
                <a:ext uri="{FF2B5EF4-FFF2-40B4-BE49-F238E27FC236}">
                  <a16:creationId xmlns:a16="http://schemas.microsoft.com/office/drawing/2014/main"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 name="Google Shape;5932;p9">
              <a:extLst>
                <a:ext uri="{FF2B5EF4-FFF2-40B4-BE49-F238E27FC236}">
                  <a16:creationId xmlns:a16="http://schemas.microsoft.com/office/drawing/2014/main"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 name="Google Shape;5933;p9">
              <a:extLst>
                <a:ext uri="{FF2B5EF4-FFF2-40B4-BE49-F238E27FC236}">
                  <a16:creationId xmlns:a16="http://schemas.microsoft.com/office/drawing/2014/main"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 name="Google Shape;5934;p9">
              <a:extLst>
                <a:ext uri="{FF2B5EF4-FFF2-40B4-BE49-F238E27FC236}">
                  <a16:creationId xmlns:a16="http://schemas.microsoft.com/office/drawing/2014/main"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 name="Google Shape;5935;p9">
              <a:extLst>
                <a:ext uri="{FF2B5EF4-FFF2-40B4-BE49-F238E27FC236}">
                  <a16:creationId xmlns:a16="http://schemas.microsoft.com/office/drawing/2014/main"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 name="Google Shape;5936;p9">
              <a:extLst>
                <a:ext uri="{FF2B5EF4-FFF2-40B4-BE49-F238E27FC236}">
                  <a16:creationId xmlns:a16="http://schemas.microsoft.com/office/drawing/2014/main"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 name="Google Shape;5937;p9">
              <a:extLst>
                <a:ext uri="{FF2B5EF4-FFF2-40B4-BE49-F238E27FC236}">
                  <a16:creationId xmlns:a16="http://schemas.microsoft.com/office/drawing/2014/main"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 name="Google Shape;5938;p9">
              <a:extLst>
                <a:ext uri="{FF2B5EF4-FFF2-40B4-BE49-F238E27FC236}">
                  <a16:creationId xmlns:a16="http://schemas.microsoft.com/office/drawing/2014/main"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 name="Google Shape;5939;p9">
              <a:extLst>
                <a:ext uri="{FF2B5EF4-FFF2-40B4-BE49-F238E27FC236}">
                  <a16:creationId xmlns:a16="http://schemas.microsoft.com/office/drawing/2014/main"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 name="Google Shape;5940;p9">
              <a:extLst>
                <a:ext uri="{FF2B5EF4-FFF2-40B4-BE49-F238E27FC236}">
                  <a16:creationId xmlns:a16="http://schemas.microsoft.com/office/drawing/2014/main"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 name="Google Shape;5941;p9">
              <a:extLst>
                <a:ext uri="{FF2B5EF4-FFF2-40B4-BE49-F238E27FC236}">
                  <a16:creationId xmlns:a16="http://schemas.microsoft.com/office/drawing/2014/main"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 name="Google Shape;5942;p9">
              <a:extLst>
                <a:ext uri="{FF2B5EF4-FFF2-40B4-BE49-F238E27FC236}">
                  <a16:creationId xmlns:a16="http://schemas.microsoft.com/office/drawing/2014/main"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 name="Google Shape;5943;p9">
              <a:extLst>
                <a:ext uri="{FF2B5EF4-FFF2-40B4-BE49-F238E27FC236}">
                  <a16:creationId xmlns:a16="http://schemas.microsoft.com/office/drawing/2014/main"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 name="Google Shape;5944;p9">
              <a:extLst>
                <a:ext uri="{FF2B5EF4-FFF2-40B4-BE49-F238E27FC236}">
                  <a16:creationId xmlns:a16="http://schemas.microsoft.com/office/drawing/2014/main"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 name="Google Shape;5945;p9">
              <a:extLst>
                <a:ext uri="{FF2B5EF4-FFF2-40B4-BE49-F238E27FC236}">
                  <a16:creationId xmlns:a16="http://schemas.microsoft.com/office/drawing/2014/main"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 name="Google Shape;5946;p9">
              <a:extLst>
                <a:ext uri="{FF2B5EF4-FFF2-40B4-BE49-F238E27FC236}">
                  <a16:creationId xmlns:a16="http://schemas.microsoft.com/office/drawing/2014/main"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 name="Google Shape;5947;p9">
              <a:extLst>
                <a:ext uri="{FF2B5EF4-FFF2-40B4-BE49-F238E27FC236}">
                  <a16:creationId xmlns:a16="http://schemas.microsoft.com/office/drawing/2014/main"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 name="Google Shape;5948;p9">
              <a:extLst>
                <a:ext uri="{FF2B5EF4-FFF2-40B4-BE49-F238E27FC236}">
                  <a16:creationId xmlns:a16="http://schemas.microsoft.com/office/drawing/2014/main"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 name="Google Shape;5949;p9">
              <a:extLst>
                <a:ext uri="{FF2B5EF4-FFF2-40B4-BE49-F238E27FC236}">
                  <a16:creationId xmlns:a16="http://schemas.microsoft.com/office/drawing/2014/main"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 name="Google Shape;5950;p9">
              <a:extLst>
                <a:ext uri="{FF2B5EF4-FFF2-40B4-BE49-F238E27FC236}">
                  <a16:creationId xmlns:a16="http://schemas.microsoft.com/office/drawing/2014/main"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 name="Google Shape;5951;p9">
              <a:extLst>
                <a:ext uri="{FF2B5EF4-FFF2-40B4-BE49-F238E27FC236}">
                  <a16:creationId xmlns:a16="http://schemas.microsoft.com/office/drawing/2014/main"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Google Shape;5952;p9">
              <a:extLst>
                <a:ext uri="{FF2B5EF4-FFF2-40B4-BE49-F238E27FC236}">
                  <a16:creationId xmlns:a16="http://schemas.microsoft.com/office/drawing/2014/main"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 name="Google Shape;5953;p9">
              <a:extLst>
                <a:ext uri="{FF2B5EF4-FFF2-40B4-BE49-F238E27FC236}">
                  <a16:creationId xmlns:a16="http://schemas.microsoft.com/office/drawing/2014/main"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 name="Google Shape;5954;p9">
              <a:extLst>
                <a:ext uri="{FF2B5EF4-FFF2-40B4-BE49-F238E27FC236}">
                  <a16:creationId xmlns:a16="http://schemas.microsoft.com/office/drawing/2014/main"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 name="Google Shape;5955;p9">
              <a:extLst>
                <a:ext uri="{FF2B5EF4-FFF2-40B4-BE49-F238E27FC236}">
                  <a16:creationId xmlns:a16="http://schemas.microsoft.com/office/drawing/2014/main"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 name="Google Shape;5956;p9">
              <a:extLst>
                <a:ext uri="{FF2B5EF4-FFF2-40B4-BE49-F238E27FC236}">
                  <a16:creationId xmlns:a16="http://schemas.microsoft.com/office/drawing/2014/main"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 name="Google Shape;5957;p9">
              <a:extLst>
                <a:ext uri="{FF2B5EF4-FFF2-40B4-BE49-F238E27FC236}">
                  <a16:creationId xmlns:a16="http://schemas.microsoft.com/office/drawing/2014/main"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 name="Google Shape;5958;p9">
              <a:extLst>
                <a:ext uri="{FF2B5EF4-FFF2-40B4-BE49-F238E27FC236}">
                  <a16:creationId xmlns:a16="http://schemas.microsoft.com/office/drawing/2014/main"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Google Shape;5959;p9">
              <a:extLst>
                <a:ext uri="{FF2B5EF4-FFF2-40B4-BE49-F238E27FC236}">
                  <a16:creationId xmlns:a16="http://schemas.microsoft.com/office/drawing/2014/main"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 name="Google Shape;5960;p9">
              <a:extLst>
                <a:ext uri="{FF2B5EF4-FFF2-40B4-BE49-F238E27FC236}">
                  <a16:creationId xmlns:a16="http://schemas.microsoft.com/office/drawing/2014/main"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 name="Google Shape;5961;p9">
              <a:extLst>
                <a:ext uri="{FF2B5EF4-FFF2-40B4-BE49-F238E27FC236}">
                  <a16:creationId xmlns:a16="http://schemas.microsoft.com/office/drawing/2014/main"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 name="Google Shape;5962;p9">
              <a:extLst>
                <a:ext uri="{FF2B5EF4-FFF2-40B4-BE49-F238E27FC236}">
                  <a16:creationId xmlns:a16="http://schemas.microsoft.com/office/drawing/2014/main"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 name="Google Shape;5963;p9">
              <a:extLst>
                <a:ext uri="{FF2B5EF4-FFF2-40B4-BE49-F238E27FC236}">
                  <a16:creationId xmlns:a16="http://schemas.microsoft.com/office/drawing/2014/main"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 name="Google Shape;5964;p9">
              <a:extLst>
                <a:ext uri="{FF2B5EF4-FFF2-40B4-BE49-F238E27FC236}">
                  <a16:creationId xmlns:a16="http://schemas.microsoft.com/office/drawing/2014/main"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 name="Google Shape;5965;p9">
              <a:extLst>
                <a:ext uri="{FF2B5EF4-FFF2-40B4-BE49-F238E27FC236}">
                  <a16:creationId xmlns:a16="http://schemas.microsoft.com/office/drawing/2014/main"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 name="Google Shape;5966;p9">
              <a:extLst>
                <a:ext uri="{FF2B5EF4-FFF2-40B4-BE49-F238E27FC236}">
                  <a16:creationId xmlns:a16="http://schemas.microsoft.com/office/drawing/2014/main"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 name="Google Shape;5967;p9">
              <a:extLst>
                <a:ext uri="{FF2B5EF4-FFF2-40B4-BE49-F238E27FC236}">
                  <a16:creationId xmlns:a16="http://schemas.microsoft.com/office/drawing/2014/main"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 name="Google Shape;5968;p9">
              <a:extLst>
                <a:ext uri="{FF2B5EF4-FFF2-40B4-BE49-F238E27FC236}">
                  <a16:creationId xmlns:a16="http://schemas.microsoft.com/office/drawing/2014/main"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 name="Google Shape;5969;p9">
              <a:extLst>
                <a:ext uri="{FF2B5EF4-FFF2-40B4-BE49-F238E27FC236}">
                  <a16:creationId xmlns:a16="http://schemas.microsoft.com/office/drawing/2014/main"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 name="Google Shape;5970;p9">
              <a:extLst>
                <a:ext uri="{FF2B5EF4-FFF2-40B4-BE49-F238E27FC236}">
                  <a16:creationId xmlns:a16="http://schemas.microsoft.com/office/drawing/2014/main"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 name="Google Shape;5971;p9">
              <a:extLst>
                <a:ext uri="{FF2B5EF4-FFF2-40B4-BE49-F238E27FC236}">
                  <a16:creationId xmlns:a16="http://schemas.microsoft.com/office/drawing/2014/main"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 name="Google Shape;5972;p9">
              <a:extLst>
                <a:ext uri="{FF2B5EF4-FFF2-40B4-BE49-F238E27FC236}">
                  <a16:creationId xmlns:a16="http://schemas.microsoft.com/office/drawing/2014/main"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 name="Google Shape;5973;p9">
              <a:extLst>
                <a:ext uri="{FF2B5EF4-FFF2-40B4-BE49-F238E27FC236}">
                  <a16:creationId xmlns:a16="http://schemas.microsoft.com/office/drawing/2014/main"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 name="Google Shape;5974;p9">
              <a:extLst>
                <a:ext uri="{FF2B5EF4-FFF2-40B4-BE49-F238E27FC236}">
                  <a16:creationId xmlns:a16="http://schemas.microsoft.com/office/drawing/2014/main"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 name="Google Shape;5975;p9">
              <a:extLst>
                <a:ext uri="{FF2B5EF4-FFF2-40B4-BE49-F238E27FC236}">
                  <a16:creationId xmlns:a16="http://schemas.microsoft.com/office/drawing/2014/main"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 name="Google Shape;5976;p9">
              <a:extLst>
                <a:ext uri="{FF2B5EF4-FFF2-40B4-BE49-F238E27FC236}">
                  <a16:creationId xmlns:a16="http://schemas.microsoft.com/office/drawing/2014/main"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 name="Google Shape;5977;p9">
              <a:extLst>
                <a:ext uri="{FF2B5EF4-FFF2-40B4-BE49-F238E27FC236}">
                  <a16:creationId xmlns:a16="http://schemas.microsoft.com/office/drawing/2014/main"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 name="Google Shape;5978;p9">
              <a:extLst>
                <a:ext uri="{FF2B5EF4-FFF2-40B4-BE49-F238E27FC236}">
                  <a16:creationId xmlns:a16="http://schemas.microsoft.com/office/drawing/2014/main"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 name="Google Shape;5979;p9">
              <a:extLst>
                <a:ext uri="{FF2B5EF4-FFF2-40B4-BE49-F238E27FC236}">
                  <a16:creationId xmlns:a16="http://schemas.microsoft.com/office/drawing/2014/main"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 name="Google Shape;5980;p9">
              <a:extLst>
                <a:ext uri="{FF2B5EF4-FFF2-40B4-BE49-F238E27FC236}">
                  <a16:creationId xmlns:a16="http://schemas.microsoft.com/office/drawing/2014/main"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 name="Google Shape;5981;p9">
              <a:extLst>
                <a:ext uri="{FF2B5EF4-FFF2-40B4-BE49-F238E27FC236}">
                  <a16:creationId xmlns:a16="http://schemas.microsoft.com/office/drawing/2014/main"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 name="Google Shape;5982;p9">
              <a:extLst>
                <a:ext uri="{FF2B5EF4-FFF2-40B4-BE49-F238E27FC236}">
                  <a16:creationId xmlns:a16="http://schemas.microsoft.com/office/drawing/2014/main"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 name="Google Shape;5983;p9">
              <a:extLst>
                <a:ext uri="{FF2B5EF4-FFF2-40B4-BE49-F238E27FC236}">
                  <a16:creationId xmlns:a16="http://schemas.microsoft.com/office/drawing/2014/main"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Google Shape;5984;p9">
              <a:extLst>
                <a:ext uri="{FF2B5EF4-FFF2-40B4-BE49-F238E27FC236}">
                  <a16:creationId xmlns:a16="http://schemas.microsoft.com/office/drawing/2014/main"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 name="Google Shape;5985;p9">
              <a:extLst>
                <a:ext uri="{FF2B5EF4-FFF2-40B4-BE49-F238E27FC236}">
                  <a16:creationId xmlns:a16="http://schemas.microsoft.com/office/drawing/2014/main"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 name="Google Shape;5986;p9">
              <a:extLst>
                <a:ext uri="{FF2B5EF4-FFF2-40B4-BE49-F238E27FC236}">
                  <a16:creationId xmlns:a16="http://schemas.microsoft.com/office/drawing/2014/main"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Google Shape;5987;p9">
              <a:extLst>
                <a:ext uri="{FF2B5EF4-FFF2-40B4-BE49-F238E27FC236}">
                  <a16:creationId xmlns:a16="http://schemas.microsoft.com/office/drawing/2014/main"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 name="Google Shape;5988;p9">
              <a:extLst>
                <a:ext uri="{FF2B5EF4-FFF2-40B4-BE49-F238E27FC236}">
                  <a16:creationId xmlns:a16="http://schemas.microsoft.com/office/drawing/2014/main"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 name="Google Shape;5989;p9">
              <a:extLst>
                <a:ext uri="{FF2B5EF4-FFF2-40B4-BE49-F238E27FC236}">
                  <a16:creationId xmlns:a16="http://schemas.microsoft.com/office/drawing/2014/main"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Google Shape;5990;p9">
              <a:extLst>
                <a:ext uri="{FF2B5EF4-FFF2-40B4-BE49-F238E27FC236}">
                  <a16:creationId xmlns:a16="http://schemas.microsoft.com/office/drawing/2014/main"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Google Shape;5991;p9">
              <a:extLst>
                <a:ext uri="{FF2B5EF4-FFF2-40B4-BE49-F238E27FC236}">
                  <a16:creationId xmlns:a16="http://schemas.microsoft.com/office/drawing/2014/main"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 name="Google Shape;5992;p9">
              <a:extLst>
                <a:ext uri="{FF2B5EF4-FFF2-40B4-BE49-F238E27FC236}">
                  <a16:creationId xmlns:a16="http://schemas.microsoft.com/office/drawing/2014/main"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Google Shape;5993;p9">
              <a:extLst>
                <a:ext uri="{FF2B5EF4-FFF2-40B4-BE49-F238E27FC236}">
                  <a16:creationId xmlns:a16="http://schemas.microsoft.com/office/drawing/2014/main"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Google Shape;5994;p9">
              <a:extLst>
                <a:ext uri="{FF2B5EF4-FFF2-40B4-BE49-F238E27FC236}">
                  <a16:creationId xmlns:a16="http://schemas.microsoft.com/office/drawing/2014/main"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Google Shape;5995;p9">
              <a:extLst>
                <a:ext uri="{FF2B5EF4-FFF2-40B4-BE49-F238E27FC236}">
                  <a16:creationId xmlns:a16="http://schemas.microsoft.com/office/drawing/2014/main"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Google Shape;5996;p9">
              <a:extLst>
                <a:ext uri="{FF2B5EF4-FFF2-40B4-BE49-F238E27FC236}">
                  <a16:creationId xmlns:a16="http://schemas.microsoft.com/office/drawing/2014/main"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Google Shape;5997;p9">
              <a:extLst>
                <a:ext uri="{FF2B5EF4-FFF2-40B4-BE49-F238E27FC236}">
                  <a16:creationId xmlns:a16="http://schemas.microsoft.com/office/drawing/2014/main"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Google Shape;5998;p9">
              <a:extLst>
                <a:ext uri="{FF2B5EF4-FFF2-40B4-BE49-F238E27FC236}">
                  <a16:creationId xmlns:a16="http://schemas.microsoft.com/office/drawing/2014/main"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Google Shape;5999;p9">
              <a:extLst>
                <a:ext uri="{FF2B5EF4-FFF2-40B4-BE49-F238E27FC236}">
                  <a16:creationId xmlns:a16="http://schemas.microsoft.com/office/drawing/2014/main"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Google Shape;6000;p9">
              <a:extLst>
                <a:ext uri="{FF2B5EF4-FFF2-40B4-BE49-F238E27FC236}">
                  <a16:creationId xmlns:a16="http://schemas.microsoft.com/office/drawing/2014/main"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 name="Google Shape;6001;p9">
              <a:extLst>
                <a:ext uri="{FF2B5EF4-FFF2-40B4-BE49-F238E27FC236}">
                  <a16:creationId xmlns:a16="http://schemas.microsoft.com/office/drawing/2014/main"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 name="Google Shape;6002;p9">
              <a:extLst>
                <a:ext uri="{FF2B5EF4-FFF2-40B4-BE49-F238E27FC236}">
                  <a16:creationId xmlns:a16="http://schemas.microsoft.com/office/drawing/2014/main"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 name="Google Shape;6003;p9">
              <a:extLst>
                <a:ext uri="{FF2B5EF4-FFF2-40B4-BE49-F238E27FC236}">
                  <a16:creationId xmlns:a16="http://schemas.microsoft.com/office/drawing/2014/main"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 name="Google Shape;6004;p9">
              <a:extLst>
                <a:ext uri="{FF2B5EF4-FFF2-40B4-BE49-F238E27FC236}">
                  <a16:creationId xmlns:a16="http://schemas.microsoft.com/office/drawing/2014/main"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 name="Google Shape;6005;p9">
              <a:extLst>
                <a:ext uri="{FF2B5EF4-FFF2-40B4-BE49-F238E27FC236}">
                  <a16:creationId xmlns:a16="http://schemas.microsoft.com/office/drawing/2014/main"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 name="Google Shape;6006;p9">
              <a:extLst>
                <a:ext uri="{FF2B5EF4-FFF2-40B4-BE49-F238E27FC236}">
                  <a16:creationId xmlns:a16="http://schemas.microsoft.com/office/drawing/2014/main"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 name="Google Shape;6007;p9">
              <a:extLst>
                <a:ext uri="{FF2B5EF4-FFF2-40B4-BE49-F238E27FC236}">
                  <a16:creationId xmlns:a16="http://schemas.microsoft.com/office/drawing/2014/main"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 name="Google Shape;6008;p9">
              <a:extLst>
                <a:ext uri="{FF2B5EF4-FFF2-40B4-BE49-F238E27FC236}">
                  <a16:creationId xmlns:a16="http://schemas.microsoft.com/office/drawing/2014/main"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 name="Google Shape;6009;p9">
              <a:extLst>
                <a:ext uri="{FF2B5EF4-FFF2-40B4-BE49-F238E27FC236}">
                  <a16:creationId xmlns:a16="http://schemas.microsoft.com/office/drawing/2014/main"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 name="Google Shape;6010;p9">
              <a:extLst>
                <a:ext uri="{FF2B5EF4-FFF2-40B4-BE49-F238E27FC236}">
                  <a16:creationId xmlns:a16="http://schemas.microsoft.com/office/drawing/2014/main"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 name="Google Shape;6011;p9">
              <a:extLst>
                <a:ext uri="{FF2B5EF4-FFF2-40B4-BE49-F238E27FC236}">
                  <a16:creationId xmlns:a16="http://schemas.microsoft.com/office/drawing/2014/main"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 name="Google Shape;6012;p9">
              <a:extLst>
                <a:ext uri="{FF2B5EF4-FFF2-40B4-BE49-F238E27FC236}">
                  <a16:creationId xmlns:a16="http://schemas.microsoft.com/office/drawing/2014/main"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 name="Google Shape;6013;p9">
              <a:extLst>
                <a:ext uri="{FF2B5EF4-FFF2-40B4-BE49-F238E27FC236}">
                  <a16:creationId xmlns:a16="http://schemas.microsoft.com/office/drawing/2014/main"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 name="Google Shape;6014;p9">
              <a:extLst>
                <a:ext uri="{FF2B5EF4-FFF2-40B4-BE49-F238E27FC236}">
                  <a16:creationId xmlns:a16="http://schemas.microsoft.com/office/drawing/2014/main"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 name="Google Shape;6015;p9">
              <a:extLst>
                <a:ext uri="{FF2B5EF4-FFF2-40B4-BE49-F238E27FC236}">
                  <a16:creationId xmlns:a16="http://schemas.microsoft.com/office/drawing/2014/main"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 name="Google Shape;6016;p9">
              <a:extLst>
                <a:ext uri="{FF2B5EF4-FFF2-40B4-BE49-F238E27FC236}">
                  <a16:creationId xmlns:a16="http://schemas.microsoft.com/office/drawing/2014/main"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017;p9">
              <a:extLst>
                <a:ext uri="{FF2B5EF4-FFF2-40B4-BE49-F238E27FC236}">
                  <a16:creationId xmlns:a16="http://schemas.microsoft.com/office/drawing/2014/main"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018;p9">
              <a:extLst>
                <a:ext uri="{FF2B5EF4-FFF2-40B4-BE49-F238E27FC236}">
                  <a16:creationId xmlns:a16="http://schemas.microsoft.com/office/drawing/2014/main"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019;p9">
              <a:extLst>
                <a:ext uri="{FF2B5EF4-FFF2-40B4-BE49-F238E27FC236}">
                  <a16:creationId xmlns:a16="http://schemas.microsoft.com/office/drawing/2014/main"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020;p9">
              <a:extLst>
                <a:ext uri="{FF2B5EF4-FFF2-40B4-BE49-F238E27FC236}">
                  <a16:creationId xmlns:a16="http://schemas.microsoft.com/office/drawing/2014/main"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021;p9">
              <a:extLst>
                <a:ext uri="{FF2B5EF4-FFF2-40B4-BE49-F238E27FC236}">
                  <a16:creationId xmlns:a16="http://schemas.microsoft.com/office/drawing/2014/main"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022;p9">
              <a:extLst>
                <a:ext uri="{FF2B5EF4-FFF2-40B4-BE49-F238E27FC236}">
                  <a16:creationId xmlns:a16="http://schemas.microsoft.com/office/drawing/2014/main"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 name="Google Shape;6023;p9">
              <a:extLst>
                <a:ext uri="{FF2B5EF4-FFF2-40B4-BE49-F238E27FC236}">
                  <a16:creationId xmlns:a16="http://schemas.microsoft.com/office/drawing/2014/main"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 name="Google Shape;6024;p9">
              <a:extLst>
                <a:ext uri="{FF2B5EF4-FFF2-40B4-BE49-F238E27FC236}">
                  <a16:creationId xmlns:a16="http://schemas.microsoft.com/office/drawing/2014/main"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 name="Google Shape;6025;p9">
              <a:extLst>
                <a:ext uri="{FF2B5EF4-FFF2-40B4-BE49-F238E27FC236}">
                  <a16:creationId xmlns:a16="http://schemas.microsoft.com/office/drawing/2014/main"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026;p9">
              <a:extLst>
                <a:ext uri="{FF2B5EF4-FFF2-40B4-BE49-F238E27FC236}">
                  <a16:creationId xmlns:a16="http://schemas.microsoft.com/office/drawing/2014/main"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027;p9">
              <a:extLst>
                <a:ext uri="{FF2B5EF4-FFF2-40B4-BE49-F238E27FC236}">
                  <a16:creationId xmlns:a16="http://schemas.microsoft.com/office/drawing/2014/main"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028;p9">
              <a:extLst>
                <a:ext uri="{FF2B5EF4-FFF2-40B4-BE49-F238E27FC236}">
                  <a16:creationId xmlns:a16="http://schemas.microsoft.com/office/drawing/2014/main"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029;p9">
              <a:extLst>
                <a:ext uri="{FF2B5EF4-FFF2-40B4-BE49-F238E27FC236}">
                  <a16:creationId xmlns:a16="http://schemas.microsoft.com/office/drawing/2014/main"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030;p9">
              <a:extLst>
                <a:ext uri="{FF2B5EF4-FFF2-40B4-BE49-F238E27FC236}">
                  <a16:creationId xmlns:a16="http://schemas.microsoft.com/office/drawing/2014/main"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031;p9">
              <a:extLst>
                <a:ext uri="{FF2B5EF4-FFF2-40B4-BE49-F238E27FC236}">
                  <a16:creationId xmlns:a16="http://schemas.microsoft.com/office/drawing/2014/main"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 name="Google Shape;6032;p9">
              <a:extLst>
                <a:ext uri="{FF2B5EF4-FFF2-40B4-BE49-F238E27FC236}">
                  <a16:creationId xmlns:a16="http://schemas.microsoft.com/office/drawing/2014/main"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 name="Google Shape;6033;p9">
              <a:extLst>
                <a:ext uri="{FF2B5EF4-FFF2-40B4-BE49-F238E27FC236}">
                  <a16:creationId xmlns:a16="http://schemas.microsoft.com/office/drawing/2014/main"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034;p9">
              <a:extLst>
                <a:ext uri="{FF2B5EF4-FFF2-40B4-BE49-F238E27FC236}">
                  <a16:creationId xmlns:a16="http://schemas.microsoft.com/office/drawing/2014/main"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035;p9">
              <a:extLst>
                <a:ext uri="{FF2B5EF4-FFF2-40B4-BE49-F238E27FC236}">
                  <a16:creationId xmlns:a16="http://schemas.microsoft.com/office/drawing/2014/main"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036;p9">
              <a:extLst>
                <a:ext uri="{FF2B5EF4-FFF2-40B4-BE49-F238E27FC236}">
                  <a16:creationId xmlns:a16="http://schemas.microsoft.com/office/drawing/2014/main"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037;p9">
              <a:extLst>
                <a:ext uri="{FF2B5EF4-FFF2-40B4-BE49-F238E27FC236}">
                  <a16:creationId xmlns:a16="http://schemas.microsoft.com/office/drawing/2014/main"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038;p9">
              <a:extLst>
                <a:ext uri="{FF2B5EF4-FFF2-40B4-BE49-F238E27FC236}">
                  <a16:creationId xmlns:a16="http://schemas.microsoft.com/office/drawing/2014/main"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039;p9">
              <a:extLst>
                <a:ext uri="{FF2B5EF4-FFF2-40B4-BE49-F238E27FC236}">
                  <a16:creationId xmlns:a16="http://schemas.microsoft.com/office/drawing/2014/main"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040;p9">
              <a:extLst>
                <a:ext uri="{FF2B5EF4-FFF2-40B4-BE49-F238E27FC236}">
                  <a16:creationId xmlns:a16="http://schemas.microsoft.com/office/drawing/2014/main"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041;p9">
              <a:extLst>
                <a:ext uri="{FF2B5EF4-FFF2-40B4-BE49-F238E27FC236}">
                  <a16:creationId xmlns:a16="http://schemas.microsoft.com/office/drawing/2014/main"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 name="Google Shape;6042;p9">
              <a:extLst>
                <a:ext uri="{FF2B5EF4-FFF2-40B4-BE49-F238E27FC236}">
                  <a16:creationId xmlns:a16="http://schemas.microsoft.com/office/drawing/2014/main"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 name="Google Shape;6043;p9">
              <a:extLst>
                <a:ext uri="{FF2B5EF4-FFF2-40B4-BE49-F238E27FC236}">
                  <a16:creationId xmlns:a16="http://schemas.microsoft.com/office/drawing/2014/main"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 name="Google Shape;6044;p9">
              <a:extLst>
                <a:ext uri="{FF2B5EF4-FFF2-40B4-BE49-F238E27FC236}">
                  <a16:creationId xmlns:a16="http://schemas.microsoft.com/office/drawing/2014/main"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 name="Google Shape;6045;p9">
              <a:extLst>
                <a:ext uri="{FF2B5EF4-FFF2-40B4-BE49-F238E27FC236}">
                  <a16:creationId xmlns:a16="http://schemas.microsoft.com/office/drawing/2014/main"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 name="Google Shape;6046;p9">
              <a:extLst>
                <a:ext uri="{FF2B5EF4-FFF2-40B4-BE49-F238E27FC236}">
                  <a16:creationId xmlns:a16="http://schemas.microsoft.com/office/drawing/2014/main"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 name="Google Shape;6047;p9">
              <a:extLst>
                <a:ext uri="{FF2B5EF4-FFF2-40B4-BE49-F238E27FC236}">
                  <a16:creationId xmlns:a16="http://schemas.microsoft.com/office/drawing/2014/main"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 name="Google Shape;6048;p9">
              <a:extLst>
                <a:ext uri="{FF2B5EF4-FFF2-40B4-BE49-F238E27FC236}">
                  <a16:creationId xmlns:a16="http://schemas.microsoft.com/office/drawing/2014/main"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 name="Google Shape;6049;p9">
              <a:extLst>
                <a:ext uri="{FF2B5EF4-FFF2-40B4-BE49-F238E27FC236}">
                  <a16:creationId xmlns:a16="http://schemas.microsoft.com/office/drawing/2014/main"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 name="Google Shape;6050;p9">
              <a:extLst>
                <a:ext uri="{FF2B5EF4-FFF2-40B4-BE49-F238E27FC236}">
                  <a16:creationId xmlns:a16="http://schemas.microsoft.com/office/drawing/2014/main"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 name="Google Shape;6051;p9">
              <a:extLst>
                <a:ext uri="{FF2B5EF4-FFF2-40B4-BE49-F238E27FC236}">
                  <a16:creationId xmlns:a16="http://schemas.microsoft.com/office/drawing/2014/main"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 name="Google Shape;6052;p9">
              <a:extLst>
                <a:ext uri="{FF2B5EF4-FFF2-40B4-BE49-F238E27FC236}">
                  <a16:creationId xmlns:a16="http://schemas.microsoft.com/office/drawing/2014/main"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 name="Google Shape;6053;p9">
              <a:extLst>
                <a:ext uri="{FF2B5EF4-FFF2-40B4-BE49-F238E27FC236}">
                  <a16:creationId xmlns:a16="http://schemas.microsoft.com/office/drawing/2014/main"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 name="Google Shape;6054;p9">
              <a:extLst>
                <a:ext uri="{FF2B5EF4-FFF2-40B4-BE49-F238E27FC236}">
                  <a16:creationId xmlns:a16="http://schemas.microsoft.com/office/drawing/2014/main"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 name="Google Shape;6055;p9">
              <a:extLst>
                <a:ext uri="{FF2B5EF4-FFF2-40B4-BE49-F238E27FC236}">
                  <a16:creationId xmlns:a16="http://schemas.microsoft.com/office/drawing/2014/main"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 name="Google Shape;6056;p9">
              <a:extLst>
                <a:ext uri="{FF2B5EF4-FFF2-40B4-BE49-F238E27FC236}">
                  <a16:creationId xmlns:a16="http://schemas.microsoft.com/office/drawing/2014/main"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 name="Google Shape;6057;p9">
              <a:extLst>
                <a:ext uri="{FF2B5EF4-FFF2-40B4-BE49-F238E27FC236}">
                  <a16:creationId xmlns:a16="http://schemas.microsoft.com/office/drawing/2014/main"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 name="Google Shape;6058;p9">
              <a:extLst>
                <a:ext uri="{FF2B5EF4-FFF2-40B4-BE49-F238E27FC236}">
                  <a16:creationId xmlns:a16="http://schemas.microsoft.com/office/drawing/2014/main"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 name="Google Shape;6059;p9">
              <a:extLst>
                <a:ext uri="{FF2B5EF4-FFF2-40B4-BE49-F238E27FC236}">
                  <a16:creationId xmlns:a16="http://schemas.microsoft.com/office/drawing/2014/main"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Google Shape;6060;p9">
              <a:extLst>
                <a:ext uri="{FF2B5EF4-FFF2-40B4-BE49-F238E27FC236}">
                  <a16:creationId xmlns:a16="http://schemas.microsoft.com/office/drawing/2014/main"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Google Shape;6061;p9">
              <a:extLst>
                <a:ext uri="{FF2B5EF4-FFF2-40B4-BE49-F238E27FC236}">
                  <a16:creationId xmlns:a16="http://schemas.microsoft.com/office/drawing/2014/main"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Google Shape;6062;p9">
              <a:extLst>
                <a:ext uri="{FF2B5EF4-FFF2-40B4-BE49-F238E27FC236}">
                  <a16:creationId xmlns:a16="http://schemas.microsoft.com/office/drawing/2014/main"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Google Shape;6063;p9">
              <a:extLst>
                <a:ext uri="{FF2B5EF4-FFF2-40B4-BE49-F238E27FC236}">
                  <a16:creationId xmlns:a16="http://schemas.microsoft.com/office/drawing/2014/main"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Google Shape;6064;p9">
              <a:extLst>
                <a:ext uri="{FF2B5EF4-FFF2-40B4-BE49-F238E27FC236}">
                  <a16:creationId xmlns:a16="http://schemas.microsoft.com/office/drawing/2014/main"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Google Shape;6065;p9">
              <a:extLst>
                <a:ext uri="{FF2B5EF4-FFF2-40B4-BE49-F238E27FC236}">
                  <a16:creationId xmlns:a16="http://schemas.microsoft.com/office/drawing/2014/main"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Google Shape;6066;p9">
              <a:extLst>
                <a:ext uri="{FF2B5EF4-FFF2-40B4-BE49-F238E27FC236}">
                  <a16:creationId xmlns:a16="http://schemas.microsoft.com/office/drawing/2014/main"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Google Shape;6067;p9">
              <a:extLst>
                <a:ext uri="{FF2B5EF4-FFF2-40B4-BE49-F238E27FC236}">
                  <a16:creationId xmlns:a16="http://schemas.microsoft.com/office/drawing/2014/main"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Google Shape;6068;p9">
              <a:extLst>
                <a:ext uri="{FF2B5EF4-FFF2-40B4-BE49-F238E27FC236}">
                  <a16:creationId xmlns:a16="http://schemas.microsoft.com/office/drawing/2014/main"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Google Shape;6069;p9">
              <a:extLst>
                <a:ext uri="{FF2B5EF4-FFF2-40B4-BE49-F238E27FC236}">
                  <a16:creationId xmlns:a16="http://schemas.microsoft.com/office/drawing/2014/main"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 name="Google Shape;6070;p9">
              <a:extLst>
                <a:ext uri="{FF2B5EF4-FFF2-40B4-BE49-F238E27FC236}">
                  <a16:creationId xmlns:a16="http://schemas.microsoft.com/office/drawing/2014/main"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 name="Google Shape;6071;p9">
              <a:extLst>
                <a:ext uri="{FF2B5EF4-FFF2-40B4-BE49-F238E27FC236}">
                  <a16:creationId xmlns:a16="http://schemas.microsoft.com/office/drawing/2014/main"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 name="Google Shape;6072;p9">
              <a:extLst>
                <a:ext uri="{FF2B5EF4-FFF2-40B4-BE49-F238E27FC236}">
                  <a16:creationId xmlns:a16="http://schemas.microsoft.com/office/drawing/2014/main"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 name="Google Shape;6073;p9">
              <a:extLst>
                <a:ext uri="{FF2B5EF4-FFF2-40B4-BE49-F238E27FC236}">
                  <a16:creationId xmlns:a16="http://schemas.microsoft.com/office/drawing/2014/main"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 name="Google Shape;6074;p9">
              <a:extLst>
                <a:ext uri="{FF2B5EF4-FFF2-40B4-BE49-F238E27FC236}">
                  <a16:creationId xmlns:a16="http://schemas.microsoft.com/office/drawing/2014/main"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 name="Google Shape;6075;p9">
              <a:extLst>
                <a:ext uri="{FF2B5EF4-FFF2-40B4-BE49-F238E27FC236}">
                  <a16:creationId xmlns:a16="http://schemas.microsoft.com/office/drawing/2014/main"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2" name="Google Shape;6076;p9">
              <a:extLst>
                <a:ext uri="{FF2B5EF4-FFF2-40B4-BE49-F238E27FC236}">
                  <a16:creationId xmlns:a16="http://schemas.microsoft.com/office/drawing/2014/main"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3" name="Google Shape;6077;p9">
              <a:extLst>
                <a:ext uri="{FF2B5EF4-FFF2-40B4-BE49-F238E27FC236}">
                  <a16:creationId xmlns:a16="http://schemas.microsoft.com/office/drawing/2014/main"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4" name="Google Shape;6078;p9">
              <a:extLst>
                <a:ext uri="{FF2B5EF4-FFF2-40B4-BE49-F238E27FC236}">
                  <a16:creationId xmlns:a16="http://schemas.microsoft.com/office/drawing/2014/main"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5" name="Google Shape;6079;p9">
              <a:extLst>
                <a:ext uri="{FF2B5EF4-FFF2-40B4-BE49-F238E27FC236}">
                  <a16:creationId xmlns:a16="http://schemas.microsoft.com/office/drawing/2014/main"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Google Shape;6080;p9">
              <a:extLst>
                <a:ext uri="{FF2B5EF4-FFF2-40B4-BE49-F238E27FC236}">
                  <a16:creationId xmlns:a16="http://schemas.microsoft.com/office/drawing/2014/main"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Google Shape;6081;p9">
              <a:extLst>
                <a:ext uri="{FF2B5EF4-FFF2-40B4-BE49-F238E27FC236}">
                  <a16:creationId xmlns:a16="http://schemas.microsoft.com/office/drawing/2014/main"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8" name="Google Shape;6082;p9">
              <a:extLst>
                <a:ext uri="{FF2B5EF4-FFF2-40B4-BE49-F238E27FC236}">
                  <a16:creationId xmlns:a16="http://schemas.microsoft.com/office/drawing/2014/main"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Google Shape;6083;p9">
              <a:extLst>
                <a:ext uri="{FF2B5EF4-FFF2-40B4-BE49-F238E27FC236}">
                  <a16:creationId xmlns:a16="http://schemas.microsoft.com/office/drawing/2014/main"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Google Shape;6084;p9">
              <a:extLst>
                <a:ext uri="{FF2B5EF4-FFF2-40B4-BE49-F238E27FC236}">
                  <a16:creationId xmlns:a16="http://schemas.microsoft.com/office/drawing/2014/main"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Google Shape;6085;p9">
              <a:extLst>
                <a:ext uri="{FF2B5EF4-FFF2-40B4-BE49-F238E27FC236}">
                  <a16:creationId xmlns:a16="http://schemas.microsoft.com/office/drawing/2014/main"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Google Shape;6086;p9">
              <a:extLst>
                <a:ext uri="{FF2B5EF4-FFF2-40B4-BE49-F238E27FC236}">
                  <a16:creationId xmlns:a16="http://schemas.microsoft.com/office/drawing/2014/main"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Google Shape;6087;p9">
              <a:extLst>
                <a:ext uri="{FF2B5EF4-FFF2-40B4-BE49-F238E27FC236}">
                  <a16:creationId xmlns:a16="http://schemas.microsoft.com/office/drawing/2014/main"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Google Shape;6088;p9">
              <a:extLst>
                <a:ext uri="{FF2B5EF4-FFF2-40B4-BE49-F238E27FC236}">
                  <a16:creationId xmlns:a16="http://schemas.microsoft.com/office/drawing/2014/main"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Google Shape;6089;p9">
              <a:extLst>
                <a:ext uri="{FF2B5EF4-FFF2-40B4-BE49-F238E27FC236}">
                  <a16:creationId xmlns:a16="http://schemas.microsoft.com/office/drawing/2014/main"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Google Shape;6090;p9">
              <a:extLst>
                <a:ext uri="{FF2B5EF4-FFF2-40B4-BE49-F238E27FC236}">
                  <a16:creationId xmlns:a16="http://schemas.microsoft.com/office/drawing/2014/main"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7" name="Google Shape;6091;p9">
              <a:extLst>
                <a:ext uri="{FF2B5EF4-FFF2-40B4-BE49-F238E27FC236}">
                  <a16:creationId xmlns:a16="http://schemas.microsoft.com/office/drawing/2014/main"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8" name="Google Shape;6092;p9">
              <a:extLst>
                <a:ext uri="{FF2B5EF4-FFF2-40B4-BE49-F238E27FC236}">
                  <a16:creationId xmlns:a16="http://schemas.microsoft.com/office/drawing/2014/main"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9" name="Google Shape;6093;p9">
              <a:extLst>
                <a:ext uri="{FF2B5EF4-FFF2-40B4-BE49-F238E27FC236}">
                  <a16:creationId xmlns:a16="http://schemas.microsoft.com/office/drawing/2014/main"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0" name="Google Shape;6094;p9">
              <a:extLst>
                <a:ext uri="{FF2B5EF4-FFF2-40B4-BE49-F238E27FC236}">
                  <a16:creationId xmlns:a16="http://schemas.microsoft.com/office/drawing/2014/main"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1" name="Google Shape;6095;p9">
              <a:extLst>
                <a:ext uri="{FF2B5EF4-FFF2-40B4-BE49-F238E27FC236}">
                  <a16:creationId xmlns:a16="http://schemas.microsoft.com/office/drawing/2014/main"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2" name="Google Shape;6096;p9">
              <a:extLst>
                <a:ext uri="{FF2B5EF4-FFF2-40B4-BE49-F238E27FC236}">
                  <a16:creationId xmlns:a16="http://schemas.microsoft.com/office/drawing/2014/main"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3" name="Google Shape;6097;p9">
              <a:extLst>
                <a:ext uri="{FF2B5EF4-FFF2-40B4-BE49-F238E27FC236}">
                  <a16:creationId xmlns:a16="http://schemas.microsoft.com/office/drawing/2014/main"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4" name="Google Shape;6098;p9">
              <a:extLst>
                <a:ext uri="{FF2B5EF4-FFF2-40B4-BE49-F238E27FC236}">
                  <a16:creationId xmlns:a16="http://schemas.microsoft.com/office/drawing/2014/main"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5" name="Google Shape;6099;p9">
              <a:extLst>
                <a:ext uri="{FF2B5EF4-FFF2-40B4-BE49-F238E27FC236}">
                  <a16:creationId xmlns:a16="http://schemas.microsoft.com/office/drawing/2014/main"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Google Shape;6100;p9">
              <a:extLst>
                <a:ext uri="{FF2B5EF4-FFF2-40B4-BE49-F238E27FC236}">
                  <a16:creationId xmlns:a16="http://schemas.microsoft.com/office/drawing/2014/main"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Google Shape;6101;p9">
              <a:extLst>
                <a:ext uri="{FF2B5EF4-FFF2-40B4-BE49-F238E27FC236}">
                  <a16:creationId xmlns:a16="http://schemas.microsoft.com/office/drawing/2014/main"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8" name="Google Shape;6102;p9">
              <a:extLst>
                <a:ext uri="{FF2B5EF4-FFF2-40B4-BE49-F238E27FC236}">
                  <a16:creationId xmlns:a16="http://schemas.microsoft.com/office/drawing/2014/main"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Google Shape;6103;p9">
              <a:extLst>
                <a:ext uri="{FF2B5EF4-FFF2-40B4-BE49-F238E27FC236}">
                  <a16:creationId xmlns:a16="http://schemas.microsoft.com/office/drawing/2014/main"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Google Shape;6104;p9">
              <a:extLst>
                <a:ext uri="{FF2B5EF4-FFF2-40B4-BE49-F238E27FC236}">
                  <a16:creationId xmlns:a16="http://schemas.microsoft.com/office/drawing/2014/main"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Google Shape;6105;p9">
              <a:extLst>
                <a:ext uri="{FF2B5EF4-FFF2-40B4-BE49-F238E27FC236}">
                  <a16:creationId xmlns:a16="http://schemas.microsoft.com/office/drawing/2014/main"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Google Shape;6106;p9">
              <a:extLst>
                <a:ext uri="{FF2B5EF4-FFF2-40B4-BE49-F238E27FC236}">
                  <a16:creationId xmlns:a16="http://schemas.microsoft.com/office/drawing/2014/main"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Google Shape;6107;p9">
              <a:extLst>
                <a:ext uri="{FF2B5EF4-FFF2-40B4-BE49-F238E27FC236}">
                  <a16:creationId xmlns:a16="http://schemas.microsoft.com/office/drawing/2014/main"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Google Shape;6108;p9">
              <a:extLst>
                <a:ext uri="{FF2B5EF4-FFF2-40B4-BE49-F238E27FC236}">
                  <a16:creationId xmlns:a16="http://schemas.microsoft.com/office/drawing/2014/main"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Google Shape;6109;p9">
              <a:extLst>
                <a:ext uri="{FF2B5EF4-FFF2-40B4-BE49-F238E27FC236}">
                  <a16:creationId xmlns:a16="http://schemas.microsoft.com/office/drawing/2014/main"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Google Shape;6110;p9">
              <a:extLst>
                <a:ext uri="{FF2B5EF4-FFF2-40B4-BE49-F238E27FC236}">
                  <a16:creationId xmlns:a16="http://schemas.microsoft.com/office/drawing/2014/main"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7" name="Google Shape;6111;p9">
              <a:extLst>
                <a:ext uri="{FF2B5EF4-FFF2-40B4-BE49-F238E27FC236}">
                  <a16:creationId xmlns:a16="http://schemas.microsoft.com/office/drawing/2014/main"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8" name="Google Shape;6112;p9">
              <a:extLst>
                <a:ext uri="{FF2B5EF4-FFF2-40B4-BE49-F238E27FC236}">
                  <a16:creationId xmlns:a16="http://schemas.microsoft.com/office/drawing/2014/main"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9" name="Google Shape;6113;p9">
              <a:extLst>
                <a:ext uri="{FF2B5EF4-FFF2-40B4-BE49-F238E27FC236}">
                  <a16:creationId xmlns:a16="http://schemas.microsoft.com/office/drawing/2014/main"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0" name="Google Shape;6114;p9">
              <a:extLst>
                <a:ext uri="{FF2B5EF4-FFF2-40B4-BE49-F238E27FC236}">
                  <a16:creationId xmlns:a16="http://schemas.microsoft.com/office/drawing/2014/main"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1" name="Google Shape;6115;p9">
              <a:extLst>
                <a:ext uri="{FF2B5EF4-FFF2-40B4-BE49-F238E27FC236}">
                  <a16:creationId xmlns:a16="http://schemas.microsoft.com/office/drawing/2014/main"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2" name="Google Shape;6116;p9">
              <a:extLst>
                <a:ext uri="{FF2B5EF4-FFF2-40B4-BE49-F238E27FC236}">
                  <a16:creationId xmlns:a16="http://schemas.microsoft.com/office/drawing/2014/main"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3" name="Google Shape;6117;p9">
              <a:extLst>
                <a:ext uri="{FF2B5EF4-FFF2-40B4-BE49-F238E27FC236}">
                  <a16:creationId xmlns:a16="http://schemas.microsoft.com/office/drawing/2014/main"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4" name="Google Shape;6118;p9">
              <a:extLst>
                <a:ext uri="{FF2B5EF4-FFF2-40B4-BE49-F238E27FC236}">
                  <a16:creationId xmlns:a16="http://schemas.microsoft.com/office/drawing/2014/main"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5" name="Google Shape;6119;p9">
              <a:extLst>
                <a:ext uri="{FF2B5EF4-FFF2-40B4-BE49-F238E27FC236}">
                  <a16:creationId xmlns:a16="http://schemas.microsoft.com/office/drawing/2014/main"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6" name="Google Shape;6120;p9">
              <a:extLst>
                <a:ext uri="{FF2B5EF4-FFF2-40B4-BE49-F238E27FC236}">
                  <a16:creationId xmlns:a16="http://schemas.microsoft.com/office/drawing/2014/main"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7" name="Google Shape;6121;p9">
              <a:extLst>
                <a:ext uri="{FF2B5EF4-FFF2-40B4-BE49-F238E27FC236}">
                  <a16:creationId xmlns:a16="http://schemas.microsoft.com/office/drawing/2014/main"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8" name="Google Shape;6122;p9">
              <a:extLst>
                <a:ext uri="{FF2B5EF4-FFF2-40B4-BE49-F238E27FC236}">
                  <a16:creationId xmlns:a16="http://schemas.microsoft.com/office/drawing/2014/main"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9" name="Google Shape;6123;p9">
              <a:extLst>
                <a:ext uri="{FF2B5EF4-FFF2-40B4-BE49-F238E27FC236}">
                  <a16:creationId xmlns:a16="http://schemas.microsoft.com/office/drawing/2014/main"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0" name="Google Shape;6124;p9">
              <a:extLst>
                <a:ext uri="{FF2B5EF4-FFF2-40B4-BE49-F238E27FC236}">
                  <a16:creationId xmlns:a16="http://schemas.microsoft.com/office/drawing/2014/main"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1" name="Google Shape;6125;p9">
              <a:extLst>
                <a:ext uri="{FF2B5EF4-FFF2-40B4-BE49-F238E27FC236}">
                  <a16:creationId xmlns:a16="http://schemas.microsoft.com/office/drawing/2014/main"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2" name="Google Shape;6126;p9">
              <a:extLst>
                <a:ext uri="{FF2B5EF4-FFF2-40B4-BE49-F238E27FC236}">
                  <a16:creationId xmlns:a16="http://schemas.microsoft.com/office/drawing/2014/main"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3" name="Google Shape;6127;p9">
              <a:extLst>
                <a:ext uri="{FF2B5EF4-FFF2-40B4-BE49-F238E27FC236}">
                  <a16:creationId xmlns:a16="http://schemas.microsoft.com/office/drawing/2014/main"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4" name="Google Shape;6128;p9">
              <a:extLst>
                <a:ext uri="{FF2B5EF4-FFF2-40B4-BE49-F238E27FC236}">
                  <a16:creationId xmlns:a16="http://schemas.microsoft.com/office/drawing/2014/main"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5" name="Google Shape;6129;p9">
              <a:extLst>
                <a:ext uri="{FF2B5EF4-FFF2-40B4-BE49-F238E27FC236}">
                  <a16:creationId xmlns:a16="http://schemas.microsoft.com/office/drawing/2014/main"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6" name="Google Shape;6130;p9">
              <a:extLst>
                <a:ext uri="{FF2B5EF4-FFF2-40B4-BE49-F238E27FC236}">
                  <a16:creationId xmlns:a16="http://schemas.microsoft.com/office/drawing/2014/main"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7" name="Google Shape;6131;p9">
              <a:extLst>
                <a:ext uri="{FF2B5EF4-FFF2-40B4-BE49-F238E27FC236}">
                  <a16:creationId xmlns:a16="http://schemas.microsoft.com/office/drawing/2014/main"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8" name="Google Shape;6132;p9">
              <a:extLst>
                <a:ext uri="{FF2B5EF4-FFF2-40B4-BE49-F238E27FC236}">
                  <a16:creationId xmlns:a16="http://schemas.microsoft.com/office/drawing/2014/main"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9" name="Google Shape;6133;p9">
              <a:extLst>
                <a:ext uri="{FF2B5EF4-FFF2-40B4-BE49-F238E27FC236}">
                  <a16:creationId xmlns:a16="http://schemas.microsoft.com/office/drawing/2014/main"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0" name="Google Shape;6134;p9">
              <a:extLst>
                <a:ext uri="{FF2B5EF4-FFF2-40B4-BE49-F238E27FC236}">
                  <a16:creationId xmlns:a16="http://schemas.microsoft.com/office/drawing/2014/main"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1" name="Google Shape;6135;p9">
              <a:extLst>
                <a:ext uri="{FF2B5EF4-FFF2-40B4-BE49-F238E27FC236}">
                  <a16:creationId xmlns:a16="http://schemas.microsoft.com/office/drawing/2014/main"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2" name="Google Shape;6136;p9">
              <a:extLst>
                <a:ext uri="{FF2B5EF4-FFF2-40B4-BE49-F238E27FC236}">
                  <a16:creationId xmlns:a16="http://schemas.microsoft.com/office/drawing/2014/main"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3" name="Google Shape;6137;p9">
              <a:extLst>
                <a:ext uri="{FF2B5EF4-FFF2-40B4-BE49-F238E27FC236}">
                  <a16:creationId xmlns:a16="http://schemas.microsoft.com/office/drawing/2014/main"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4" name="Google Shape;6138;p9">
              <a:extLst>
                <a:ext uri="{FF2B5EF4-FFF2-40B4-BE49-F238E27FC236}">
                  <a16:creationId xmlns:a16="http://schemas.microsoft.com/office/drawing/2014/main"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5" name="Google Shape;6139;p9">
              <a:extLst>
                <a:ext uri="{FF2B5EF4-FFF2-40B4-BE49-F238E27FC236}">
                  <a16:creationId xmlns:a16="http://schemas.microsoft.com/office/drawing/2014/main"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6" name="Google Shape;6140;p9">
              <a:extLst>
                <a:ext uri="{FF2B5EF4-FFF2-40B4-BE49-F238E27FC236}">
                  <a16:creationId xmlns:a16="http://schemas.microsoft.com/office/drawing/2014/main"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7" name="Google Shape;6141;p9">
              <a:extLst>
                <a:ext uri="{FF2B5EF4-FFF2-40B4-BE49-F238E27FC236}">
                  <a16:creationId xmlns:a16="http://schemas.microsoft.com/office/drawing/2014/main"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8" name="Google Shape;6142;p9">
              <a:extLst>
                <a:ext uri="{FF2B5EF4-FFF2-40B4-BE49-F238E27FC236}">
                  <a16:creationId xmlns:a16="http://schemas.microsoft.com/office/drawing/2014/main"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9" name="Google Shape;6143;p9">
              <a:extLst>
                <a:ext uri="{FF2B5EF4-FFF2-40B4-BE49-F238E27FC236}">
                  <a16:creationId xmlns:a16="http://schemas.microsoft.com/office/drawing/2014/main"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0" name="Google Shape;6144;p9">
              <a:extLst>
                <a:ext uri="{FF2B5EF4-FFF2-40B4-BE49-F238E27FC236}">
                  <a16:creationId xmlns:a16="http://schemas.microsoft.com/office/drawing/2014/main"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1" name="Google Shape;6145;p9">
              <a:extLst>
                <a:ext uri="{FF2B5EF4-FFF2-40B4-BE49-F238E27FC236}">
                  <a16:creationId xmlns:a16="http://schemas.microsoft.com/office/drawing/2014/main"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2" name="Google Shape;6146;p9">
              <a:extLst>
                <a:ext uri="{FF2B5EF4-FFF2-40B4-BE49-F238E27FC236}">
                  <a16:creationId xmlns:a16="http://schemas.microsoft.com/office/drawing/2014/main"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3" name="Google Shape;6147;p9">
              <a:extLst>
                <a:ext uri="{FF2B5EF4-FFF2-40B4-BE49-F238E27FC236}">
                  <a16:creationId xmlns:a16="http://schemas.microsoft.com/office/drawing/2014/main"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4" name="Google Shape;6148;p9">
              <a:extLst>
                <a:ext uri="{FF2B5EF4-FFF2-40B4-BE49-F238E27FC236}">
                  <a16:creationId xmlns:a16="http://schemas.microsoft.com/office/drawing/2014/main"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5" name="Google Shape;6149;p9">
              <a:extLst>
                <a:ext uri="{FF2B5EF4-FFF2-40B4-BE49-F238E27FC236}">
                  <a16:creationId xmlns:a16="http://schemas.microsoft.com/office/drawing/2014/main"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6" name="Google Shape;6150;p9">
              <a:extLst>
                <a:ext uri="{FF2B5EF4-FFF2-40B4-BE49-F238E27FC236}">
                  <a16:creationId xmlns:a16="http://schemas.microsoft.com/office/drawing/2014/main"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7" name="Google Shape;6151;p9">
              <a:extLst>
                <a:ext uri="{FF2B5EF4-FFF2-40B4-BE49-F238E27FC236}">
                  <a16:creationId xmlns:a16="http://schemas.microsoft.com/office/drawing/2014/main"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8" name="Google Shape;6152;p9">
              <a:extLst>
                <a:ext uri="{FF2B5EF4-FFF2-40B4-BE49-F238E27FC236}">
                  <a16:creationId xmlns:a16="http://schemas.microsoft.com/office/drawing/2014/main"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9" name="Google Shape;6153;p9">
              <a:extLst>
                <a:ext uri="{FF2B5EF4-FFF2-40B4-BE49-F238E27FC236}">
                  <a16:creationId xmlns:a16="http://schemas.microsoft.com/office/drawing/2014/main"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0" name="Google Shape;6154;p9">
              <a:extLst>
                <a:ext uri="{FF2B5EF4-FFF2-40B4-BE49-F238E27FC236}">
                  <a16:creationId xmlns:a16="http://schemas.microsoft.com/office/drawing/2014/main"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1" name="Google Shape;6155;p9">
              <a:extLst>
                <a:ext uri="{FF2B5EF4-FFF2-40B4-BE49-F238E27FC236}">
                  <a16:creationId xmlns:a16="http://schemas.microsoft.com/office/drawing/2014/main"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2" name="Google Shape;6156;p9">
              <a:extLst>
                <a:ext uri="{FF2B5EF4-FFF2-40B4-BE49-F238E27FC236}">
                  <a16:creationId xmlns:a16="http://schemas.microsoft.com/office/drawing/2014/main"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3" name="Google Shape;6157;p9">
              <a:extLst>
                <a:ext uri="{FF2B5EF4-FFF2-40B4-BE49-F238E27FC236}">
                  <a16:creationId xmlns:a16="http://schemas.microsoft.com/office/drawing/2014/main"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4" name="Google Shape;6158;p9">
              <a:extLst>
                <a:ext uri="{FF2B5EF4-FFF2-40B4-BE49-F238E27FC236}">
                  <a16:creationId xmlns:a16="http://schemas.microsoft.com/office/drawing/2014/main"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5" name="Google Shape;6159;p9">
              <a:extLst>
                <a:ext uri="{FF2B5EF4-FFF2-40B4-BE49-F238E27FC236}">
                  <a16:creationId xmlns:a16="http://schemas.microsoft.com/office/drawing/2014/main"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6" name="Google Shape;6160;p9">
              <a:extLst>
                <a:ext uri="{FF2B5EF4-FFF2-40B4-BE49-F238E27FC236}">
                  <a16:creationId xmlns:a16="http://schemas.microsoft.com/office/drawing/2014/main"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Google Shape;6161;p9">
              <a:extLst>
                <a:ext uri="{FF2B5EF4-FFF2-40B4-BE49-F238E27FC236}">
                  <a16:creationId xmlns:a16="http://schemas.microsoft.com/office/drawing/2014/main"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8" name="Google Shape;6162;p9">
              <a:extLst>
                <a:ext uri="{FF2B5EF4-FFF2-40B4-BE49-F238E27FC236}">
                  <a16:creationId xmlns:a16="http://schemas.microsoft.com/office/drawing/2014/main"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Google Shape;6163;p9">
              <a:extLst>
                <a:ext uri="{FF2B5EF4-FFF2-40B4-BE49-F238E27FC236}">
                  <a16:creationId xmlns:a16="http://schemas.microsoft.com/office/drawing/2014/main"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0" name="Google Shape;6164;p9">
              <a:extLst>
                <a:ext uri="{FF2B5EF4-FFF2-40B4-BE49-F238E27FC236}">
                  <a16:creationId xmlns:a16="http://schemas.microsoft.com/office/drawing/2014/main"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1" name="Google Shape;6165;p9">
              <a:extLst>
                <a:ext uri="{FF2B5EF4-FFF2-40B4-BE49-F238E27FC236}">
                  <a16:creationId xmlns:a16="http://schemas.microsoft.com/office/drawing/2014/main"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2" name="Google Shape;6166;p9">
              <a:extLst>
                <a:ext uri="{FF2B5EF4-FFF2-40B4-BE49-F238E27FC236}">
                  <a16:creationId xmlns:a16="http://schemas.microsoft.com/office/drawing/2014/main"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3" name="Google Shape;6167;p9">
              <a:extLst>
                <a:ext uri="{FF2B5EF4-FFF2-40B4-BE49-F238E27FC236}">
                  <a16:creationId xmlns:a16="http://schemas.microsoft.com/office/drawing/2014/main"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4" name="Google Shape;6168;p9">
              <a:extLst>
                <a:ext uri="{FF2B5EF4-FFF2-40B4-BE49-F238E27FC236}">
                  <a16:creationId xmlns:a16="http://schemas.microsoft.com/office/drawing/2014/main"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5" name="Google Shape;6169;p9">
              <a:extLst>
                <a:ext uri="{FF2B5EF4-FFF2-40B4-BE49-F238E27FC236}">
                  <a16:creationId xmlns:a16="http://schemas.microsoft.com/office/drawing/2014/main"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6" name="Google Shape;6170;p9">
              <a:extLst>
                <a:ext uri="{FF2B5EF4-FFF2-40B4-BE49-F238E27FC236}">
                  <a16:creationId xmlns:a16="http://schemas.microsoft.com/office/drawing/2014/main"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Google Shape;6171;p9">
              <a:extLst>
                <a:ext uri="{FF2B5EF4-FFF2-40B4-BE49-F238E27FC236}">
                  <a16:creationId xmlns:a16="http://schemas.microsoft.com/office/drawing/2014/main"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8" name="Google Shape;6172;p9">
              <a:extLst>
                <a:ext uri="{FF2B5EF4-FFF2-40B4-BE49-F238E27FC236}">
                  <a16:creationId xmlns:a16="http://schemas.microsoft.com/office/drawing/2014/main"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Google Shape;6173;p9">
              <a:extLst>
                <a:ext uri="{FF2B5EF4-FFF2-40B4-BE49-F238E27FC236}">
                  <a16:creationId xmlns:a16="http://schemas.microsoft.com/office/drawing/2014/main"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0" name="Google Shape;6174;p9">
              <a:extLst>
                <a:ext uri="{FF2B5EF4-FFF2-40B4-BE49-F238E27FC236}">
                  <a16:creationId xmlns:a16="http://schemas.microsoft.com/office/drawing/2014/main"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1" name="Google Shape;6175;p9">
              <a:extLst>
                <a:ext uri="{FF2B5EF4-FFF2-40B4-BE49-F238E27FC236}">
                  <a16:creationId xmlns:a16="http://schemas.microsoft.com/office/drawing/2014/main"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2" name="Google Shape;6176;p9">
              <a:extLst>
                <a:ext uri="{FF2B5EF4-FFF2-40B4-BE49-F238E27FC236}">
                  <a16:creationId xmlns:a16="http://schemas.microsoft.com/office/drawing/2014/main"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3" name="Google Shape;6177;p9">
              <a:extLst>
                <a:ext uri="{FF2B5EF4-FFF2-40B4-BE49-F238E27FC236}">
                  <a16:creationId xmlns:a16="http://schemas.microsoft.com/office/drawing/2014/main"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4" name="Google Shape;6178;p9">
              <a:extLst>
                <a:ext uri="{FF2B5EF4-FFF2-40B4-BE49-F238E27FC236}">
                  <a16:creationId xmlns:a16="http://schemas.microsoft.com/office/drawing/2014/main"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5" name="Google Shape;6179;p9">
              <a:extLst>
                <a:ext uri="{FF2B5EF4-FFF2-40B4-BE49-F238E27FC236}">
                  <a16:creationId xmlns:a16="http://schemas.microsoft.com/office/drawing/2014/main"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6" name="Google Shape;6180;p9">
              <a:extLst>
                <a:ext uri="{FF2B5EF4-FFF2-40B4-BE49-F238E27FC236}">
                  <a16:creationId xmlns:a16="http://schemas.microsoft.com/office/drawing/2014/main"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Google Shape;6181;p9">
              <a:extLst>
                <a:ext uri="{FF2B5EF4-FFF2-40B4-BE49-F238E27FC236}">
                  <a16:creationId xmlns:a16="http://schemas.microsoft.com/office/drawing/2014/main"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Google Shape;6182;p9">
              <a:extLst>
                <a:ext uri="{FF2B5EF4-FFF2-40B4-BE49-F238E27FC236}">
                  <a16:creationId xmlns:a16="http://schemas.microsoft.com/office/drawing/2014/main"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9" name="Google Shape;6183;p9">
              <a:extLst>
                <a:ext uri="{FF2B5EF4-FFF2-40B4-BE49-F238E27FC236}">
                  <a16:creationId xmlns:a16="http://schemas.microsoft.com/office/drawing/2014/main"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Google Shape;6184;p9">
              <a:extLst>
                <a:ext uri="{FF2B5EF4-FFF2-40B4-BE49-F238E27FC236}">
                  <a16:creationId xmlns:a16="http://schemas.microsoft.com/office/drawing/2014/main"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1" name="Google Shape;6185;p9">
              <a:extLst>
                <a:ext uri="{FF2B5EF4-FFF2-40B4-BE49-F238E27FC236}">
                  <a16:creationId xmlns:a16="http://schemas.microsoft.com/office/drawing/2014/main"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2" name="Google Shape;6186;p9">
              <a:extLst>
                <a:ext uri="{FF2B5EF4-FFF2-40B4-BE49-F238E27FC236}">
                  <a16:creationId xmlns:a16="http://schemas.microsoft.com/office/drawing/2014/main"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3" name="Google Shape;6187;p9">
              <a:extLst>
                <a:ext uri="{FF2B5EF4-FFF2-40B4-BE49-F238E27FC236}">
                  <a16:creationId xmlns:a16="http://schemas.microsoft.com/office/drawing/2014/main"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4" name="Google Shape;6188;p9">
              <a:extLst>
                <a:ext uri="{FF2B5EF4-FFF2-40B4-BE49-F238E27FC236}">
                  <a16:creationId xmlns:a16="http://schemas.microsoft.com/office/drawing/2014/main"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5" name="Google Shape;6189;p9">
              <a:extLst>
                <a:ext uri="{FF2B5EF4-FFF2-40B4-BE49-F238E27FC236}">
                  <a16:creationId xmlns:a16="http://schemas.microsoft.com/office/drawing/2014/main"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6" name="Google Shape;6190;p9">
              <a:extLst>
                <a:ext uri="{FF2B5EF4-FFF2-40B4-BE49-F238E27FC236}">
                  <a16:creationId xmlns:a16="http://schemas.microsoft.com/office/drawing/2014/main"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7" name="Google Shape;6191;p9">
              <a:extLst>
                <a:ext uri="{FF2B5EF4-FFF2-40B4-BE49-F238E27FC236}">
                  <a16:creationId xmlns:a16="http://schemas.microsoft.com/office/drawing/2014/main"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Google Shape;6192;p9">
              <a:extLst>
                <a:ext uri="{FF2B5EF4-FFF2-40B4-BE49-F238E27FC236}">
                  <a16:creationId xmlns:a16="http://schemas.microsoft.com/office/drawing/2014/main"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Google Shape;6193;p9">
              <a:extLst>
                <a:ext uri="{FF2B5EF4-FFF2-40B4-BE49-F238E27FC236}">
                  <a16:creationId xmlns:a16="http://schemas.microsoft.com/office/drawing/2014/main"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Google Shape;6194;p9">
              <a:extLst>
                <a:ext uri="{FF2B5EF4-FFF2-40B4-BE49-F238E27FC236}">
                  <a16:creationId xmlns:a16="http://schemas.microsoft.com/office/drawing/2014/main"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Google Shape;6195;p9">
              <a:extLst>
                <a:ext uri="{FF2B5EF4-FFF2-40B4-BE49-F238E27FC236}">
                  <a16:creationId xmlns:a16="http://schemas.microsoft.com/office/drawing/2014/main"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Google Shape;6196;p9">
              <a:extLst>
                <a:ext uri="{FF2B5EF4-FFF2-40B4-BE49-F238E27FC236}">
                  <a16:creationId xmlns:a16="http://schemas.microsoft.com/office/drawing/2014/main"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Google Shape;6197;p9">
              <a:extLst>
                <a:ext uri="{FF2B5EF4-FFF2-40B4-BE49-F238E27FC236}">
                  <a16:creationId xmlns:a16="http://schemas.microsoft.com/office/drawing/2014/main"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Google Shape;6198;p9">
              <a:extLst>
                <a:ext uri="{FF2B5EF4-FFF2-40B4-BE49-F238E27FC236}">
                  <a16:creationId xmlns:a16="http://schemas.microsoft.com/office/drawing/2014/main"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Google Shape;6199;p9">
              <a:extLst>
                <a:ext uri="{FF2B5EF4-FFF2-40B4-BE49-F238E27FC236}">
                  <a16:creationId xmlns:a16="http://schemas.microsoft.com/office/drawing/2014/main"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Google Shape;6200;p9">
              <a:extLst>
                <a:ext uri="{FF2B5EF4-FFF2-40B4-BE49-F238E27FC236}">
                  <a16:creationId xmlns:a16="http://schemas.microsoft.com/office/drawing/2014/main"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Google Shape;6201;p9">
              <a:extLst>
                <a:ext uri="{FF2B5EF4-FFF2-40B4-BE49-F238E27FC236}">
                  <a16:creationId xmlns:a16="http://schemas.microsoft.com/office/drawing/2014/main"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Google Shape;6202;p9">
              <a:extLst>
                <a:ext uri="{FF2B5EF4-FFF2-40B4-BE49-F238E27FC236}">
                  <a16:creationId xmlns:a16="http://schemas.microsoft.com/office/drawing/2014/main"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Google Shape;6203;p9">
              <a:extLst>
                <a:ext uri="{FF2B5EF4-FFF2-40B4-BE49-F238E27FC236}">
                  <a16:creationId xmlns:a16="http://schemas.microsoft.com/office/drawing/2014/main"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Google Shape;6204;p9">
              <a:extLst>
                <a:ext uri="{FF2B5EF4-FFF2-40B4-BE49-F238E27FC236}">
                  <a16:creationId xmlns:a16="http://schemas.microsoft.com/office/drawing/2014/main"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Google Shape;6205;p9">
              <a:extLst>
                <a:ext uri="{FF2B5EF4-FFF2-40B4-BE49-F238E27FC236}">
                  <a16:creationId xmlns:a16="http://schemas.microsoft.com/office/drawing/2014/main"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Google Shape;6206;p9">
              <a:extLst>
                <a:ext uri="{FF2B5EF4-FFF2-40B4-BE49-F238E27FC236}">
                  <a16:creationId xmlns:a16="http://schemas.microsoft.com/office/drawing/2014/main"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3" name="Google Shape;6207;p9">
              <a:extLst>
                <a:ext uri="{FF2B5EF4-FFF2-40B4-BE49-F238E27FC236}">
                  <a16:creationId xmlns:a16="http://schemas.microsoft.com/office/drawing/2014/main"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Google Shape;6208;p9">
              <a:extLst>
                <a:ext uri="{FF2B5EF4-FFF2-40B4-BE49-F238E27FC236}">
                  <a16:creationId xmlns:a16="http://schemas.microsoft.com/office/drawing/2014/main"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5" name="Google Shape;6209;p9">
              <a:extLst>
                <a:ext uri="{FF2B5EF4-FFF2-40B4-BE49-F238E27FC236}">
                  <a16:creationId xmlns:a16="http://schemas.microsoft.com/office/drawing/2014/main"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6" name="Google Shape;6210;p9">
              <a:extLst>
                <a:ext uri="{FF2B5EF4-FFF2-40B4-BE49-F238E27FC236}">
                  <a16:creationId xmlns:a16="http://schemas.microsoft.com/office/drawing/2014/main"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Google Shape;6211;p9">
              <a:extLst>
                <a:ext uri="{FF2B5EF4-FFF2-40B4-BE49-F238E27FC236}">
                  <a16:creationId xmlns:a16="http://schemas.microsoft.com/office/drawing/2014/main"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8" name="Google Shape;6212;p9">
              <a:extLst>
                <a:ext uri="{FF2B5EF4-FFF2-40B4-BE49-F238E27FC236}">
                  <a16:creationId xmlns:a16="http://schemas.microsoft.com/office/drawing/2014/main"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Google Shape;6213;p9">
              <a:extLst>
                <a:ext uri="{FF2B5EF4-FFF2-40B4-BE49-F238E27FC236}">
                  <a16:creationId xmlns:a16="http://schemas.microsoft.com/office/drawing/2014/main"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0" name="Google Shape;6214;p9">
              <a:extLst>
                <a:ext uri="{FF2B5EF4-FFF2-40B4-BE49-F238E27FC236}">
                  <a16:creationId xmlns:a16="http://schemas.microsoft.com/office/drawing/2014/main"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1" name="Google Shape;6215;p9">
              <a:extLst>
                <a:ext uri="{FF2B5EF4-FFF2-40B4-BE49-F238E27FC236}">
                  <a16:creationId xmlns:a16="http://schemas.microsoft.com/office/drawing/2014/main"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Google Shape;6216;p9">
              <a:extLst>
                <a:ext uri="{FF2B5EF4-FFF2-40B4-BE49-F238E27FC236}">
                  <a16:creationId xmlns:a16="http://schemas.microsoft.com/office/drawing/2014/main"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3" name="Google Shape;6217;p9">
              <a:extLst>
                <a:ext uri="{FF2B5EF4-FFF2-40B4-BE49-F238E27FC236}">
                  <a16:creationId xmlns:a16="http://schemas.microsoft.com/office/drawing/2014/main"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Google Shape;6218;p9">
              <a:extLst>
                <a:ext uri="{FF2B5EF4-FFF2-40B4-BE49-F238E27FC236}">
                  <a16:creationId xmlns:a16="http://schemas.microsoft.com/office/drawing/2014/main"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5" name="Google Shape;6219;p9">
              <a:extLst>
                <a:ext uri="{FF2B5EF4-FFF2-40B4-BE49-F238E27FC236}">
                  <a16:creationId xmlns:a16="http://schemas.microsoft.com/office/drawing/2014/main"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6" name="Google Shape;6220;p9">
              <a:extLst>
                <a:ext uri="{FF2B5EF4-FFF2-40B4-BE49-F238E27FC236}">
                  <a16:creationId xmlns:a16="http://schemas.microsoft.com/office/drawing/2014/main"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Google Shape;6221;p9">
              <a:extLst>
                <a:ext uri="{FF2B5EF4-FFF2-40B4-BE49-F238E27FC236}">
                  <a16:creationId xmlns:a16="http://schemas.microsoft.com/office/drawing/2014/main"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Google Shape;6222;p9">
              <a:extLst>
                <a:ext uri="{FF2B5EF4-FFF2-40B4-BE49-F238E27FC236}">
                  <a16:creationId xmlns:a16="http://schemas.microsoft.com/office/drawing/2014/main"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9" name="Google Shape;6223;p9">
              <a:extLst>
                <a:ext uri="{FF2B5EF4-FFF2-40B4-BE49-F238E27FC236}">
                  <a16:creationId xmlns:a16="http://schemas.microsoft.com/office/drawing/2014/main"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Google Shape;6224;p9">
              <a:extLst>
                <a:ext uri="{FF2B5EF4-FFF2-40B4-BE49-F238E27FC236}">
                  <a16:creationId xmlns:a16="http://schemas.microsoft.com/office/drawing/2014/main"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1" name="Google Shape;6225;p9">
              <a:extLst>
                <a:ext uri="{FF2B5EF4-FFF2-40B4-BE49-F238E27FC236}">
                  <a16:creationId xmlns:a16="http://schemas.microsoft.com/office/drawing/2014/main"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2" name="Google Shape;6226;p9">
              <a:extLst>
                <a:ext uri="{FF2B5EF4-FFF2-40B4-BE49-F238E27FC236}">
                  <a16:creationId xmlns:a16="http://schemas.microsoft.com/office/drawing/2014/main"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 name="Google Shape;6227;p9">
              <a:extLst>
                <a:ext uri="{FF2B5EF4-FFF2-40B4-BE49-F238E27FC236}">
                  <a16:creationId xmlns:a16="http://schemas.microsoft.com/office/drawing/2014/main"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4" name="Google Shape;6228;p9">
              <a:extLst>
                <a:ext uri="{FF2B5EF4-FFF2-40B4-BE49-F238E27FC236}">
                  <a16:creationId xmlns:a16="http://schemas.microsoft.com/office/drawing/2014/main"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5" name="Google Shape;6229;p9">
              <a:extLst>
                <a:ext uri="{FF2B5EF4-FFF2-40B4-BE49-F238E27FC236}">
                  <a16:creationId xmlns:a16="http://schemas.microsoft.com/office/drawing/2014/main"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6" name="Google Shape;6230;p9">
              <a:extLst>
                <a:ext uri="{FF2B5EF4-FFF2-40B4-BE49-F238E27FC236}">
                  <a16:creationId xmlns:a16="http://schemas.microsoft.com/office/drawing/2014/main"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7" name="Google Shape;6231;p9">
              <a:extLst>
                <a:ext uri="{FF2B5EF4-FFF2-40B4-BE49-F238E27FC236}">
                  <a16:creationId xmlns:a16="http://schemas.microsoft.com/office/drawing/2014/main"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8" name="Google Shape;6232;p9">
              <a:extLst>
                <a:ext uri="{FF2B5EF4-FFF2-40B4-BE49-F238E27FC236}">
                  <a16:creationId xmlns:a16="http://schemas.microsoft.com/office/drawing/2014/main"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9" name="Google Shape;6233;p9">
              <a:extLst>
                <a:ext uri="{FF2B5EF4-FFF2-40B4-BE49-F238E27FC236}">
                  <a16:creationId xmlns:a16="http://schemas.microsoft.com/office/drawing/2014/main"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0" name="Google Shape;6234;p9">
              <a:extLst>
                <a:ext uri="{FF2B5EF4-FFF2-40B4-BE49-F238E27FC236}">
                  <a16:creationId xmlns:a16="http://schemas.microsoft.com/office/drawing/2014/main"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1" name="Google Shape;6235;p9">
              <a:extLst>
                <a:ext uri="{FF2B5EF4-FFF2-40B4-BE49-F238E27FC236}">
                  <a16:creationId xmlns:a16="http://schemas.microsoft.com/office/drawing/2014/main"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 name="Google Shape;6236;p9">
              <a:extLst>
                <a:ext uri="{FF2B5EF4-FFF2-40B4-BE49-F238E27FC236}">
                  <a16:creationId xmlns:a16="http://schemas.microsoft.com/office/drawing/2014/main"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3" name="Google Shape;6237;p9">
              <a:extLst>
                <a:ext uri="{FF2B5EF4-FFF2-40B4-BE49-F238E27FC236}">
                  <a16:creationId xmlns:a16="http://schemas.microsoft.com/office/drawing/2014/main"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4" name="Google Shape;6238;p9">
              <a:extLst>
                <a:ext uri="{FF2B5EF4-FFF2-40B4-BE49-F238E27FC236}">
                  <a16:creationId xmlns:a16="http://schemas.microsoft.com/office/drawing/2014/main"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5" name="Google Shape;6239;p9">
              <a:extLst>
                <a:ext uri="{FF2B5EF4-FFF2-40B4-BE49-F238E27FC236}">
                  <a16:creationId xmlns:a16="http://schemas.microsoft.com/office/drawing/2014/main"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6" name="Google Shape;6240;p9">
              <a:extLst>
                <a:ext uri="{FF2B5EF4-FFF2-40B4-BE49-F238E27FC236}">
                  <a16:creationId xmlns:a16="http://schemas.microsoft.com/office/drawing/2014/main"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7" name="Google Shape;6241;p9">
              <a:extLst>
                <a:ext uri="{FF2B5EF4-FFF2-40B4-BE49-F238E27FC236}">
                  <a16:creationId xmlns:a16="http://schemas.microsoft.com/office/drawing/2014/main"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8" name="Google Shape;6242;p9">
              <a:extLst>
                <a:ext uri="{FF2B5EF4-FFF2-40B4-BE49-F238E27FC236}">
                  <a16:creationId xmlns:a16="http://schemas.microsoft.com/office/drawing/2014/main"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9" name="Google Shape;6243;p9">
              <a:extLst>
                <a:ext uri="{FF2B5EF4-FFF2-40B4-BE49-F238E27FC236}">
                  <a16:creationId xmlns:a16="http://schemas.microsoft.com/office/drawing/2014/main"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0" name="Google Shape;6244;p9">
              <a:extLst>
                <a:ext uri="{FF2B5EF4-FFF2-40B4-BE49-F238E27FC236}">
                  <a16:creationId xmlns:a16="http://schemas.microsoft.com/office/drawing/2014/main"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1" name="Google Shape;6245;p9">
              <a:extLst>
                <a:ext uri="{FF2B5EF4-FFF2-40B4-BE49-F238E27FC236}">
                  <a16:creationId xmlns:a16="http://schemas.microsoft.com/office/drawing/2014/main"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2" name="Google Shape;6246;p9">
              <a:extLst>
                <a:ext uri="{FF2B5EF4-FFF2-40B4-BE49-F238E27FC236}">
                  <a16:creationId xmlns:a16="http://schemas.microsoft.com/office/drawing/2014/main"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3" name="Google Shape;6247;p9">
              <a:extLst>
                <a:ext uri="{FF2B5EF4-FFF2-40B4-BE49-F238E27FC236}">
                  <a16:creationId xmlns:a16="http://schemas.microsoft.com/office/drawing/2014/main"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4" name="Google Shape;6248;p9">
              <a:extLst>
                <a:ext uri="{FF2B5EF4-FFF2-40B4-BE49-F238E27FC236}">
                  <a16:creationId xmlns:a16="http://schemas.microsoft.com/office/drawing/2014/main"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5" name="Google Shape;6249;p9">
              <a:extLst>
                <a:ext uri="{FF2B5EF4-FFF2-40B4-BE49-F238E27FC236}">
                  <a16:creationId xmlns:a16="http://schemas.microsoft.com/office/drawing/2014/main"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6" name="Google Shape;6250;p9">
              <a:extLst>
                <a:ext uri="{FF2B5EF4-FFF2-40B4-BE49-F238E27FC236}">
                  <a16:creationId xmlns:a16="http://schemas.microsoft.com/office/drawing/2014/main"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7" name="Google Shape;6251;p9">
              <a:extLst>
                <a:ext uri="{FF2B5EF4-FFF2-40B4-BE49-F238E27FC236}">
                  <a16:creationId xmlns:a16="http://schemas.microsoft.com/office/drawing/2014/main"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8" name="Google Shape;6252;p9">
              <a:extLst>
                <a:ext uri="{FF2B5EF4-FFF2-40B4-BE49-F238E27FC236}">
                  <a16:creationId xmlns:a16="http://schemas.microsoft.com/office/drawing/2014/main"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9" name="Google Shape;6253;p9">
              <a:extLst>
                <a:ext uri="{FF2B5EF4-FFF2-40B4-BE49-F238E27FC236}">
                  <a16:creationId xmlns:a16="http://schemas.microsoft.com/office/drawing/2014/main"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0" name="Google Shape;6254;p9">
              <a:extLst>
                <a:ext uri="{FF2B5EF4-FFF2-40B4-BE49-F238E27FC236}">
                  <a16:creationId xmlns:a16="http://schemas.microsoft.com/office/drawing/2014/main"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1" name="Google Shape;6255;p9">
              <a:extLst>
                <a:ext uri="{FF2B5EF4-FFF2-40B4-BE49-F238E27FC236}">
                  <a16:creationId xmlns:a16="http://schemas.microsoft.com/office/drawing/2014/main"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2" name="Google Shape;6256;p9">
              <a:extLst>
                <a:ext uri="{FF2B5EF4-FFF2-40B4-BE49-F238E27FC236}">
                  <a16:creationId xmlns:a16="http://schemas.microsoft.com/office/drawing/2014/main"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3" name="Google Shape;6257;p9">
              <a:extLst>
                <a:ext uri="{FF2B5EF4-FFF2-40B4-BE49-F238E27FC236}">
                  <a16:creationId xmlns:a16="http://schemas.microsoft.com/office/drawing/2014/main"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4" name="Google Shape;6258;p9">
              <a:extLst>
                <a:ext uri="{FF2B5EF4-FFF2-40B4-BE49-F238E27FC236}">
                  <a16:creationId xmlns:a16="http://schemas.microsoft.com/office/drawing/2014/main"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5" name="Google Shape;6259;p9">
              <a:extLst>
                <a:ext uri="{FF2B5EF4-FFF2-40B4-BE49-F238E27FC236}">
                  <a16:creationId xmlns:a16="http://schemas.microsoft.com/office/drawing/2014/main"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6" name="Google Shape;6260;p9">
              <a:extLst>
                <a:ext uri="{FF2B5EF4-FFF2-40B4-BE49-F238E27FC236}">
                  <a16:creationId xmlns:a16="http://schemas.microsoft.com/office/drawing/2014/main"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7" name="Google Shape;6261;p9">
              <a:extLst>
                <a:ext uri="{FF2B5EF4-FFF2-40B4-BE49-F238E27FC236}">
                  <a16:creationId xmlns:a16="http://schemas.microsoft.com/office/drawing/2014/main"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8" name="Google Shape;6262;p9">
              <a:extLst>
                <a:ext uri="{FF2B5EF4-FFF2-40B4-BE49-F238E27FC236}">
                  <a16:creationId xmlns:a16="http://schemas.microsoft.com/office/drawing/2014/main"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9" name="Google Shape;6263;p9">
              <a:extLst>
                <a:ext uri="{FF2B5EF4-FFF2-40B4-BE49-F238E27FC236}">
                  <a16:creationId xmlns:a16="http://schemas.microsoft.com/office/drawing/2014/main"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0" name="Google Shape;6264;p9">
              <a:extLst>
                <a:ext uri="{FF2B5EF4-FFF2-40B4-BE49-F238E27FC236}">
                  <a16:creationId xmlns:a16="http://schemas.microsoft.com/office/drawing/2014/main"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1" name="Google Shape;6265;p9">
              <a:extLst>
                <a:ext uri="{FF2B5EF4-FFF2-40B4-BE49-F238E27FC236}">
                  <a16:creationId xmlns:a16="http://schemas.microsoft.com/office/drawing/2014/main"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2" name="Google Shape;6266;p9">
              <a:extLst>
                <a:ext uri="{FF2B5EF4-FFF2-40B4-BE49-F238E27FC236}">
                  <a16:creationId xmlns:a16="http://schemas.microsoft.com/office/drawing/2014/main"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3" name="Google Shape;6267;p9">
              <a:extLst>
                <a:ext uri="{FF2B5EF4-FFF2-40B4-BE49-F238E27FC236}">
                  <a16:creationId xmlns:a16="http://schemas.microsoft.com/office/drawing/2014/main"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4" name="Google Shape;6268;p9">
              <a:extLst>
                <a:ext uri="{FF2B5EF4-FFF2-40B4-BE49-F238E27FC236}">
                  <a16:creationId xmlns:a16="http://schemas.microsoft.com/office/drawing/2014/main"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5" name="Google Shape;6269;p9">
              <a:extLst>
                <a:ext uri="{FF2B5EF4-FFF2-40B4-BE49-F238E27FC236}">
                  <a16:creationId xmlns:a16="http://schemas.microsoft.com/office/drawing/2014/main"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6" name="Google Shape;6270;p9">
              <a:extLst>
                <a:ext uri="{FF2B5EF4-FFF2-40B4-BE49-F238E27FC236}">
                  <a16:creationId xmlns:a16="http://schemas.microsoft.com/office/drawing/2014/main"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7" name="Google Shape;6271;p9">
              <a:extLst>
                <a:ext uri="{FF2B5EF4-FFF2-40B4-BE49-F238E27FC236}">
                  <a16:creationId xmlns:a16="http://schemas.microsoft.com/office/drawing/2014/main"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8" name="Google Shape;6272;p9">
              <a:extLst>
                <a:ext uri="{FF2B5EF4-FFF2-40B4-BE49-F238E27FC236}">
                  <a16:creationId xmlns:a16="http://schemas.microsoft.com/office/drawing/2014/main"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9" name="Google Shape;6273;p9">
              <a:extLst>
                <a:ext uri="{FF2B5EF4-FFF2-40B4-BE49-F238E27FC236}">
                  <a16:creationId xmlns:a16="http://schemas.microsoft.com/office/drawing/2014/main"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0" name="Google Shape;6274;p9">
              <a:extLst>
                <a:ext uri="{FF2B5EF4-FFF2-40B4-BE49-F238E27FC236}">
                  <a16:creationId xmlns:a16="http://schemas.microsoft.com/office/drawing/2014/main"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1" name="Google Shape;6275;p9">
              <a:extLst>
                <a:ext uri="{FF2B5EF4-FFF2-40B4-BE49-F238E27FC236}">
                  <a16:creationId xmlns:a16="http://schemas.microsoft.com/office/drawing/2014/main"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2" name="Google Shape;6276;p9">
              <a:extLst>
                <a:ext uri="{FF2B5EF4-FFF2-40B4-BE49-F238E27FC236}">
                  <a16:creationId xmlns:a16="http://schemas.microsoft.com/office/drawing/2014/main"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3" name="Google Shape;6277;p9">
              <a:extLst>
                <a:ext uri="{FF2B5EF4-FFF2-40B4-BE49-F238E27FC236}">
                  <a16:creationId xmlns:a16="http://schemas.microsoft.com/office/drawing/2014/main"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4" name="Google Shape;6278;p9">
              <a:extLst>
                <a:ext uri="{FF2B5EF4-FFF2-40B4-BE49-F238E27FC236}">
                  <a16:creationId xmlns:a16="http://schemas.microsoft.com/office/drawing/2014/main"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5" name="Google Shape;6279;p9">
              <a:extLst>
                <a:ext uri="{FF2B5EF4-FFF2-40B4-BE49-F238E27FC236}">
                  <a16:creationId xmlns:a16="http://schemas.microsoft.com/office/drawing/2014/main"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6" name="Google Shape;6280;p9">
              <a:extLst>
                <a:ext uri="{FF2B5EF4-FFF2-40B4-BE49-F238E27FC236}">
                  <a16:creationId xmlns:a16="http://schemas.microsoft.com/office/drawing/2014/main"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7" name="Google Shape;6281;p9">
              <a:extLst>
                <a:ext uri="{FF2B5EF4-FFF2-40B4-BE49-F238E27FC236}">
                  <a16:creationId xmlns:a16="http://schemas.microsoft.com/office/drawing/2014/main"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8" name="Google Shape;6282;p9">
              <a:extLst>
                <a:ext uri="{FF2B5EF4-FFF2-40B4-BE49-F238E27FC236}">
                  <a16:creationId xmlns:a16="http://schemas.microsoft.com/office/drawing/2014/main"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9" name="Google Shape;6283;p9">
              <a:extLst>
                <a:ext uri="{FF2B5EF4-FFF2-40B4-BE49-F238E27FC236}">
                  <a16:creationId xmlns:a16="http://schemas.microsoft.com/office/drawing/2014/main"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0" name="Google Shape;6284;p9">
              <a:extLst>
                <a:ext uri="{FF2B5EF4-FFF2-40B4-BE49-F238E27FC236}">
                  <a16:creationId xmlns:a16="http://schemas.microsoft.com/office/drawing/2014/main"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1" name="Google Shape;6285;p9">
              <a:extLst>
                <a:ext uri="{FF2B5EF4-FFF2-40B4-BE49-F238E27FC236}">
                  <a16:creationId xmlns:a16="http://schemas.microsoft.com/office/drawing/2014/main"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2" name="Google Shape;6286;p9">
              <a:extLst>
                <a:ext uri="{FF2B5EF4-FFF2-40B4-BE49-F238E27FC236}">
                  <a16:creationId xmlns:a16="http://schemas.microsoft.com/office/drawing/2014/main"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3" name="Google Shape;6287;p9">
              <a:extLst>
                <a:ext uri="{FF2B5EF4-FFF2-40B4-BE49-F238E27FC236}">
                  <a16:creationId xmlns:a16="http://schemas.microsoft.com/office/drawing/2014/main"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4" name="Google Shape;6288;p9">
              <a:extLst>
                <a:ext uri="{FF2B5EF4-FFF2-40B4-BE49-F238E27FC236}">
                  <a16:creationId xmlns:a16="http://schemas.microsoft.com/office/drawing/2014/main"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5" name="Google Shape;6289;p9">
              <a:extLst>
                <a:ext uri="{FF2B5EF4-FFF2-40B4-BE49-F238E27FC236}">
                  <a16:creationId xmlns:a16="http://schemas.microsoft.com/office/drawing/2014/main"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6" name="Google Shape;6290;p9">
              <a:extLst>
                <a:ext uri="{FF2B5EF4-FFF2-40B4-BE49-F238E27FC236}">
                  <a16:creationId xmlns:a16="http://schemas.microsoft.com/office/drawing/2014/main"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7" name="Google Shape;6291;p9">
              <a:extLst>
                <a:ext uri="{FF2B5EF4-FFF2-40B4-BE49-F238E27FC236}">
                  <a16:creationId xmlns:a16="http://schemas.microsoft.com/office/drawing/2014/main"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8" name="Google Shape;6292;p9">
              <a:extLst>
                <a:ext uri="{FF2B5EF4-FFF2-40B4-BE49-F238E27FC236}">
                  <a16:creationId xmlns:a16="http://schemas.microsoft.com/office/drawing/2014/main"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9" name="Google Shape;6293;p9">
              <a:extLst>
                <a:ext uri="{FF2B5EF4-FFF2-40B4-BE49-F238E27FC236}">
                  <a16:creationId xmlns:a16="http://schemas.microsoft.com/office/drawing/2014/main"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0" name="Google Shape;6294;p9">
              <a:extLst>
                <a:ext uri="{FF2B5EF4-FFF2-40B4-BE49-F238E27FC236}">
                  <a16:creationId xmlns:a16="http://schemas.microsoft.com/office/drawing/2014/main"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1" name="Google Shape;6295;p9">
              <a:extLst>
                <a:ext uri="{FF2B5EF4-FFF2-40B4-BE49-F238E27FC236}">
                  <a16:creationId xmlns:a16="http://schemas.microsoft.com/office/drawing/2014/main"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2" name="Google Shape;6296;p9">
              <a:extLst>
                <a:ext uri="{FF2B5EF4-FFF2-40B4-BE49-F238E27FC236}">
                  <a16:creationId xmlns:a16="http://schemas.microsoft.com/office/drawing/2014/main"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3" name="Google Shape;6297;p9">
              <a:extLst>
                <a:ext uri="{FF2B5EF4-FFF2-40B4-BE49-F238E27FC236}">
                  <a16:creationId xmlns:a16="http://schemas.microsoft.com/office/drawing/2014/main"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4" name="Google Shape;6298;p9">
              <a:extLst>
                <a:ext uri="{FF2B5EF4-FFF2-40B4-BE49-F238E27FC236}">
                  <a16:creationId xmlns:a16="http://schemas.microsoft.com/office/drawing/2014/main"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5" name="Google Shape;6299;p9">
              <a:extLst>
                <a:ext uri="{FF2B5EF4-FFF2-40B4-BE49-F238E27FC236}">
                  <a16:creationId xmlns:a16="http://schemas.microsoft.com/office/drawing/2014/main"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6" name="Google Shape;6300;p9">
              <a:extLst>
                <a:ext uri="{FF2B5EF4-FFF2-40B4-BE49-F238E27FC236}">
                  <a16:creationId xmlns:a16="http://schemas.microsoft.com/office/drawing/2014/main"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7" name="Google Shape;6301;p9">
              <a:extLst>
                <a:ext uri="{FF2B5EF4-FFF2-40B4-BE49-F238E27FC236}">
                  <a16:creationId xmlns:a16="http://schemas.microsoft.com/office/drawing/2014/main"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8" name="Google Shape;6302;p9">
              <a:extLst>
                <a:ext uri="{FF2B5EF4-FFF2-40B4-BE49-F238E27FC236}">
                  <a16:creationId xmlns:a16="http://schemas.microsoft.com/office/drawing/2014/main"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9" name="Google Shape;6303;p9">
              <a:extLst>
                <a:ext uri="{FF2B5EF4-FFF2-40B4-BE49-F238E27FC236}">
                  <a16:creationId xmlns:a16="http://schemas.microsoft.com/office/drawing/2014/main"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0" name="Google Shape;6304;p9">
              <a:extLst>
                <a:ext uri="{FF2B5EF4-FFF2-40B4-BE49-F238E27FC236}">
                  <a16:creationId xmlns:a16="http://schemas.microsoft.com/office/drawing/2014/main"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1" name="Google Shape;6305;p9">
              <a:extLst>
                <a:ext uri="{FF2B5EF4-FFF2-40B4-BE49-F238E27FC236}">
                  <a16:creationId xmlns:a16="http://schemas.microsoft.com/office/drawing/2014/main"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2" name="Google Shape;6306;p9">
              <a:extLst>
                <a:ext uri="{FF2B5EF4-FFF2-40B4-BE49-F238E27FC236}">
                  <a16:creationId xmlns:a16="http://schemas.microsoft.com/office/drawing/2014/main"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3" name="Google Shape;6307;p9">
              <a:extLst>
                <a:ext uri="{FF2B5EF4-FFF2-40B4-BE49-F238E27FC236}">
                  <a16:creationId xmlns:a16="http://schemas.microsoft.com/office/drawing/2014/main"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4" name="Google Shape;6308;p9">
              <a:extLst>
                <a:ext uri="{FF2B5EF4-FFF2-40B4-BE49-F238E27FC236}">
                  <a16:creationId xmlns:a16="http://schemas.microsoft.com/office/drawing/2014/main"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5" name="Google Shape;6309;p9">
              <a:extLst>
                <a:ext uri="{FF2B5EF4-FFF2-40B4-BE49-F238E27FC236}">
                  <a16:creationId xmlns:a16="http://schemas.microsoft.com/office/drawing/2014/main"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6" name="Google Shape;6310;p9">
              <a:extLst>
                <a:ext uri="{FF2B5EF4-FFF2-40B4-BE49-F238E27FC236}">
                  <a16:creationId xmlns:a16="http://schemas.microsoft.com/office/drawing/2014/main"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7" name="Google Shape;6311;p9">
              <a:extLst>
                <a:ext uri="{FF2B5EF4-FFF2-40B4-BE49-F238E27FC236}">
                  <a16:creationId xmlns:a16="http://schemas.microsoft.com/office/drawing/2014/main"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8" name="Google Shape;6312;p9">
              <a:extLst>
                <a:ext uri="{FF2B5EF4-FFF2-40B4-BE49-F238E27FC236}">
                  <a16:creationId xmlns:a16="http://schemas.microsoft.com/office/drawing/2014/main"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9" name="Google Shape;6313;p9">
              <a:extLst>
                <a:ext uri="{FF2B5EF4-FFF2-40B4-BE49-F238E27FC236}">
                  <a16:creationId xmlns:a16="http://schemas.microsoft.com/office/drawing/2014/main"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0" name="Google Shape;6314;p9">
              <a:extLst>
                <a:ext uri="{FF2B5EF4-FFF2-40B4-BE49-F238E27FC236}">
                  <a16:creationId xmlns:a16="http://schemas.microsoft.com/office/drawing/2014/main"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1" name="Google Shape;6315;p9">
              <a:extLst>
                <a:ext uri="{FF2B5EF4-FFF2-40B4-BE49-F238E27FC236}">
                  <a16:creationId xmlns:a16="http://schemas.microsoft.com/office/drawing/2014/main"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2" name="Google Shape;6316;p9">
              <a:extLst>
                <a:ext uri="{FF2B5EF4-FFF2-40B4-BE49-F238E27FC236}">
                  <a16:creationId xmlns:a16="http://schemas.microsoft.com/office/drawing/2014/main"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3" name="Google Shape;6317;p9">
              <a:extLst>
                <a:ext uri="{FF2B5EF4-FFF2-40B4-BE49-F238E27FC236}">
                  <a16:creationId xmlns:a16="http://schemas.microsoft.com/office/drawing/2014/main"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4" name="Google Shape;6318;p9">
              <a:extLst>
                <a:ext uri="{FF2B5EF4-FFF2-40B4-BE49-F238E27FC236}">
                  <a16:creationId xmlns:a16="http://schemas.microsoft.com/office/drawing/2014/main"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5" name="Google Shape;6319;p9">
              <a:extLst>
                <a:ext uri="{FF2B5EF4-FFF2-40B4-BE49-F238E27FC236}">
                  <a16:creationId xmlns:a16="http://schemas.microsoft.com/office/drawing/2014/main"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6" name="Google Shape;6320;p9">
              <a:extLst>
                <a:ext uri="{FF2B5EF4-FFF2-40B4-BE49-F238E27FC236}">
                  <a16:creationId xmlns:a16="http://schemas.microsoft.com/office/drawing/2014/main"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7" name="Google Shape;6321;p9">
              <a:extLst>
                <a:ext uri="{FF2B5EF4-FFF2-40B4-BE49-F238E27FC236}">
                  <a16:creationId xmlns:a16="http://schemas.microsoft.com/office/drawing/2014/main"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8" name="Google Shape;6322;p9">
              <a:extLst>
                <a:ext uri="{FF2B5EF4-FFF2-40B4-BE49-F238E27FC236}">
                  <a16:creationId xmlns:a16="http://schemas.microsoft.com/office/drawing/2014/main"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9" name="Google Shape;6323;p9">
              <a:extLst>
                <a:ext uri="{FF2B5EF4-FFF2-40B4-BE49-F238E27FC236}">
                  <a16:creationId xmlns:a16="http://schemas.microsoft.com/office/drawing/2014/main"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0" name="Google Shape;6324;p9">
              <a:extLst>
                <a:ext uri="{FF2B5EF4-FFF2-40B4-BE49-F238E27FC236}">
                  <a16:creationId xmlns:a16="http://schemas.microsoft.com/office/drawing/2014/main"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1" name="Google Shape;6325;p9">
              <a:extLst>
                <a:ext uri="{FF2B5EF4-FFF2-40B4-BE49-F238E27FC236}">
                  <a16:creationId xmlns:a16="http://schemas.microsoft.com/office/drawing/2014/main"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2" name="Google Shape;6326;p9">
              <a:extLst>
                <a:ext uri="{FF2B5EF4-FFF2-40B4-BE49-F238E27FC236}">
                  <a16:creationId xmlns:a16="http://schemas.microsoft.com/office/drawing/2014/main"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3" name="Google Shape;6327;p9">
              <a:extLst>
                <a:ext uri="{FF2B5EF4-FFF2-40B4-BE49-F238E27FC236}">
                  <a16:creationId xmlns:a16="http://schemas.microsoft.com/office/drawing/2014/main"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4" name="Google Shape;6328;p9">
              <a:extLst>
                <a:ext uri="{FF2B5EF4-FFF2-40B4-BE49-F238E27FC236}">
                  <a16:creationId xmlns:a16="http://schemas.microsoft.com/office/drawing/2014/main"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5" name="Google Shape;6329;p9">
              <a:extLst>
                <a:ext uri="{FF2B5EF4-FFF2-40B4-BE49-F238E27FC236}">
                  <a16:creationId xmlns:a16="http://schemas.microsoft.com/office/drawing/2014/main"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6" name="Google Shape;6330;p9">
              <a:extLst>
                <a:ext uri="{FF2B5EF4-FFF2-40B4-BE49-F238E27FC236}">
                  <a16:creationId xmlns:a16="http://schemas.microsoft.com/office/drawing/2014/main"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7" name="Google Shape;6331;p9">
              <a:extLst>
                <a:ext uri="{FF2B5EF4-FFF2-40B4-BE49-F238E27FC236}">
                  <a16:creationId xmlns:a16="http://schemas.microsoft.com/office/drawing/2014/main"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8" name="Google Shape;6332;p9">
              <a:extLst>
                <a:ext uri="{FF2B5EF4-FFF2-40B4-BE49-F238E27FC236}">
                  <a16:creationId xmlns:a16="http://schemas.microsoft.com/office/drawing/2014/main"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9" name="Google Shape;6333;p9">
              <a:extLst>
                <a:ext uri="{FF2B5EF4-FFF2-40B4-BE49-F238E27FC236}">
                  <a16:creationId xmlns:a16="http://schemas.microsoft.com/office/drawing/2014/main"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0" name="Google Shape;6334;p9">
              <a:extLst>
                <a:ext uri="{FF2B5EF4-FFF2-40B4-BE49-F238E27FC236}">
                  <a16:creationId xmlns:a16="http://schemas.microsoft.com/office/drawing/2014/main"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1" name="Google Shape;6335;p9">
              <a:extLst>
                <a:ext uri="{FF2B5EF4-FFF2-40B4-BE49-F238E27FC236}">
                  <a16:creationId xmlns:a16="http://schemas.microsoft.com/office/drawing/2014/main"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2" name="Google Shape;6336;p9">
              <a:extLst>
                <a:ext uri="{FF2B5EF4-FFF2-40B4-BE49-F238E27FC236}">
                  <a16:creationId xmlns:a16="http://schemas.microsoft.com/office/drawing/2014/main"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3" name="Google Shape;6337;p9">
              <a:extLst>
                <a:ext uri="{FF2B5EF4-FFF2-40B4-BE49-F238E27FC236}">
                  <a16:creationId xmlns:a16="http://schemas.microsoft.com/office/drawing/2014/main"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4" name="Google Shape;6338;p9">
              <a:extLst>
                <a:ext uri="{FF2B5EF4-FFF2-40B4-BE49-F238E27FC236}">
                  <a16:creationId xmlns:a16="http://schemas.microsoft.com/office/drawing/2014/main"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5" name="Google Shape;6339;p9">
              <a:extLst>
                <a:ext uri="{FF2B5EF4-FFF2-40B4-BE49-F238E27FC236}">
                  <a16:creationId xmlns:a16="http://schemas.microsoft.com/office/drawing/2014/main"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6" name="Google Shape;6340;p9">
              <a:extLst>
                <a:ext uri="{FF2B5EF4-FFF2-40B4-BE49-F238E27FC236}">
                  <a16:creationId xmlns:a16="http://schemas.microsoft.com/office/drawing/2014/main"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7" name="Google Shape;6341;p9">
              <a:extLst>
                <a:ext uri="{FF2B5EF4-FFF2-40B4-BE49-F238E27FC236}">
                  <a16:creationId xmlns:a16="http://schemas.microsoft.com/office/drawing/2014/main"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8" name="Google Shape;6342;p9">
              <a:extLst>
                <a:ext uri="{FF2B5EF4-FFF2-40B4-BE49-F238E27FC236}">
                  <a16:creationId xmlns:a16="http://schemas.microsoft.com/office/drawing/2014/main"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9" name="Google Shape;6343;p9">
              <a:extLst>
                <a:ext uri="{FF2B5EF4-FFF2-40B4-BE49-F238E27FC236}">
                  <a16:creationId xmlns:a16="http://schemas.microsoft.com/office/drawing/2014/main"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0" name="Google Shape;6344;p9">
              <a:extLst>
                <a:ext uri="{FF2B5EF4-FFF2-40B4-BE49-F238E27FC236}">
                  <a16:creationId xmlns:a16="http://schemas.microsoft.com/office/drawing/2014/main"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1" name="Google Shape;6345;p9">
              <a:extLst>
                <a:ext uri="{FF2B5EF4-FFF2-40B4-BE49-F238E27FC236}">
                  <a16:creationId xmlns:a16="http://schemas.microsoft.com/office/drawing/2014/main"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2" name="Google Shape;6346;p9">
              <a:extLst>
                <a:ext uri="{FF2B5EF4-FFF2-40B4-BE49-F238E27FC236}">
                  <a16:creationId xmlns:a16="http://schemas.microsoft.com/office/drawing/2014/main"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3" name="Google Shape;6347;p9">
              <a:extLst>
                <a:ext uri="{FF2B5EF4-FFF2-40B4-BE49-F238E27FC236}">
                  <a16:creationId xmlns:a16="http://schemas.microsoft.com/office/drawing/2014/main"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4" name="Google Shape;6348;p9">
              <a:extLst>
                <a:ext uri="{FF2B5EF4-FFF2-40B4-BE49-F238E27FC236}">
                  <a16:creationId xmlns:a16="http://schemas.microsoft.com/office/drawing/2014/main"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5" name="Google Shape;6349;p9">
              <a:extLst>
                <a:ext uri="{FF2B5EF4-FFF2-40B4-BE49-F238E27FC236}">
                  <a16:creationId xmlns:a16="http://schemas.microsoft.com/office/drawing/2014/main"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6" name="Google Shape;6350;p9">
              <a:extLst>
                <a:ext uri="{FF2B5EF4-FFF2-40B4-BE49-F238E27FC236}">
                  <a16:creationId xmlns:a16="http://schemas.microsoft.com/office/drawing/2014/main"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7" name="Google Shape;6351;p9">
              <a:extLst>
                <a:ext uri="{FF2B5EF4-FFF2-40B4-BE49-F238E27FC236}">
                  <a16:creationId xmlns:a16="http://schemas.microsoft.com/office/drawing/2014/main"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8" name="Google Shape;6352;p9">
              <a:extLst>
                <a:ext uri="{FF2B5EF4-FFF2-40B4-BE49-F238E27FC236}">
                  <a16:creationId xmlns:a16="http://schemas.microsoft.com/office/drawing/2014/main"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9" name="Google Shape;6353;p9">
              <a:extLst>
                <a:ext uri="{FF2B5EF4-FFF2-40B4-BE49-F238E27FC236}">
                  <a16:creationId xmlns:a16="http://schemas.microsoft.com/office/drawing/2014/main"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0" name="Google Shape;6354;p9">
              <a:extLst>
                <a:ext uri="{FF2B5EF4-FFF2-40B4-BE49-F238E27FC236}">
                  <a16:creationId xmlns:a16="http://schemas.microsoft.com/office/drawing/2014/main"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1" name="Google Shape;6355;p9">
              <a:extLst>
                <a:ext uri="{FF2B5EF4-FFF2-40B4-BE49-F238E27FC236}">
                  <a16:creationId xmlns:a16="http://schemas.microsoft.com/office/drawing/2014/main"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2" name="Google Shape;6356;p9">
              <a:extLst>
                <a:ext uri="{FF2B5EF4-FFF2-40B4-BE49-F238E27FC236}">
                  <a16:creationId xmlns:a16="http://schemas.microsoft.com/office/drawing/2014/main"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3" name="Google Shape;6357;p9">
              <a:extLst>
                <a:ext uri="{FF2B5EF4-FFF2-40B4-BE49-F238E27FC236}">
                  <a16:creationId xmlns:a16="http://schemas.microsoft.com/office/drawing/2014/main"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4" name="Google Shape;6358;p9">
              <a:extLst>
                <a:ext uri="{FF2B5EF4-FFF2-40B4-BE49-F238E27FC236}">
                  <a16:creationId xmlns:a16="http://schemas.microsoft.com/office/drawing/2014/main"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5" name="Google Shape;6359;p9">
              <a:extLst>
                <a:ext uri="{FF2B5EF4-FFF2-40B4-BE49-F238E27FC236}">
                  <a16:creationId xmlns:a16="http://schemas.microsoft.com/office/drawing/2014/main"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6" name="Google Shape;6360;p9">
              <a:extLst>
                <a:ext uri="{FF2B5EF4-FFF2-40B4-BE49-F238E27FC236}">
                  <a16:creationId xmlns:a16="http://schemas.microsoft.com/office/drawing/2014/main"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7" name="Google Shape;6361;p9">
              <a:extLst>
                <a:ext uri="{FF2B5EF4-FFF2-40B4-BE49-F238E27FC236}">
                  <a16:creationId xmlns:a16="http://schemas.microsoft.com/office/drawing/2014/main"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8" name="Google Shape;6362;p9">
              <a:extLst>
                <a:ext uri="{FF2B5EF4-FFF2-40B4-BE49-F238E27FC236}">
                  <a16:creationId xmlns:a16="http://schemas.microsoft.com/office/drawing/2014/main"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9" name="Google Shape;6363;p9">
              <a:extLst>
                <a:ext uri="{FF2B5EF4-FFF2-40B4-BE49-F238E27FC236}">
                  <a16:creationId xmlns:a16="http://schemas.microsoft.com/office/drawing/2014/main"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0" name="Google Shape;6364;p9">
              <a:extLst>
                <a:ext uri="{FF2B5EF4-FFF2-40B4-BE49-F238E27FC236}">
                  <a16:creationId xmlns:a16="http://schemas.microsoft.com/office/drawing/2014/main"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1" name="Google Shape;6365;p9">
              <a:extLst>
                <a:ext uri="{FF2B5EF4-FFF2-40B4-BE49-F238E27FC236}">
                  <a16:creationId xmlns:a16="http://schemas.microsoft.com/office/drawing/2014/main"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2" name="Google Shape;6366;p9">
              <a:extLst>
                <a:ext uri="{FF2B5EF4-FFF2-40B4-BE49-F238E27FC236}">
                  <a16:creationId xmlns:a16="http://schemas.microsoft.com/office/drawing/2014/main"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3" name="Google Shape;6367;p9">
              <a:extLst>
                <a:ext uri="{FF2B5EF4-FFF2-40B4-BE49-F238E27FC236}">
                  <a16:creationId xmlns:a16="http://schemas.microsoft.com/office/drawing/2014/main"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4" name="Google Shape;6368;p9">
              <a:extLst>
                <a:ext uri="{FF2B5EF4-FFF2-40B4-BE49-F238E27FC236}">
                  <a16:creationId xmlns:a16="http://schemas.microsoft.com/office/drawing/2014/main"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5" name="Google Shape;6369;p9">
              <a:extLst>
                <a:ext uri="{FF2B5EF4-FFF2-40B4-BE49-F238E27FC236}">
                  <a16:creationId xmlns:a16="http://schemas.microsoft.com/office/drawing/2014/main"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6" name="Google Shape;6370;p9">
              <a:extLst>
                <a:ext uri="{FF2B5EF4-FFF2-40B4-BE49-F238E27FC236}">
                  <a16:creationId xmlns:a16="http://schemas.microsoft.com/office/drawing/2014/main"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7" name="Google Shape;6371;p9">
              <a:extLst>
                <a:ext uri="{FF2B5EF4-FFF2-40B4-BE49-F238E27FC236}">
                  <a16:creationId xmlns:a16="http://schemas.microsoft.com/office/drawing/2014/main"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8" name="Google Shape;6372;p9">
              <a:extLst>
                <a:ext uri="{FF2B5EF4-FFF2-40B4-BE49-F238E27FC236}">
                  <a16:creationId xmlns:a16="http://schemas.microsoft.com/office/drawing/2014/main"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9" name="Google Shape;6373;p9">
              <a:extLst>
                <a:ext uri="{FF2B5EF4-FFF2-40B4-BE49-F238E27FC236}">
                  <a16:creationId xmlns:a16="http://schemas.microsoft.com/office/drawing/2014/main"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0" name="Google Shape;6374;p9">
              <a:extLst>
                <a:ext uri="{FF2B5EF4-FFF2-40B4-BE49-F238E27FC236}">
                  <a16:creationId xmlns:a16="http://schemas.microsoft.com/office/drawing/2014/main"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1" name="Google Shape;6375;p9">
              <a:extLst>
                <a:ext uri="{FF2B5EF4-FFF2-40B4-BE49-F238E27FC236}">
                  <a16:creationId xmlns:a16="http://schemas.microsoft.com/office/drawing/2014/main"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2" name="Google Shape;6376;p9">
              <a:extLst>
                <a:ext uri="{FF2B5EF4-FFF2-40B4-BE49-F238E27FC236}">
                  <a16:creationId xmlns:a16="http://schemas.microsoft.com/office/drawing/2014/main"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3" name="Google Shape;6377;p9">
              <a:extLst>
                <a:ext uri="{FF2B5EF4-FFF2-40B4-BE49-F238E27FC236}">
                  <a16:creationId xmlns:a16="http://schemas.microsoft.com/office/drawing/2014/main"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4" name="Google Shape;6378;p9">
              <a:extLst>
                <a:ext uri="{FF2B5EF4-FFF2-40B4-BE49-F238E27FC236}">
                  <a16:creationId xmlns:a16="http://schemas.microsoft.com/office/drawing/2014/main"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5" name="Google Shape;6379;p9">
              <a:extLst>
                <a:ext uri="{FF2B5EF4-FFF2-40B4-BE49-F238E27FC236}">
                  <a16:creationId xmlns:a16="http://schemas.microsoft.com/office/drawing/2014/main"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6" name="Google Shape;6380;p9">
              <a:extLst>
                <a:ext uri="{FF2B5EF4-FFF2-40B4-BE49-F238E27FC236}">
                  <a16:creationId xmlns:a16="http://schemas.microsoft.com/office/drawing/2014/main"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7" name="Google Shape;6381;p9">
              <a:extLst>
                <a:ext uri="{FF2B5EF4-FFF2-40B4-BE49-F238E27FC236}">
                  <a16:creationId xmlns:a16="http://schemas.microsoft.com/office/drawing/2014/main"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8" name="Google Shape;6382;p9">
              <a:extLst>
                <a:ext uri="{FF2B5EF4-FFF2-40B4-BE49-F238E27FC236}">
                  <a16:creationId xmlns:a16="http://schemas.microsoft.com/office/drawing/2014/main"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9" name="Google Shape;6383;p9">
              <a:extLst>
                <a:ext uri="{FF2B5EF4-FFF2-40B4-BE49-F238E27FC236}">
                  <a16:creationId xmlns:a16="http://schemas.microsoft.com/office/drawing/2014/main"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0" name="Google Shape;6384;p9">
              <a:extLst>
                <a:ext uri="{FF2B5EF4-FFF2-40B4-BE49-F238E27FC236}">
                  <a16:creationId xmlns:a16="http://schemas.microsoft.com/office/drawing/2014/main"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1" name="Google Shape;6385;p9">
              <a:extLst>
                <a:ext uri="{FF2B5EF4-FFF2-40B4-BE49-F238E27FC236}">
                  <a16:creationId xmlns:a16="http://schemas.microsoft.com/office/drawing/2014/main"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2" name="Google Shape;6386;p9">
              <a:extLst>
                <a:ext uri="{FF2B5EF4-FFF2-40B4-BE49-F238E27FC236}">
                  <a16:creationId xmlns:a16="http://schemas.microsoft.com/office/drawing/2014/main"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3" name="Google Shape;6387;p9">
              <a:extLst>
                <a:ext uri="{FF2B5EF4-FFF2-40B4-BE49-F238E27FC236}">
                  <a16:creationId xmlns:a16="http://schemas.microsoft.com/office/drawing/2014/main"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4" name="Google Shape;6388;p9">
              <a:extLst>
                <a:ext uri="{FF2B5EF4-FFF2-40B4-BE49-F238E27FC236}">
                  <a16:creationId xmlns:a16="http://schemas.microsoft.com/office/drawing/2014/main"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5" name="Google Shape;6389;p9">
              <a:extLst>
                <a:ext uri="{FF2B5EF4-FFF2-40B4-BE49-F238E27FC236}">
                  <a16:creationId xmlns:a16="http://schemas.microsoft.com/office/drawing/2014/main"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6" name="Google Shape;6390;p9">
              <a:extLst>
                <a:ext uri="{FF2B5EF4-FFF2-40B4-BE49-F238E27FC236}">
                  <a16:creationId xmlns:a16="http://schemas.microsoft.com/office/drawing/2014/main"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7" name="Google Shape;6391;p9">
              <a:extLst>
                <a:ext uri="{FF2B5EF4-FFF2-40B4-BE49-F238E27FC236}">
                  <a16:creationId xmlns:a16="http://schemas.microsoft.com/office/drawing/2014/main"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8" name="Google Shape;6392;p9">
              <a:extLst>
                <a:ext uri="{FF2B5EF4-FFF2-40B4-BE49-F238E27FC236}">
                  <a16:creationId xmlns:a16="http://schemas.microsoft.com/office/drawing/2014/main"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9" name="Google Shape;6393;p9">
              <a:extLst>
                <a:ext uri="{FF2B5EF4-FFF2-40B4-BE49-F238E27FC236}">
                  <a16:creationId xmlns:a16="http://schemas.microsoft.com/office/drawing/2014/main"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0" name="Google Shape;6394;p9">
              <a:extLst>
                <a:ext uri="{FF2B5EF4-FFF2-40B4-BE49-F238E27FC236}">
                  <a16:creationId xmlns:a16="http://schemas.microsoft.com/office/drawing/2014/main"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1" name="Google Shape;6395;p9">
              <a:extLst>
                <a:ext uri="{FF2B5EF4-FFF2-40B4-BE49-F238E27FC236}">
                  <a16:creationId xmlns:a16="http://schemas.microsoft.com/office/drawing/2014/main"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2" name="Google Shape;6396;p9">
              <a:extLst>
                <a:ext uri="{FF2B5EF4-FFF2-40B4-BE49-F238E27FC236}">
                  <a16:creationId xmlns:a16="http://schemas.microsoft.com/office/drawing/2014/main"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3" name="Google Shape;6397;p9">
              <a:extLst>
                <a:ext uri="{FF2B5EF4-FFF2-40B4-BE49-F238E27FC236}">
                  <a16:creationId xmlns:a16="http://schemas.microsoft.com/office/drawing/2014/main"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4" name="Google Shape;6398;p9">
              <a:extLst>
                <a:ext uri="{FF2B5EF4-FFF2-40B4-BE49-F238E27FC236}">
                  <a16:creationId xmlns:a16="http://schemas.microsoft.com/office/drawing/2014/main"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5" name="Google Shape;6399;p9">
              <a:extLst>
                <a:ext uri="{FF2B5EF4-FFF2-40B4-BE49-F238E27FC236}">
                  <a16:creationId xmlns:a16="http://schemas.microsoft.com/office/drawing/2014/main"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6" name="Google Shape;6400;p9">
              <a:extLst>
                <a:ext uri="{FF2B5EF4-FFF2-40B4-BE49-F238E27FC236}">
                  <a16:creationId xmlns:a16="http://schemas.microsoft.com/office/drawing/2014/main"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7" name="Google Shape;6401;p9">
              <a:extLst>
                <a:ext uri="{FF2B5EF4-FFF2-40B4-BE49-F238E27FC236}">
                  <a16:creationId xmlns:a16="http://schemas.microsoft.com/office/drawing/2014/main"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8" name="Google Shape;6402;p9">
              <a:extLst>
                <a:ext uri="{FF2B5EF4-FFF2-40B4-BE49-F238E27FC236}">
                  <a16:creationId xmlns:a16="http://schemas.microsoft.com/office/drawing/2014/main"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9" name="Google Shape;6403;p9">
              <a:extLst>
                <a:ext uri="{FF2B5EF4-FFF2-40B4-BE49-F238E27FC236}">
                  <a16:creationId xmlns:a16="http://schemas.microsoft.com/office/drawing/2014/main"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0" name="Google Shape;6404;p9">
              <a:extLst>
                <a:ext uri="{FF2B5EF4-FFF2-40B4-BE49-F238E27FC236}">
                  <a16:creationId xmlns:a16="http://schemas.microsoft.com/office/drawing/2014/main"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1" name="Google Shape;6405;p9">
              <a:extLst>
                <a:ext uri="{FF2B5EF4-FFF2-40B4-BE49-F238E27FC236}">
                  <a16:creationId xmlns:a16="http://schemas.microsoft.com/office/drawing/2014/main"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2" name="Google Shape;6406;p9">
              <a:extLst>
                <a:ext uri="{FF2B5EF4-FFF2-40B4-BE49-F238E27FC236}">
                  <a16:creationId xmlns:a16="http://schemas.microsoft.com/office/drawing/2014/main"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3" name="Google Shape;6407;p9">
              <a:extLst>
                <a:ext uri="{FF2B5EF4-FFF2-40B4-BE49-F238E27FC236}">
                  <a16:creationId xmlns:a16="http://schemas.microsoft.com/office/drawing/2014/main"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4" name="Google Shape;6408;p9">
              <a:extLst>
                <a:ext uri="{FF2B5EF4-FFF2-40B4-BE49-F238E27FC236}">
                  <a16:creationId xmlns:a16="http://schemas.microsoft.com/office/drawing/2014/main"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5" name="Google Shape;6409;p9">
              <a:extLst>
                <a:ext uri="{FF2B5EF4-FFF2-40B4-BE49-F238E27FC236}">
                  <a16:creationId xmlns:a16="http://schemas.microsoft.com/office/drawing/2014/main"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6" name="Google Shape;6410;p9">
              <a:extLst>
                <a:ext uri="{FF2B5EF4-FFF2-40B4-BE49-F238E27FC236}">
                  <a16:creationId xmlns:a16="http://schemas.microsoft.com/office/drawing/2014/main"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7" name="Google Shape;6411;p9">
              <a:extLst>
                <a:ext uri="{FF2B5EF4-FFF2-40B4-BE49-F238E27FC236}">
                  <a16:creationId xmlns:a16="http://schemas.microsoft.com/office/drawing/2014/main"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8" name="Google Shape;6412;p9">
              <a:extLst>
                <a:ext uri="{FF2B5EF4-FFF2-40B4-BE49-F238E27FC236}">
                  <a16:creationId xmlns:a16="http://schemas.microsoft.com/office/drawing/2014/main"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9" name="Google Shape;6413;p9">
              <a:extLst>
                <a:ext uri="{FF2B5EF4-FFF2-40B4-BE49-F238E27FC236}">
                  <a16:creationId xmlns:a16="http://schemas.microsoft.com/office/drawing/2014/main"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0" name="Google Shape;6414;p9">
              <a:extLst>
                <a:ext uri="{FF2B5EF4-FFF2-40B4-BE49-F238E27FC236}">
                  <a16:creationId xmlns:a16="http://schemas.microsoft.com/office/drawing/2014/main"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1" name="Google Shape;6415;p9">
              <a:extLst>
                <a:ext uri="{FF2B5EF4-FFF2-40B4-BE49-F238E27FC236}">
                  <a16:creationId xmlns:a16="http://schemas.microsoft.com/office/drawing/2014/main"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2" name="Google Shape;6416;p9">
              <a:extLst>
                <a:ext uri="{FF2B5EF4-FFF2-40B4-BE49-F238E27FC236}">
                  <a16:creationId xmlns:a16="http://schemas.microsoft.com/office/drawing/2014/main"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3" name="Google Shape;6417;p9">
              <a:extLst>
                <a:ext uri="{FF2B5EF4-FFF2-40B4-BE49-F238E27FC236}">
                  <a16:creationId xmlns:a16="http://schemas.microsoft.com/office/drawing/2014/main"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4" name="Google Shape;6418;p9">
              <a:extLst>
                <a:ext uri="{FF2B5EF4-FFF2-40B4-BE49-F238E27FC236}">
                  <a16:creationId xmlns:a16="http://schemas.microsoft.com/office/drawing/2014/main"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5" name="Google Shape;6419;p9">
              <a:extLst>
                <a:ext uri="{FF2B5EF4-FFF2-40B4-BE49-F238E27FC236}">
                  <a16:creationId xmlns:a16="http://schemas.microsoft.com/office/drawing/2014/main"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6" name="Google Shape;6420;p9">
              <a:extLst>
                <a:ext uri="{FF2B5EF4-FFF2-40B4-BE49-F238E27FC236}">
                  <a16:creationId xmlns:a16="http://schemas.microsoft.com/office/drawing/2014/main"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7" name="Google Shape;6421;p9">
              <a:extLst>
                <a:ext uri="{FF2B5EF4-FFF2-40B4-BE49-F238E27FC236}">
                  <a16:creationId xmlns:a16="http://schemas.microsoft.com/office/drawing/2014/main"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8" name="Google Shape;6422;p9">
              <a:extLst>
                <a:ext uri="{FF2B5EF4-FFF2-40B4-BE49-F238E27FC236}">
                  <a16:creationId xmlns:a16="http://schemas.microsoft.com/office/drawing/2014/main"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9" name="Google Shape;6423;p9">
              <a:extLst>
                <a:ext uri="{FF2B5EF4-FFF2-40B4-BE49-F238E27FC236}">
                  <a16:creationId xmlns:a16="http://schemas.microsoft.com/office/drawing/2014/main"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0" name="Google Shape;6424;p9">
              <a:extLst>
                <a:ext uri="{FF2B5EF4-FFF2-40B4-BE49-F238E27FC236}">
                  <a16:creationId xmlns:a16="http://schemas.microsoft.com/office/drawing/2014/main"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1" name="Google Shape;6425;p9">
              <a:extLst>
                <a:ext uri="{FF2B5EF4-FFF2-40B4-BE49-F238E27FC236}">
                  <a16:creationId xmlns:a16="http://schemas.microsoft.com/office/drawing/2014/main"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2" name="Google Shape;6426;p9">
              <a:extLst>
                <a:ext uri="{FF2B5EF4-FFF2-40B4-BE49-F238E27FC236}">
                  <a16:creationId xmlns:a16="http://schemas.microsoft.com/office/drawing/2014/main"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3" name="Google Shape;6427;p9">
              <a:extLst>
                <a:ext uri="{FF2B5EF4-FFF2-40B4-BE49-F238E27FC236}">
                  <a16:creationId xmlns:a16="http://schemas.microsoft.com/office/drawing/2014/main"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4" name="Google Shape;6428;p9">
              <a:extLst>
                <a:ext uri="{FF2B5EF4-FFF2-40B4-BE49-F238E27FC236}">
                  <a16:creationId xmlns:a16="http://schemas.microsoft.com/office/drawing/2014/main"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5" name="Google Shape;6429;p9">
              <a:extLst>
                <a:ext uri="{FF2B5EF4-FFF2-40B4-BE49-F238E27FC236}">
                  <a16:creationId xmlns:a16="http://schemas.microsoft.com/office/drawing/2014/main"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6" name="Google Shape;6430;p9">
              <a:extLst>
                <a:ext uri="{FF2B5EF4-FFF2-40B4-BE49-F238E27FC236}">
                  <a16:creationId xmlns:a16="http://schemas.microsoft.com/office/drawing/2014/main"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7" name="Google Shape;6431;p9">
              <a:extLst>
                <a:ext uri="{FF2B5EF4-FFF2-40B4-BE49-F238E27FC236}">
                  <a16:creationId xmlns:a16="http://schemas.microsoft.com/office/drawing/2014/main"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8" name="Google Shape;6432;p9">
              <a:extLst>
                <a:ext uri="{FF2B5EF4-FFF2-40B4-BE49-F238E27FC236}">
                  <a16:creationId xmlns:a16="http://schemas.microsoft.com/office/drawing/2014/main"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9" name="Google Shape;6433;p9">
              <a:extLst>
                <a:ext uri="{FF2B5EF4-FFF2-40B4-BE49-F238E27FC236}">
                  <a16:creationId xmlns:a16="http://schemas.microsoft.com/office/drawing/2014/main"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0" name="Google Shape;6434;p9">
              <a:extLst>
                <a:ext uri="{FF2B5EF4-FFF2-40B4-BE49-F238E27FC236}">
                  <a16:creationId xmlns:a16="http://schemas.microsoft.com/office/drawing/2014/main"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1" name="Google Shape;6435;p9">
              <a:extLst>
                <a:ext uri="{FF2B5EF4-FFF2-40B4-BE49-F238E27FC236}">
                  <a16:creationId xmlns:a16="http://schemas.microsoft.com/office/drawing/2014/main"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2" name="Google Shape;6436;p9">
              <a:extLst>
                <a:ext uri="{FF2B5EF4-FFF2-40B4-BE49-F238E27FC236}">
                  <a16:creationId xmlns:a16="http://schemas.microsoft.com/office/drawing/2014/main"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3" name="Google Shape;6437;p9">
              <a:extLst>
                <a:ext uri="{FF2B5EF4-FFF2-40B4-BE49-F238E27FC236}">
                  <a16:creationId xmlns:a16="http://schemas.microsoft.com/office/drawing/2014/main"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4" name="Google Shape;6438;p9">
              <a:extLst>
                <a:ext uri="{FF2B5EF4-FFF2-40B4-BE49-F238E27FC236}">
                  <a16:creationId xmlns:a16="http://schemas.microsoft.com/office/drawing/2014/main"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5" name="Google Shape;6439;p9">
              <a:extLst>
                <a:ext uri="{FF2B5EF4-FFF2-40B4-BE49-F238E27FC236}">
                  <a16:creationId xmlns:a16="http://schemas.microsoft.com/office/drawing/2014/main"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6" name="Google Shape;6440;p9">
              <a:extLst>
                <a:ext uri="{FF2B5EF4-FFF2-40B4-BE49-F238E27FC236}">
                  <a16:creationId xmlns:a16="http://schemas.microsoft.com/office/drawing/2014/main"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7" name="Google Shape;6441;p9">
              <a:extLst>
                <a:ext uri="{FF2B5EF4-FFF2-40B4-BE49-F238E27FC236}">
                  <a16:creationId xmlns:a16="http://schemas.microsoft.com/office/drawing/2014/main"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8" name="Google Shape;6442;p9">
              <a:extLst>
                <a:ext uri="{FF2B5EF4-FFF2-40B4-BE49-F238E27FC236}">
                  <a16:creationId xmlns:a16="http://schemas.microsoft.com/office/drawing/2014/main"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9" name="Google Shape;6443;p9">
              <a:extLst>
                <a:ext uri="{FF2B5EF4-FFF2-40B4-BE49-F238E27FC236}">
                  <a16:creationId xmlns:a16="http://schemas.microsoft.com/office/drawing/2014/main"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0" name="Google Shape;6444;p9">
              <a:extLst>
                <a:ext uri="{FF2B5EF4-FFF2-40B4-BE49-F238E27FC236}">
                  <a16:creationId xmlns:a16="http://schemas.microsoft.com/office/drawing/2014/main"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1" name="Google Shape;6445;p9">
              <a:extLst>
                <a:ext uri="{FF2B5EF4-FFF2-40B4-BE49-F238E27FC236}">
                  <a16:creationId xmlns:a16="http://schemas.microsoft.com/office/drawing/2014/main"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2" name="Google Shape;6446;p9">
              <a:extLst>
                <a:ext uri="{FF2B5EF4-FFF2-40B4-BE49-F238E27FC236}">
                  <a16:creationId xmlns:a16="http://schemas.microsoft.com/office/drawing/2014/main"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3" name="Google Shape;6447;p9">
              <a:extLst>
                <a:ext uri="{FF2B5EF4-FFF2-40B4-BE49-F238E27FC236}">
                  <a16:creationId xmlns:a16="http://schemas.microsoft.com/office/drawing/2014/main"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4" name="Google Shape;6448;p9">
              <a:extLst>
                <a:ext uri="{FF2B5EF4-FFF2-40B4-BE49-F238E27FC236}">
                  <a16:creationId xmlns:a16="http://schemas.microsoft.com/office/drawing/2014/main"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5" name="Google Shape;6449;p9">
              <a:extLst>
                <a:ext uri="{FF2B5EF4-FFF2-40B4-BE49-F238E27FC236}">
                  <a16:creationId xmlns:a16="http://schemas.microsoft.com/office/drawing/2014/main"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6" name="Google Shape;6450;p9">
              <a:extLst>
                <a:ext uri="{FF2B5EF4-FFF2-40B4-BE49-F238E27FC236}">
                  <a16:creationId xmlns:a16="http://schemas.microsoft.com/office/drawing/2014/main"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7" name="Google Shape;6451;p9">
              <a:extLst>
                <a:ext uri="{FF2B5EF4-FFF2-40B4-BE49-F238E27FC236}">
                  <a16:creationId xmlns:a16="http://schemas.microsoft.com/office/drawing/2014/main"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8" name="Google Shape;6452;p9">
              <a:extLst>
                <a:ext uri="{FF2B5EF4-FFF2-40B4-BE49-F238E27FC236}">
                  <a16:creationId xmlns:a16="http://schemas.microsoft.com/office/drawing/2014/main"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9" name="Google Shape;6453;p9">
              <a:extLst>
                <a:ext uri="{FF2B5EF4-FFF2-40B4-BE49-F238E27FC236}">
                  <a16:creationId xmlns:a16="http://schemas.microsoft.com/office/drawing/2014/main"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0" name="Google Shape;6454;p9">
              <a:extLst>
                <a:ext uri="{FF2B5EF4-FFF2-40B4-BE49-F238E27FC236}">
                  <a16:creationId xmlns:a16="http://schemas.microsoft.com/office/drawing/2014/main"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1" name="Google Shape;6455;p9">
              <a:extLst>
                <a:ext uri="{FF2B5EF4-FFF2-40B4-BE49-F238E27FC236}">
                  <a16:creationId xmlns:a16="http://schemas.microsoft.com/office/drawing/2014/main"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2" name="Google Shape;6456;p9">
              <a:extLst>
                <a:ext uri="{FF2B5EF4-FFF2-40B4-BE49-F238E27FC236}">
                  <a16:creationId xmlns:a16="http://schemas.microsoft.com/office/drawing/2014/main"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3" name="Google Shape;6457;p9">
              <a:extLst>
                <a:ext uri="{FF2B5EF4-FFF2-40B4-BE49-F238E27FC236}">
                  <a16:creationId xmlns:a16="http://schemas.microsoft.com/office/drawing/2014/main"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4" name="Google Shape;6458;p9">
              <a:extLst>
                <a:ext uri="{FF2B5EF4-FFF2-40B4-BE49-F238E27FC236}">
                  <a16:creationId xmlns:a16="http://schemas.microsoft.com/office/drawing/2014/main"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5" name="Google Shape;6459;p9">
              <a:extLst>
                <a:ext uri="{FF2B5EF4-FFF2-40B4-BE49-F238E27FC236}">
                  <a16:creationId xmlns:a16="http://schemas.microsoft.com/office/drawing/2014/main"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6" name="Google Shape;6460;p9">
              <a:extLst>
                <a:ext uri="{FF2B5EF4-FFF2-40B4-BE49-F238E27FC236}">
                  <a16:creationId xmlns:a16="http://schemas.microsoft.com/office/drawing/2014/main"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7" name="Google Shape;6461;p9">
              <a:extLst>
                <a:ext uri="{FF2B5EF4-FFF2-40B4-BE49-F238E27FC236}">
                  <a16:creationId xmlns:a16="http://schemas.microsoft.com/office/drawing/2014/main"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8" name="Google Shape;6462;p9">
              <a:extLst>
                <a:ext uri="{FF2B5EF4-FFF2-40B4-BE49-F238E27FC236}">
                  <a16:creationId xmlns:a16="http://schemas.microsoft.com/office/drawing/2014/main"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9" name="Google Shape;6463;p9">
              <a:extLst>
                <a:ext uri="{FF2B5EF4-FFF2-40B4-BE49-F238E27FC236}">
                  <a16:creationId xmlns:a16="http://schemas.microsoft.com/office/drawing/2014/main"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0" name="Google Shape;6464;p9">
              <a:extLst>
                <a:ext uri="{FF2B5EF4-FFF2-40B4-BE49-F238E27FC236}">
                  <a16:creationId xmlns:a16="http://schemas.microsoft.com/office/drawing/2014/main"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1" name="Google Shape;6465;p9">
              <a:extLst>
                <a:ext uri="{FF2B5EF4-FFF2-40B4-BE49-F238E27FC236}">
                  <a16:creationId xmlns:a16="http://schemas.microsoft.com/office/drawing/2014/main"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2" name="Google Shape;6466;p9">
              <a:extLst>
                <a:ext uri="{FF2B5EF4-FFF2-40B4-BE49-F238E27FC236}">
                  <a16:creationId xmlns:a16="http://schemas.microsoft.com/office/drawing/2014/main"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3" name="Google Shape;6467;p9">
              <a:extLst>
                <a:ext uri="{FF2B5EF4-FFF2-40B4-BE49-F238E27FC236}">
                  <a16:creationId xmlns:a16="http://schemas.microsoft.com/office/drawing/2014/main"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4" name="Google Shape;6468;p9">
              <a:extLst>
                <a:ext uri="{FF2B5EF4-FFF2-40B4-BE49-F238E27FC236}">
                  <a16:creationId xmlns:a16="http://schemas.microsoft.com/office/drawing/2014/main"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5" name="Google Shape;6469;p9">
              <a:extLst>
                <a:ext uri="{FF2B5EF4-FFF2-40B4-BE49-F238E27FC236}">
                  <a16:creationId xmlns:a16="http://schemas.microsoft.com/office/drawing/2014/main"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6" name="Google Shape;6470;p9">
              <a:extLst>
                <a:ext uri="{FF2B5EF4-FFF2-40B4-BE49-F238E27FC236}">
                  <a16:creationId xmlns:a16="http://schemas.microsoft.com/office/drawing/2014/main"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7" name="Google Shape;6471;p9">
              <a:extLst>
                <a:ext uri="{FF2B5EF4-FFF2-40B4-BE49-F238E27FC236}">
                  <a16:creationId xmlns:a16="http://schemas.microsoft.com/office/drawing/2014/main"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8" name="Google Shape;6472;p9">
              <a:extLst>
                <a:ext uri="{FF2B5EF4-FFF2-40B4-BE49-F238E27FC236}">
                  <a16:creationId xmlns:a16="http://schemas.microsoft.com/office/drawing/2014/main"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9" name="Google Shape;6473;p9">
              <a:extLst>
                <a:ext uri="{FF2B5EF4-FFF2-40B4-BE49-F238E27FC236}">
                  <a16:creationId xmlns:a16="http://schemas.microsoft.com/office/drawing/2014/main"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0" name="Google Shape;6474;p9">
              <a:extLst>
                <a:ext uri="{FF2B5EF4-FFF2-40B4-BE49-F238E27FC236}">
                  <a16:creationId xmlns:a16="http://schemas.microsoft.com/office/drawing/2014/main"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1" name="Google Shape;6475;p9">
              <a:extLst>
                <a:ext uri="{FF2B5EF4-FFF2-40B4-BE49-F238E27FC236}">
                  <a16:creationId xmlns:a16="http://schemas.microsoft.com/office/drawing/2014/main"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2" name="Google Shape;6476;p9">
              <a:extLst>
                <a:ext uri="{FF2B5EF4-FFF2-40B4-BE49-F238E27FC236}">
                  <a16:creationId xmlns:a16="http://schemas.microsoft.com/office/drawing/2014/main"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3" name="Google Shape;6477;p9">
              <a:extLst>
                <a:ext uri="{FF2B5EF4-FFF2-40B4-BE49-F238E27FC236}">
                  <a16:creationId xmlns:a16="http://schemas.microsoft.com/office/drawing/2014/main"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4" name="Google Shape;6478;p9">
              <a:extLst>
                <a:ext uri="{FF2B5EF4-FFF2-40B4-BE49-F238E27FC236}">
                  <a16:creationId xmlns:a16="http://schemas.microsoft.com/office/drawing/2014/main"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5" name="Google Shape;6479;p9">
              <a:extLst>
                <a:ext uri="{FF2B5EF4-FFF2-40B4-BE49-F238E27FC236}">
                  <a16:creationId xmlns:a16="http://schemas.microsoft.com/office/drawing/2014/main"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6" name="Google Shape;6480;p9">
              <a:extLst>
                <a:ext uri="{FF2B5EF4-FFF2-40B4-BE49-F238E27FC236}">
                  <a16:creationId xmlns:a16="http://schemas.microsoft.com/office/drawing/2014/main"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7" name="Google Shape;6481;p9">
              <a:extLst>
                <a:ext uri="{FF2B5EF4-FFF2-40B4-BE49-F238E27FC236}">
                  <a16:creationId xmlns:a16="http://schemas.microsoft.com/office/drawing/2014/main"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8" name="Google Shape;6482;p9">
              <a:extLst>
                <a:ext uri="{FF2B5EF4-FFF2-40B4-BE49-F238E27FC236}">
                  <a16:creationId xmlns:a16="http://schemas.microsoft.com/office/drawing/2014/main"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9" name="Google Shape;6483;p9">
              <a:extLst>
                <a:ext uri="{FF2B5EF4-FFF2-40B4-BE49-F238E27FC236}">
                  <a16:creationId xmlns:a16="http://schemas.microsoft.com/office/drawing/2014/main"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0" name="Google Shape;6484;p9">
              <a:extLst>
                <a:ext uri="{FF2B5EF4-FFF2-40B4-BE49-F238E27FC236}">
                  <a16:creationId xmlns:a16="http://schemas.microsoft.com/office/drawing/2014/main"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1" name="Google Shape;6485;p9">
              <a:extLst>
                <a:ext uri="{FF2B5EF4-FFF2-40B4-BE49-F238E27FC236}">
                  <a16:creationId xmlns:a16="http://schemas.microsoft.com/office/drawing/2014/main"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2" name="Google Shape;6486;p9">
              <a:extLst>
                <a:ext uri="{FF2B5EF4-FFF2-40B4-BE49-F238E27FC236}">
                  <a16:creationId xmlns:a16="http://schemas.microsoft.com/office/drawing/2014/main"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3" name="Google Shape;6487;p9">
              <a:extLst>
                <a:ext uri="{FF2B5EF4-FFF2-40B4-BE49-F238E27FC236}">
                  <a16:creationId xmlns:a16="http://schemas.microsoft.com/office/drawing/2014/main"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4" name="Google Shape;6488;p9">
              <a:extLst>
                <a:ext uri="{FF2B5EF4-FFF2-40B4-BE49-F238E27FC236}">
                  <a16:creationId xmlns:a16="http://schemas.microsoft.com/office/drawing/2014/main"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5" name="Google Shape;6489;p9">
              <a:extLst>
                <a:ext uri="{FF2B5EF4-FFF2-40B4-BE49-F238E27FC236}">
                  <a16:creationId xmlns:a16="http://schemas.microsoft.com/office/drawing/2014/main"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6" name="Google Shape;6490;p9">
              <a:extLst>
                <a:ext uri="{FF2B5EF4-FFF2-40B4-BE49-F238E27FC236}">
                  <a16:creationId xmlns:a16="http://schemas.microsoft.com/office/drawing/2014/main"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7" name="Google Shape;6491;p9">
              <a:extLst>
                <a:ext uri="{FF2B5EF4-FFF2-40B4-BE49-F238E27FC236}">
                  <a16:creationId xmlns:a16="http://schemas.microsoft.com/office/drawing/2014/main"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8" name="Google Shape;6492;p9">
              <a:extLst>
                <a:ext uri="{FF2B5EF4-FFF2-40B4-BE49-F238E27FC236}">
                  <a16:creationId xmlns:a16="http://schemas.microsoft.com/office/drawing/2014/main"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9" name="Google Shape;6493;p9">
              <a:extLst>
                <a:ext uri="{FF2B5EF4-FFF2-40B4-BE49-F238E27FC236}">
                  <a16:creationId xmlns:a16="http://schemas.microsoft.com/office/drawing/2014/main"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0" name="Google Shape;6494;p9">
              <a:extLst>
                <a:ext uri="{FF2B5EF4-FFF2-40B4-BE49-F238E27FC236}">
                  <a16:creationId xmlns:a16="http://schemas.microsoft.com/office/drawing/2014/main"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1" name="Google Shape;6495;p9">
              <a:extLst>
                <a:ext uri="{FF2B5EF4-FFF2-40B4-BE49-F238E27FC236}">
                  <a16:creationId xmlns:a16="http://schemas.microsoft.com/office/drawing/2014/main"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2" name="Google Shape;6496;p9">
              <a:extLst>
                <a:ext uri="{FF2B5EF4-FFF2-40B4-BE49-F238E27FC236}">
                  <a16:creationId xmlns:a16="http://schemas.microsoft.com/office/drawing/2014/main"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3" name="Google Shape;6497;p9">
              <a:extLst>
                <a:ext uri="{FF2B5EF4-FFF2-40B4-BE49-F238E27FC236}">
                  <a16:creationId xmlns:a16="http://schemas.microsoft.com/office/drawing/2014/main"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4" name="Google Shape;6498;p9">
              <a:extLst>
                <a:ext uri="{FF2B5EF4-FFF2-40B4-BE49-F238E27FC236}">
                  <a16:creationId xmlns:a16="http://schemas.microsoft.com/office/drawing/2014/main"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5" name="Google Shape;6499;p9">
              <a:extLst>
                <a:ext uri="{FF2B5EF4-FFF2-40B4-BE49-F238E27FC236}">
                  <a16:creationId xmlns:a16="http://schemas.microsoft.com/office/drawing/2014/main"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6" name="Google Shape;6500;p9">
              <a:extLst>
                <a:ext uri="{FF2B5EF4-FFF2-40B4-BE49-F238E27FC236}">
                  <a16:creationId xmlns:a16="http://schemas.microsoft.com/office/drawing/2014/main"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7" name="Google Shape;6501;p9">
              <a:extLst>
                <a:ext uri="{FF2B5EF4-FFF2-40B4-BE49-F238E27FC236}">
                  <a16:creationId xmlns:a16="http://schemas.microsoft.com/office/drawing/2014/main"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8" name="Google Shape;6502;p9">
              <a:extLst>
                <a:ext uri="{FF2B5EF4-FFF2-40B4-BE49-F238E27FC236}">
                  <a16:creationId xmlns:a16="http://schemas.microsoft.com/office/drawing/2014/main"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9" name="Google Shape;6503;p9">
              <a:extLst>
                <a:ext uri="{FF2B5EF4-FFF2-40B4-BE49-F238E27FC236}">
                  <a16:creationId xmlns:a16="http://schemas.microsoft.com/office/drawing/2014/main"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0" name="Google Shape;6504;p9">
              <a:extLst>
                <a:ext uri="{FF2B5EF4-FFF2-40B4-BE49-F238E27FC236}">
                  <a16:creationId xmlns:a16="http://schemas.microsoft.com/office/drawing/2014/main"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1" name="Google Shape;6505;p9">
              <a:extLst>
                <a:ext uri="{FF2B5EF4-FFF2-40B4-BE49-F238E27FC236}">
                  <a16:creationId xmlns:a16="http://schemas.microsoft.com/office/drawing/2014/main"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2" name="Google Shape;6506;p9">
              <a:extLst>
                <a:ext uri="{FF2B5EF4-FFF2-40B4-BE49-F238E27FC236}">
                  <a16:creationId xmlns:a16="http://schemas.microsoft.com/office/drawing/2014/main"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3" name="Google Shape;6507;p9">
              <a:extLst>
                <a:ext uri="{FF2B5EF4-FFF2-40B4-BE49-F238E27FC236}">
                  <a16:creationId xmlns:a16="http://schemas.microsoft.com/office/drawing/2014/main"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4" name="Google Shape;6508;p9">
              <a:extLst>
                <a:ext uri="{FF2B5EF4-FFF2-40B4-BE49-F238E27FC236}">
                  <a16:creationId xmlns:a16="http://schemas.microsoft.com/office/drawing/2014/main"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5" name="Google Shape;6509;p9">
              <a:extLst>
                <a:ext uri="{FF2B5EF4-FFF2-40B4-BE49-F238E27FC236}">
                  <a16:creationId xmlns:a16="http://schemas.microsoft.com/office/drawing/2014/main"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6" name="Google Shape;6510;p9">
              <a:extLst>
                <a:ext uri="{FF2B5EF4-FFF2-40B4-BE49-F238E27FC236}">
                  <a16:creationId xmlns:a16="http://schemas.microsoft.com/office/drawing/2014/main"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7" name="Google Shape;6511;p9">
              <a:extLst>
                <a:ext uri="{FF2B5EF4-FFF2-40B4-BE49-F238E27FC236}">
                  <a16:creationId xmlns:a16="http://schemas.microsoft.com/office/drawing/2014/main"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08" name="Google Shape;6512;p9">
            <a:extLst>
              <a:ext uri="{FF2B5EF4-FFF2-40B4-BE49-F238E27FC236}">
                <a16:creationId xmlns:a16="http://schemas.microsoft.com/office/drawing/2014/main"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0" name="Google Shape;6514;p9">
              <a:extLst>
                <a:ext uri="{FF2B5EF4-FFF2-40B4-BE49-F238E27FC236}">
                  <a16:creationId xmlns:a16="http://schemas.microsoft.com/office/drawing/2014/main"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1" name="Google Shape;6515;p9">
              <a:extLst>
                <a:ext uri="{FF2B5EF4-FFF2-40B4-BE49-F238E27FC236}">
                  <a16:creationId xmlns:a16="http://schemas.microsoft.com/office/drawing/2014/main"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2" name="Google Shape;6516;p9">
              <a:extLst>
                <a:ext uri="{FF2B5EF4-FFF2-40B4-BE49-F238E27FC236}">
                  <a16:creationId xmlns:a16="http://schemas.microsoft.com/office/drawing/2014/main"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3" name="Google Shape;6517;p9">
              <a:extLst>
                <a:ext uri="{FF2B5EF4-FFF2-40B4-BE49-F238E27FC236}">
                  <a16:creationId xmlns:a16="http://schemas.microsoft.com/office/drawing/2014/main"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4" name="Google Shape;6518;p9">
              <a:extLst>
                <a:ext uri="{FF2B5EF4-FFF2-40B4-BE49-F238E27FC236}">
                  <a16:creationId xmlns:a16="http://schemas.microsoft.com/office/drawing/2014/main"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5" name="Google Shape;6519;p9">
              <a:extLst>
                <a:ext uri="{FF2B5EF4-FFF2-40B4-BE49-F238E27FC236}">
                  <a16:creationId xmlns:a16="http://schemas.microsoft.com/office/drawing/2014/main"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6" name="Google Shape;6520;p9">
              <a:extLst>
                <a:ext uri="{FF2B5EF4-FFF2-40B4-BE49-F238E27FC236}">
                  <a16:creationId xmlns:a16="http://schemas.microsoft.com/office/drawing/2014/main"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7" name="Google Shape;6521;p9">
              <a:extLst>
                <a:ext uri="{FF2B5EF4-FFF2-40B4-BE49-F238E27FC236}">
                  <a16:creationId xmlns:a16="http://schemas.microsoft.com/office/drawing/2014/main"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8" name="Google Shape;6522;p9">
              <a:extLst>
                <a:ext uri="{FF2B5EF4-FFF2-40B4-BE49-F238E27FC236}">
                  <a16:creationId xmlns:a16="http://schemas.microsoft.com/office/drawing/2014/main"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9" name="Google Shape;6523;p9">
              <a:extLst>
                <a:ext uri="{FF2B5EF4-FFF2-40B4-BE49-F238E27FC236}">
                  <a16:creationId xmlns:a16="http://schemas.microsoft.com/office/drawing/2014/main"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0" name="Google Shape;6524;p9">
              <a:extLst>
                <a:ext uri="{FF2B5EF4-FFF2-40B4-BE49-F238E27FC236}">
                  <a16:creationId xmlns:a16="http://schemas.microsoft.com/office/drawing/2014/main"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1" name="Google Shape;6525;p9">
              <a:extLst>
                <a:ext uri="{FF2B5EF4-FFF2-40B4-BE49-F238E27FC236}">
                  <a16:creationId xmlns:a16="http://schemas.microsoft.com/office/drawing/2014/main"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2" name="Google Shape;6526;p9">
              <a:extLst>
                <a:ext uri="{FF2B5EF4-FFF2-40B4-BE49-F238E27FC236}">
                  <a16:creationId xmlns:a16="http://schemas.microsoft.com/office/drawing/2014/main"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3" name="Google Shape;6527;p9">
              <a:extLst>
                <a:ext uri="{FF2B5EF4-FFF2-40B4-BE49-F238E27FC236}">
                  <a16:creationId xmlns:a16="http://schemas.microsoft.com/office/drawing/2014/main"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4" name="Google Shape;6528;p9">
              <a:extLst>
                <a:ext uri="{FF2B5EF4-FFF2-40B4-BE49-F238E27FC236}">
                  <a16:creationId xmlns:a16="http://schemas.microsoft.com/office/drawing/2014/main"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5" name="Google Shape;6529;p9">
              <a:extLst>
                <a:ext uri="{FF2B5EF4-FFF2-40B4-BE49-F238E27FC236}">
                  <a16:creationId xmlns:a16="http://schemas.microsoft.com/office/drawing/2014/main"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6" name="Google Shape;6530;p9">
              <a:extLst>
                <a:ext uri="{FF2B5EF4-FFF2-40B4-BE49-F238E27FC236}">
                  <a16:creationId xmlns:a16="http://schemas.microsoft.com/office/drawing/2014/main"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7" name="Google Shape;6531;p9">
              <a:extLst>
                <a:ext uri="{FF2B5EF4-FFF2-40B4-BE49-F238E27FC236}">
                  <a16:creationId xmlns:a16="http://schemas.microsoft.com/office/drawing/2014/main"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8" name="Google Shape;6532;p9">
              <a:extLst>
                <a:ext uri="{FF2B5EF4-FFF2-40B4-BE49-F238E27FC236}">
                  <a16:creationId xmlns:a16="http://schemas.microsoft.com/office/drawing/2014/main"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9" name="Google Shape;6533;p9">
              <a:extLst>
                <a:ext uri="{FF2B5EF4-FFF2-40B4-BE49-F238E27FC236}">
                  <a16:creationId xmlns:a16="http://schemas.microsoft.com/office/drawing/2014/main"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0" name="Google Shape;6534;p9">
              <a:extLst>
                <a:ext uri="{FF2B5EF4-FFF2-40B4-BE49-F238E27FC236}">
                  <a16:creationId xmlns:a16="http://schemas.microsoft.com/office/drawing/2014/main"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1" name="Google Shape;6535;p9">
              <a:extLst>
                <a:ext uri="{FF2B5EF4-FFF2-40B4-BE49-F238E27FC236}">
                  <a16:creationId xmlns:a16="http://schemas.microsoft.com/office/drawing/2014/main"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2" name="Google Shape;6536;p9">
              <a:extLst>
                <a:ext uri="{FF2B5EF4-FFF2-40B4-BE49-F238E27FC236}">
                  <a16:creationId xmlns:a16="http://schemas.microsoft.com/office/drawing/2014/main"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3" name="Google Shape;6537;p9">
              <a:extLst>
                <a:ext uri="{FF2B5EF4-FFF2-40B4-BE49-F238E27FC236}">
                  <a16:creationId xmlns:a16="http://schemas.microsoft.com/office/drawing/2014/main"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4" name="Google Shape;6538;p9">
              <a:extLst>
                <a:ext uri="{FF2B5EF4-FFF2-40B4-BE49-F238E27FC236}">
                  <a16:creationId xmlns:a16="http://schemas.microsoft.com/office/drawing/2014/main"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5" name="Google Shape;6539;p9">
              <a:extLst>
                <a:ext uri="{FF2B5EF4-FFF2-40B4-BE49-F238E27FC236}">
                  <a16:creationId xmlns:a16="http://schemas.microsoft.com/office/drawing/2014/main"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6" name="Google Shape;6540;p9">
              <a:extLst>
                <a:ext uri="{FF2B5EF4-FFF2-40B4-BE49-F238E27FC236}">
                  <a16:creationId xmlns:a16="http://schemas.microsoft.com/office/drawing/2014/main"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7" name="Google Shape;6541;p9">
              <a:extLst>
                <a:ext uri="{FF2B5EF4-FFF2-40B4-BE49-F238E27FC236}">
                  <a16:creationId xmlns:a16="http://schemas.microsoft.com/office/drawing/2014/main"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8" name="Google Shape;6542;p9">
              <a:extLst>
                <a:ext uri="{FF2B5EF4-FFF2-40B4-BE49-F238E27FC236}">
                  <a16:creationId xmlns:a16="http://schemas.microsoft.com/office/drawing/2014/main"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9" name="Google Shape;6543;p9">
              <a:extLst>
                <a:ext uri="{FF2B5EF4-FFF2-40B4-BE49-F238E27FC236}">
                  <a16:creationId xmlns:a16="http://schemas.microsoft.com/office/drawing/2014/main"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0" name="Google Shape;6544;p9">
              <a:extLst>
                <a:ext uri="{FF2B5EF4-FFF2-40B4-BE49-F238E27FC236}">
                  <a16:creationId xmlns:a16="http://schemas.microsoft.com/office/drawing/2014/main"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1" name="Google Shape;6545;p9">
              <a:extLst>
                <a:ext uri="{FF2B5EF4-FFF2-40B4-BE49-F238E27FC236}">
                  <a16:creationId xmlns:a16="http://schemas.microsoft.com/office/drawing/2014/main"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2" name="Google Shape;6546;p9">
              <a:extLst>
                <a:ext uri="{FF2B5EF4-FFF2-40B4-BE49-F238E27FC236}">
                  <a16:creationId xmlns:a16="http://schemas.microsoft.com/office/drawing/2014/main"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3" name="Google Shape;6547;p9">
              <a:extLst>
                <a:ext uri="{FF2B5EF4-FFF2-40B4-BE49-F238E27FC236}">
                  <a16:creationId xmlns:a16="http://schemas.microsoft.com/office/drawing/2014/main"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4" name="Google Shape;6548;p9">
              <a:extLst>
                <a:ext uri="{FF2B5EF4-FFF2-40B4-BE49-F238E27FC236}">
                  <a16:creationId xmlns:a16="http://schemas.microsoft.com/office/drawing/2014/main"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5" name="Google Shape;6549;p9">
              <a:extLst>
                <a:ext uri="{FF2B5EF4-FFF2-40B4-BE49-F238E27FC236}">
                  <a16:creationId xmlns:a16="http://schemas.microsoft.com/office/drawing/2014/main"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6" name="Google Shape;6550;p9">
              <a:extLst>
                <a:ext uri="{FF2B5EF4-FFF2-40B4-BE49-F238E27FC236}">
                  <a16:creationId xmlns:a16="http://schemas.microsoft.com/office/drawing/2014/main"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7" name="Google Shape;6551;p9">
              <a:extLst>
                <a:ext uri="{FF2B5EF4-FFF2-40B4-BE49-F238E27FC236}">
                  <a16:creationId xmlns:a16="http://schemas.microsoft.com/office/drawing/2014/main"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8" name="Google Shape;6552;p9">
              <a:extLst>
                <a:ext uri="{FF2B5EF4-FFF2-40B4-BE49-F238E27FC236}">
                  <a16:creationId xmlns:a16="http://schemas.microsoft.com/office/drawing/2014/main"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9" name="Google Shape;6553;p9">
              <a:extLst>
                <a:ext uri="{FF2B5EF4-FFF2-40B4-BE49-F238E27FC236}">
                  <a16:creationId xmlns:a16="http://schemas.microsoft.com/office/drawing/2014/main"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0" name="Google Shape;6554;p9">
              <a:extLst>
                <a:ext uri="{FF2B5EF4-FFF2-40B4-BE49-F238E27FC236}">
                  <a16:creationId xmlns:a16="http://schemas.microsoft.com/office/drawing/2014/main"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1" name="Google Shape;6555;p9">
              <a:extLst>
                <a:ext uri="{FF2B5EF4-FFF2-40B4-BE49-F238E27FC236}">
                  <a16:creationId xmlns:a16="http://schemas.microsoft.com/office/drawing/2014/main"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2" name="Google Shape;6556;p9">
              <a:extLst>
                <a:ext uri="{FF2B5EF4-FFF2-40B4-BE49-F238E27FC236}">
                  <a16:creationId xmlns:a16="http://schemas.microsoft.com/office/drawing/2014/main"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3" name="Google Shape;6557;p9">
              <a:extLst>
                <a:ext uri="{FF2B5EF4-FFF2-40B4-BE49-F238E27FC236}">
                  <a16:creationId xmlns:a16="http://schemas.microsoft.com/office/drawing/2014/main"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4" name="Google Shape;6558;p9">
              <a:extLst>
                <a:ext uri="{FF2B5EF4-FFF2-40B4-BE49-F238E27FC236}">
                  <a16:creationId xmlns:a16="http://schemas.microsoft.com/office/drawing/2014/main"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5" name="Google Shape;6559;p9">
              <a:extLst>
                <a:ext uri="{FF2B5EF4-FFF2-40B4-BE49-F238E27FC236}">
                  <a16:creationId xmlns:a16="http://schemas.microsoft.com/office/drawing/2014/main"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6" name="Google Shape;6560;p9">
              <a:extLst>
                <a:ext uri="{FF2B5EF4-FFF2-40B4-BE49-F238E27FC236}">
                  <a16:creationId xmlns:a16="http://schemas.microsoft.com/office/drawing/2014/main"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7" name="Google Shape;6561;p9">
              <a:extLst>
                <a:ext uri="{FF2B5EF4-FFF2-40B4-BE49-F238E27FC236}">
                  <a16:creationId xmlns:a16="http://schemas.microsoft.com/office/drawing/2014/main"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8" name="Google Shape;6562;p9">
              <a:extLst>
                <a:ext uri="{FF2B5EF4-FFF2-40B4-BE49-F238E27FC236}">
                  <a16:creationId xmlns:a16="http://schemas.microsoft.com/office/drawing/2014/main"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9" name="Google Shape;6563;p9">
              <a:extLst>
                <a:ext uri="{FF2B5EF4-FFF2-40B4-BE49-F238E27FC236}">
                  <a16:creationId xmlns:a16="http://schemas.microsoft.com/office/drawing/2014/main"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0" name="Google Shape;6564;p9">
              <a:extLst>
                <a:ext uri="{FF2B5EF4-FFF2-40B4-BE49-F238E27FC236}">
                  <a16:creationId xmlns:a16="http://schemas.microsoft.com/office/drawing/2014/main"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1" name="Google Shape;6565;p9">
              <a:extLst>
                <a:ext uri="{FF2B5EF4-FFF2-40B4-BE49-F238E27FC236}">
                  <a16:creationId xmlns:a16="http://schemas.microsoft.com/office/drawing/2014/main"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2" name="Google Shape;6566;p9">
              <a:extLst>
                <a:ext uri="{FF2B5EF4-FFF2-40B4-BE49-F238E27FC236}">
                  <a16:creationId xmlns:a16="http://schemas.microsoft.com/office/drawing/2014/main"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3" name="Google Shape;6567;p9">
              <a:extLst>
                <a:ext uri="{FF2B5EF4-FFF2-40B4-BE49-F238E27FC236}">
                  <a16:creationId xmlns:a16="http://schemas.microsoft.com/office/drawing/2014/main"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4" name="Google Shape;6568;p9">
              <a:extLst>
                <a:ext uri="{FF2B5EF4-FFF2-40B4-BE49-F238E27FC236}">
                  <a16:creationId xmlns:a16="http://schemas.microsoft.com/office/drawing/2014/main"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5" name="Google Shape;6569;p9">
              <a:extLst>
                <a:ext uri="{FF2B5EF4-FFF2-40B4-BE49-F238E27FC236}">
                  <a16:creationId xmlns:a16="http://schemas.microsoft.com/office/drawing/2014/main"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6" name="Google Shape;6570;p9">
              <a:extLst>
                <a:ext uri="{FF2B5EF4-FFF2-40B4-BE49-F238E27FC236}">
                  <a16:creationId xmlns:a16="http://schemas.microsoft.com/office/drawing/2014/main"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7" name="Google Shape;6571;p9">
              <a:extLst>
                <a:ext uri="{FF2B5EF4-FFF2-40B4-BE49-F238E27FC236}">
                  <a16:creationId xmlns:a16="http://schemas.microsoft.com/office/drawing/2014/main"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8" name="Google Shape;6572;p9">
              <a:extLst>
                <a:ext uri="{FF2B5EF4-FFF2-40B4-BE49-F238E27FC236}">
                  <a16:creationId xmlns:a16="http://schemas.microsoft.com/office/drawing/2014/main"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9" name="Google Shape;6573;p9">
              <a:extLst>
                <a:ext uri="{FF2B5EF4-FFF2-40B4-BE49-F238E27FC236}">
                  <a16:creationId xmlns:a16="http://schemas.microsoft.com/office/drawing/2014/main"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0" name="Google Shape;6574;p9">
              <a:extLst>
                <a:ext uri="{FF2B5EF4-FFF2-40B4-BE49-F238E27FC236}">
                  <a16:creationId xmlns:a16="http://schemas.microsoft.com/office/drawing/2014/main"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1" name="Google Shape;6575;p9">
              <a:extLst>
                <a:ext uri="{FF2B5EF4-FFF2-40B4-BE49-F238E27FC236}">
                  <a16:creationId xmlns:a16="http://schemas.microsoft.com/office/drawing/2014/main"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2" name="Google Shape;6576;p9">
              <a:extLst>
                <a:ext uri="{FF2B5EF4-FFF2-40B4-BE49-F238E27FC236}">
                  <a16:creationId xmlns:a16="http://schemas.microsoft.com/office/drawing/2014/main"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3" name="Google Shape;6577;p9">
              <a:extLst>
                <a:ext uri="{FF2B5EF4-FFF2-40B4-BE49-F238E27FC236}">
                  <a16:creationId xmlns:a16="http://schemas.microsoft.com/office/drawing/2014/main"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4" name="Google Shape;6578;p9">
              <a:extLst>
                <a:ext uri="{FF2B5EF4-FFF2-40B4-BE49-F238E27FC236}">
                  <a16:creationId xmlns:a16="http://schemas.microsoft.com/office/drawing/2014/main"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5" name="Google Shape;6579;p9">
              <a:extLst>
                <a:ext uri="{FF2B5EF4-FFF2-40B4-BE49-F238E27FC236}">
                  <a16:creationId xmlns:a16="http://schemas.microsoft.com/office/drawing/2014/main"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6" name="Google Shape;6580;p9">
              <a:extLst>
                <a:ext uri="{FF2B5EF4-FFF2-40B4-BE49-F238E27FC236}">
                  <a16:creationId xmlns:a16="http://schemas.microsoft.com/office/drawing/2014/main"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7" name="Google Shape;6581;p9">
              <a:extLst>
                <a:ext uri="{FF2B5EF4-FFF2-40B4-BE49-F238E27FC236}">
                  <a16:creationId xmlns:a16="http://schemas.microsoft.com/office/drawing/2014/main"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8" name="Google Shape;6582;p9">
              <a:extLst>
                <a:ext uri="{FF2B5EF4-FFF2-40B4-BE49-F238E27FC236}">
                  <a16:creationId xmlns:a16="http://schemas.microsoft.com/office/drawing/2014/main"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9" name="Google Shape;6583;p9">
              <a:extLst>
                <a:ext uri="{FF2B5EF4-FFF2-40B4-BE49-F238E27FC236}">
                  <a16:creationId xmlns:a16="http://schemas.microsoft.com/office/drawing/2014/main"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0" name="Google Shape;6584;p9">
              <a:extLst>
                <a:ext uri="{FF2B5EF4-FFF2-40B4-BE49-F238E27FC236}">
                  <a16:creationId xmlns:a16="http://schemas.microsoft.com/office/drawing/2014/main"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1" name="Google Shape;6585;p9">
              <a:extLst>
                <a:ext uri="{FF2B5EF4-FFF2-40B4-BE49-F238E27FC236}">
                  <a16:creationId xmlns:a16="http://schemas.microsoft.com/office/drawing/2014/main"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2" name="Google Shape;6586;p9">
              <a:extLst>
                <a:ext uri="{FF2B5EF4-FFF2-40B4-BE49-F238E27FC236}">
                  <a16:creationId xmlns:a16="http://schemas.microsoft.com/office/drawing/2014/main"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3" name="Google Shape;6587;p9">
              <a:extLst>
                <a:ext uri="{FF2B5EF4-FFF2-40B4-BE49-F238E27FC236}">
                  <a16:creationId xmlns:a16="http://schemas.microsoft.com/office/drawing/2014/main"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4" name="Google Shape;6588;p9">
              <a:extLst>
                <a:ext uri="{FF2B5EF4-FFF2-40B4-BE49-F238E27FC236}">
                  <a16:creationId xmlns:a16="http://schemas.microsoft.com/office/drawing/2014/main"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5" name="Google Shape;6589;p9">
              <a:extLst>
                <a:ext uri="{FF2B5EF4-FFF2-40B4-BE49-F238E27FC236}">
                  <a16:creationId xmlns:a16="http://schemas.microsoft.com/office/drawing/2014/main"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6" name="Google Shape;6590;p9">
              <a:extLst>
                <a:ext uri="{FF2B5EF4-FFF2-40B4-BE49-F238E27FC236}">
                  <a16:creationId xmlns:a16="http://schemas.microsoft.com/office/drawing/2014/main"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7" name="Google Shape;6591;p9">
              <a:extLst>
                <a:ext uri="{FF2B5EF4-FFF2-40B4-BE49-F238E27FC236}">
                  <a16:creationId xmlns:a16="http://schemas.microsoft.com/office/drawing/2014/main"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8" name="Google Shape;6592;p9">
              <a:extLst>
                <a:ext uri="{FF2B5EF4-FFF2-40B4-BE49-F238E27FC236}">
                  <a16:creationId xmlns:a16="http://schemas.microsoft.com/office/drawing/2014/main"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9" name="Google Shape;6593;p9">
              <a:extLst>
                <a:ext uri="{FF2B5EF4-FFF2-40B4-BE49-F238E27FC236}">
                  <a16:creationId xmlns:a16="http://schemas.microsoft.com/office/drawing/2014/main"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0" name="Google Shape;6594;p9">
              <a:extLst>
                <a:ext uri="{FF2B5EF4-FFF2-40B4-BE49-F238E27FC236}">
                  <a16:creationId xmlns:a16="http://schemas.microsoft.com/office/drawing/2014/main"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1" name="Google Shape;6595;p9">
              <a:extLst>
                <a:ext uri="{FF2B5EF4-FFF2-40B4-BE49-F238E27FC236}">
                  <a16:creationId xmlns:a16="http://schemas.microsoft.com/office/drawing/2014/main"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2" name="Google Shape;6596;p9">
              <a:extLst>
                <a:ext uri="{FF2B5EF4-FFF2-40B4-BE49-F238E27FC236}">
                  <a16:creationId xmlns:a16="http://schemas.microsoft.com/office/drawing/2014/main"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3" name="Google Shape;6597;p9">
              <a:extLst>
                <a:ext uri="{FF2B5EF4-FFF2-40B4-BE49-F238E27FC236}">
                  <a16:creationId xmlns:a16="http://schemas.microsoft.com/office/drawing/2014/main"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4" name="Google Shape;6598;p9">
              <a:extLst>
                <a:ext uri="{FF2B5EF4-FFF2-40B4-BE49-F238E27FC236}">
                  <a16:creationId xmlns:a16="http://schemas.microsoft.com/office/drawing/2014/main"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5" name="Google Shape;6599;p9">
              <a:extLst>
                <a:ext uri="{FF2B5EF4-FFF2-40B4-BE49-F238E27FC236}">
                  <a16:creationId xmlns:a16="http://schemas.microsoft.com/office/drawing/2014/main"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6" name="Google Shape;6600;p9">
              <a:extLst>
                <a:ext uri="{FF2B5EF4-FFF2-40B4-BE49-F238E27FC236}">
                  <a16:creationId xmlns:a16="http://schemas.microsoft.com/office/drawing/2014/main"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7" name="Google Shape;6601;p9">
              <a:extLst>
                <a:ext uri="{FF2B5EF4-FFF2-40B4-BE49-F238E27FC236}">
                  <a16:creationId xmlns:a16="http://schemas.microsoft.com/office/drawing/2014/main"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8" name="Google Shape;6602;p9">
              <a:extLst>
                <a:ext uri="{FF2B5EF4-FFF2-40B4-BE49-F238E27FC236}">
                  <a16:creationId xmlns:a16="http://schemas.microsoft.com/office/drawing/2014/main"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9" name="Google Shape;6603;p9">
              <a:extLst>
                <a:ext uri="{FF2B5EF4-FFF2-40B4-BE49-F238E27FC236}">
                  <a16:creationId xmlns:a16="http://schemas.microsoft.com/office/drawing/2014/main"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0" name="Google Shape;6604;p9">
              <a:extLst>
                <a:ext uri="{FF2B5EF4-FFF2-40B4-BE49-F238E27FC236}">
                  <a16:creationId xmlns:a16="http://schemas.microsoft.com/office/drawing/2014/main"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1" name="Google Shape;6605;p9">
              <a:extLst>
                <a:ext uri="{FF2B5EF4-FFF2-40B4-BE49-F238E27FC236}">
                  <a16:creationId xmlns:a16="http://schemas.microsoft.com/office/drawing/2014/main"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2" name="Google Shape;6606;p9">
              <a:extLst>
                <a:ext uri="{FF2B5EF4-FFF2-40B4-BE49-F238E27FC236}">
                  <a16:creationId xmlns:a16="http://schemas.microsoft.com/office/drawing/2014/main"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3" name="Google Shape;6607;p9">
              <a:extLst>
                <a:ext uri="{FF2B5EF4-FFF2-40B4-BE49-F238E27FC236}">
                  <a16:creationId xmlns:a16="http://schemas.microsoft.com/office/drawing/2014/main"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4" name="Google Shape;6608;p9">
              <a:extLst>
                <a:ext uri="{FF2B5EF4-FFF2-40B4-BE49-F238E27FC236}">
                  <a16:creationId xmlns:a16="http://schemas.microsoft.com/office/drawing/2014/main"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5" name="Google Shape;6609;p9">
              <a:extLst>
                <a:ext uri="{FF2B5EF4-FFF2-40B4-BE49-F238E27FC236}">
                  <a16:creationId xmlns:a16="http://schemas.microsoft.com/office/drawing/2014/main"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6" name="Google Shape;6610;p9">
              <a:extLst>
                <a:ext uri="{FF2B5EF4-FFF2-40B4-BE49-F238E27FC236}">
                  <a16:creationId xmlns:a16="http://schemas.microsoft.com/office/drawing/2014/main"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7" name="Google Shape;6611;p9">
              <a:extLst>
                <a:ext uri="{FF2B5EF4-FFF2-40B4-BE49-F238E27FC236}">
                  <a16:creationId xmlns:a16="http://schemas.microsoft.com/office/drawing/2014/main"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8" name="Google Shape;6612;p9">
              <a:extLst>
                <a:ext uri="{FF2B5EF4-FFF2-40B4-BE49-F238E27FC236}">
                  <a16:creationId xmlns:a16="http://schemas.microsoft.com/office/drawing/2014/main"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9" name="Google Shape;6613;p9">
              <a:extLst>
                <a:ext uri="{FF2B5EF4-FFF2-40B4-BE49-F238E27FC236}">
                  <a16:creationId xmlns:a16="http://schemas.microsoft.com/office/drawing/2014/main"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0" name="Google Shape;6614;p9">
              <a:extLst>
                <a:ext uri="{FF2B5EF4-FFF2-40B4-BE49-F238E27FC236}">
                  <a16:creationId xmlns:a16="http://schemas.microsoft.com/office/drawing/2014/main"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1" name="Google Shape;6615;p9">
              <a:extLst>
                <a:ext uri="{FF2B5EF4-FFF2-40B4-BE49-F238E27FC236}">
                  <a16:creationId xmlns:a16="http://schemas.microsoft.com/office/drawing/2014/main"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2" name="Google Shape;6616;p9">
              <a:extLst>
                <a:ext uri="{FF2B5EF4-FFF2-40B4-BE49-F238E27FC236}">
                  <a16:creationId xmlns:a16="http://schemas.microsoft.com/office/drawing/2014/main"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3" name="Google Shape;6617;p9">
              <a:extLst>
                <a:ext uri="{FF2B5EF4-FFF2-40B4-BE49-F238E27FC236}">
                  <a16:creationId xmlns:a16="http://schemas.microsoft.com/office/drawing/2014/main"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4" name="Google Shape;6618;p9">
              <a:extLst>
                <a:ext uri="{FF2B5EF4-FFF2-40B4-BE49-F238E27FC236}">
                  <a16:creationId xmlns:a16="http://schemas.microsoft.com/office/drawing/2014/main"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5" name="Google Shape;6619;p9">
              <a:extLst>
                <a:ext uri="{FF2B5EF4-FFF2-40B4-BE49-F238E27FC236}">
                  <a16:creationId xmlns:a16="http://schemas.microsoft.com/office/drawing/2014/main"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6" name="Google Shape;6620;p9">
              <a:extLst>
                <a:ext uri="{FF2B5EF4-FFF2-40B4-BE49-F238E27FC236}">
                  <a16:creationId xmlns:a16="http://schemas.microsoft.com/office/drawing/2014/main"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7" name="Google Shape;6621;p9">
              <a:extLst>
                <a:ext uri="{FF2B5EF4-FFF2-40B4-BE49-F238E27FC236}">
                  <a16:creationId xmlns:a16="http://schemas.microsoft.com/office/drawing/2014/main"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8" name="Google Shape;6622;p9">
              <a:extLst>
                <a:ext uri="{FF2B5EF4-FFF2-40B4-BE49-F238E27FC236}">
                  <a16:creationId xmlns:a16="http://schemas.microsoft.com/office/drawing/2014/main"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9" name="Google Shape;6623;p9">
              <a:extLst>
                <a:ext uri="{FF2B5EF4-FFF2-40B4-BE49-F238E27FC236}">
                  <a16:creationId xmlns:a16="http://schemas.microsoft.com/office/drawing/2014/main"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0" name="Google Shape;6624;p9">
              <a:extLst>
                <a:ext uri="{FF2B5EF4-FFF2-40B4-BE49-F238E27FC236}">
                  <a16:creationId xmlns:a16="http://schemas.microsoft.com/office/drawing/2014/main"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1" name="Google Shape;6625;p9">
              <a:extLst>
                <a:ext uri="{FF2B5EF4-FFF2-40B4-BE49-F238E27FC236}">
                  <a16:creationId xmlns:a16="http://schemas.microsoft.com/office/drawing/2014/main"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2" name="Google Shape;6626;p9">
              <a:extLst>
                <a:ext uri="{FF2B5EF4-FFF2-40B4-BE49-F238E27FC236}">
                  <a16:creationId xmlns:a16="http://schemas.microsoft.com/office/drawing/2014/main"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3" name="Google Shape;6627;p9">
              <a:extLst>
                <a:ext uri="{FF2B5EF4-FFF2-40B4-BE49-F238E27FC236}">
                  <a16:creationId xmlns:a16="http://schemas.microsoft.com/office/drawing/2014/main"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4" name="Google Shape;6628;p9">
              <a:extLst>
                <a:ext uri="{FF2B5EF4-FFF2-40B4-BE49-F238E27FC236}">
                  <a16:creationId xmlns:a16="http://schemas.microsoft.com/office/drawing/2014/main"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5" name="Google Shape;6629;p9">
              <a:extLst>
                <a:ext uri="{FF2B5EF4-FFF2-40B4-BE49-F238E27FC236}">
                  <a16:creationId xmlns:a16="http://schemas.microsoft.com/office/drawing/2014/main"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6" name="Google Shape;6630;p9">
              <a:extLst>
                <a:ext uri="{FF2B5EF4-FFF2-40B4-BE49-F238E27FC236}">
                  <a16:creationId xmlns:a16="http://schemas.microsoft.com/office/drawing/2014/main"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7" name="Google Shape;6631;p9">
              <a:extLst>
                <a:ext uri="{FF2B5EF4-FFF2-40B4-BE49-F238E27FC236}">
                  <a16:creationId xmlns:a16="http://schemas.microsoft.com/office/drawing/2014/main"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8" name="Google Shape;6632;p9">
              <a:extLst>
                <a:ext uri="{FF2B5EF4-FFF2-40B4-BE49-F238E27FC236}">
                  <a16:creationId xmlns:a16="http://schemas.microsoft.com/office/drawing/2014/main"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9" name="Google Shape;6633;p9">
              <a:extLst>
                <a:ext uri="{FF2B5EF4-FFF2-40B4-BE49-F238E27FC236}">
                  <a16:creationId xmlns:a16="http://schemas.microsoft.com/office/drawing/2014/main"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0" name="Google Shape;6634;p9">
              <a:extLst>
                <a:ext uri="{FF2B5EF4-FFF2-40B4-BE49-F238E27FC236}">
                  <a16:creationId xmlns:a16="http://schemas.microsoft.com/office/drawing/2014/main"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1" name="Google Shape;6635;p9">
              <a:extLst>
                <a:ext uri="{FF2B5EF4-FFF2-40B4-BE49-F238E27FC236}">
                  <a16:creationId xmlns:a16="http://schemas.microsoft.com/office/drawing/2014/main"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2" name="Google Shape;6636;p9">
              <a:extLst>
                <a:ext uri="{FF2B5EF4-FFF2-40B4-BE49-F238E27FC236}">
                  <a16:creationId xmlns:a16="http://schemas.microsoft.com/office/drawing/2014/main"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3" name="Google Shape;6637;p9">
              <a:extLst>
                <a:ext uri="{FF2B5EF4-FFF2-40B4-BE49-F238E27FC236}">
                  <a16:creationId xmlns:a16="http://schemas.microsoft.com/office/drawing/2014/main"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4" name="Google Shape;6638;p9">
              <a:extLst>
                <a:ext uri="{FF2B5EF4-FFF2-40B4-BE49-F238E27FC236}">
                  <a16:creationId xmlns:a16="http://schemas.microsoft.com/office/drawing/2014/main"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5" name="Google Shape;6639;p9">
              <a:extLst>
                <a:ext uri="{FF2B5EF4-FFF2-40B4-BE49-F238E27FC236}">
                  <a16:creationId xmlns:a16="http://schemas.microsoft.com/office/drawing/2014/main"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6" name="Google Shape;6640;p9">
              <a:extLst>
                <a:ext uri="{FF2B5EF4-FFF2-40B4-BE49-F238E27FC236}">
                  <a16:creationId xmlns:a16="http://schemas.microsoft.com/office/drawing/2014/main"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7" name="Google Shape;6641;p9">
              <a:extLst>
                <a:ext uri="{FF2B5EF4-FFF2-40B4-BE49-F238E27FC236}">
                  <a16:creationId xmlns:a16="http://schemas.microsoft.com/office/drawing/2014/main"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8" name="Google Shape;6642;p9">
              <a:extLst>
                <a:ext uri="{FF2B5EF4-FFF2-40B4-BE49-F238E27FC236}">
                  <a16:creationId xmlns:a16="http://schemas.microsoft.com/office/drawing/2014/main"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9" name="Google Shape;6643;p9">
              <a:extLst>
                <a:ext uri="{FF2B5EF4-FFF2-40B4-BE49-F238E27FC236}">
                  <a16:creationId xmlns:a16="http://schemas.microsoft.com/office/drawing/2014/main"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0" name="Google Shape;6644;p9">
              <a:extLst>
                <a:ext uri="{FF2B5EF4-FFF2-40B4-BE49-F238E27FC236}">
                  <a16:creationId xmlns:a16="http://schemas.microsoft.com/office/drawing/2014/main"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1" name="Google Shape;6645;p9">
              <a:extLst>
                <a:ext uri="{FF2B5EF4-FFF2-40B4-BE49-F238E27FC236}">
                  <a16:creationId xmlns:a16="http://schemas.microsoft.com/office/drawing/2014/main"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2" name="Google Shape;6646;p9">
              <a:extLst>
                <a:ext uri="{FF2B5EF4-FFF2-40B4-BE49-F238E27FC236}">
                  <a16:creationId xmlns:a16="http://schemas.microsoft.com/office/drawing/2014/main"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3" name="Google Shape;6647;p9">
              <a:extLst>
                <a:ext uri="{FF2B5EF4-FFF2-40B4-BE49-F238E27FC236}">
                  <a16:creationId xmlns:a16="http://schemas.microsoft.com/office/drawing/2014/main"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4" name="Google Shape;6648;p9">
              <a:extLst>
                <a:ext uri="{FF2B5EF4-FFF2-40B4-BE49-F238E27FC236}">
                  <a16:creationId xmlns:a16="http://schemas.microsoft.com/office/drawing/2014/main"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5" name="Google Shape;6649;p9">
              <a:extLst>
                <a:ext uri="{FF2B5EF4-FFF2-40B4-BE49-F238E27FC236}">
                  <a16:creationId xmlns:a16="http://schemas.microsoft.com/office/drawing/2014/main"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6" name="Google Shape;6650;p9">
              <a:extLst>
                <a:ext uri="{FF2B5EF4-FFF2-40B4-BE49-F238E27FC236}">
                  <a16:creationId xmlns:a16="http://schemas.microsoft.com/office/drawing/2014/main"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7" name="Google Shape;6651;p9">
              <a:extLst>
                <a:ext uri="{FF2B5EF4-FFF2-40B4-BE49-F238E27FC236}">
                  <a16:creationId xmlns:a16="http://schemas.microsoft.com/office/drawing/2014/main"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8" name="Google Shape;6652;p9">
              <a:extLst>
                <a:ext uri="{FF2B5EF4-FFF2-40B4-BE49-F238E27FC236}">
                  <a16:creationId xmlns:a16="http://schemas.microsoft.com/office/drawing/2014/main"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9" name="Google Shape;6653;p9">
              <a:extLst>
                <a:ext uri="{FF2B5EF4-FFF2-40B4-BE49-F238E27FC236}">
                  <a16:creationId xmlns:a16="http://schemas.microsoft.com/office/drawing/2014/main"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0" name="Google Shape;6654;p9">
              <a:extLst>
                <a:ext uri="{FF2B5EF4-FFF2-40B4-BE49-F238E27FC236}">
                  <a16:creationId xmlns:a16="http://schemas.microsoft.com/office/drawing/2014/main"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1" name="Google Shape;6655;p9">
              <a:extLst>
                <a:ext uri="{FF2B5EF4-FFF2-40B4-BE49-F238E27FC236}">
                  <a16:creationId xmlns:a16="http://schemas.microsoft.com/office/drawing/2014/main"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2" name="Google Shape;6656;p9">
              <a:extLst>
                <a:ext uri="{FF2B5EF4-FFF2-40B4-BE49-F238E27FC236}">
                  <a16:creationId xmlns:a16="http://schemas.microsoft.com/office/drawing/2014/main"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3" name="Google Shape;6657;p9">
              <a:extLst>
                <a:ext uri="{FF2B5EF4-FFF2-40B4-BE49-F238E27FC236}">
                  <a16:creationId xmlns:a16="http://schemas.microsoft.com/office/drawing/2014/main"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4" name="Google Shape;6658;p9">
              <a:extLst>
                <a:ext uri="{FF2B5EF4-FFF2-40B4-BE49-F238E27FC236}">
                  <a16:creationId xmlns:a16="http://schemas.microsoft.com/office/drawing/2014/main"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5" name="Google Shape;6659;p9">
              <a:extLst>
                <a:ext uri="{FF2B5EF4-FFF2-40B4-BE49-F238E27FC236}">
                  <a16:creationId xmlns:a16="http://schemas.microsoft.com/office/drawing/2014/main"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6" name="Google Shape;6660;p9">
              <a:extLst>
                <a:ext uri="{FF2B5EF4-FFF2-40B4-BE49-F238E27FC236}">
                  <a16:creationId xmlns:a16="http://schemas.microsoft.com/office/drawing/2014/main"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7" name="Google Shape;6661;p9">
              <a:extLst>
                <a:ext uri="{FF2B5EF4-FFF2-40B4-BE49-F238E27FC236}">
                  <a16:creationId xmlns:a16="http://schemas.microsoft.com/office/drawing/2014/main"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8" name="Google Shape;6662;p9">
              <a:extLst>
                <a:ext uri="{FF2B5EF4-FFF2-40B4-BE49-F238E27FC236}">
                  <a16:creationId xmlns:a16="http://schemas.microsoft.com/office/drawing/2014/main"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9" name="Google Shape;6663;p9">
              <a:extLst>
                <a:ext uri="{FF2B5EF4-FFF2-40B4-BE49-F238E27FC236}">
                  <a16:creationId xmlns:a16="http://schemas.microsoft.com/office/drawing/2014/main"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0" name="Google Shape;6664;p9">
              <a:extLst>
                <a:ext uri="{FF2B5EF4-FFF2-40B4-BE49-F238E27FC236}">
                  <a16:creationId xmlns:a16="http://schemas.microsoft.com/office/drawing/2014/main"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1" name="Google Shape;6665;p9">
              <a:extLst>
                <a:ext uri="{FF2B5EF4-FFF2-40B4-BE49-F238E27FC236}">
                  <a16:creationId xmlns:a16="http://schemas.microsoft.com/office/drawing/2014/main"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2" name="Google Shape;6666;p9">
              <a:extLst>
                <a:ext uri="{FF2B5EF4-FFF2-40B4-BE49-F238E27FC236}">
                  <a16:creationId xmlns:a16="http://schemas.microsoft.com/office/drawing/2014/main"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3" name="Google Shape;6667;p9">
              <a:extLst>
                <a:ext uri="{FF2B5EF4-FFF2-40B4-BE49-F238E27FC236}">
                  <a16:creationId xmlns:a16="http://schemas.microsoft.com/office/drawing/2014/main"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4" name="Google Shape;6668;p9">
              <a:extLst>
                <a:ext uri="{FF2B5EF4-FFF2-40B4-BE49-F238E27FC236}">
                  <a16:creationId xmlns:a16="http://schemas.microsoft.com/office/drawing/2014/main"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5" name="Google Shape;6669;p9">
              <a:extLst>
                <a:ext uri="{FF2B5EF4-FFF2-40B4-BE49-F238E27FC236}">
                  <a16:creationId xmlns:a16="http://schemas.microsoft.com/office/drawing/2014/main"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6" name="Google Shape;6670;p9">
              <a:extLst>
                <a:ext uri="{FF2B5EF4-FFF2-40B4-BE49-F238E27FC236}">
                  <a16:creationId xmlns:a16="http://schemas.microsoft.com/office/drawing/2014/main"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7" name="Google Shape;6671;p9">
              <a:extLst>
                <a:ext uri="{FF2B5EF4-FFF2-40B4-BE49-F238E27FC236}">
                  <a16:creationId xmlns:a16="http://schemas.microsoft.com/office/drawing/2014/main"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8" name="Google Shape;6672;p9">
              <a:extLst>
                <a:ext uri="{FF2B5EF4-FFF2-40B4-BE49-F238E27FC236}">
                  <a16:creationId xmlns:a16="http://schemas.microsoft.com/office/drawing/2014/main"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9" name="Google Shape;6673;p9">
              <a:extLst>
                <a:ext uri="{FF2B5EF4-FFF2-40B4-BE49-F238E27FC236}">
                  <a16:creationId xmlns:a16="http://schemas.microsoft.com/office/drawing/2014/main"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0" name="Google Shape;6674;p9">
              <a:extLst>
                <a:ext uri="{FF2B5EF4-FFF2-40B4-BE49-F238E27FC236}">
                  <a16:creationId xmlns:a16="http://schemas.microsoft.com/office/drawing/2014/main"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1" name="Google Shape;6675;p9">
              <a:extLst>
                <a:ext uri="{FF2B5EF4-FFF2-40B4-BE49-F238E27FC236}">
                  <a16:creationId xmlns:a16="http://schemas.microsoft.com/office/drawing/2014/main"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2" name="Google Shape;6676;p9">
              <a:extLst>
                <a:ext uri="{FF2B5EF4-FFF2-40B4-BE49-F238E27FC236}">
                  <a16:creationId xmlns:a16="http://schemas.microsoft.com/office/drawing/2014/main"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3" name="Google Shape;6677;p9">
              <a:extLst>
                <a:ext uri="{FF2B5EF4-FFF2-40B4-BE49-F238E27FC236}">
                  <a16:creationId xmlns:a16="http://schemas.microsoft.com/office/drawing/2014/main"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4" name="Google Shape;6678;p9">
              <a:extLst>
                <a:ext uri="{FF2B5EF4-FFF2-40B4-BE49-F238E27FC236}">
                  <a16:creationId xmlns:a16="http://schemas.microsoft.com/office/drawing/2014/main"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5" name="Google Shape;6679;p9">
              <a:extLst>
                <a:ext uri="{FF2B5EF4-FFF2-40B4-BE49-F238E27FC236}">
                  <a16:creationId xmlns:a16="http://schemas.microsoft.com/office/drawing/2014/main"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6" name="Google Shape;6680;p9">
              <a:extLst>
                <a:ext uri="{FF2B5EF4-FFF2-40B4-BE49-F238E27FC236}">
                  <a16:creationId xmlns:a16="http://schemas.microsoft.com/office/drawing/2014/main"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7" name="Google Shape;6681;p9">
              <a:extLst>
                <a:ext uri="{FF2B5EF4-FFF2-40B4-BE49-F238E27FC236}">
                  <a16:creationId xmlns:a16="http://schemas.microsoft.com/office/drawing/2014/main"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8" name="Google Shape;6682;p9">
              <a:extLst>
                <a:ext uri="{FF2B5EF4-FFF2-40B4-BE49-F238E27FC236}">
                  <a16:creationId xmlns:a16="http://schemas.microsoft.com/office/drawing/2014/main"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9" name="Google Shape;6683;p9">
              <a:extLst>
                <a:ext uri="{FF2B5EF4-FFF2-40B4-BE49-F238E27FC236}">
                  <a16:creationId xmlns:a16="http://schemas.microsoft.com/office/drawing/2014/main"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0" name="Google Shape;6684;p9">
              <a:extLst>
                <a:ext uri="{FF2B5EF4-FFF2-40B4-BE49-F238E27FC236}">
                  <a16:creationId xmlns:a16="http://schemas.microsoft.com/office/drawing/2014/main"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1" name="Google Shape;6685;p9">
              <a:extLst>
                <a:ext uri="{FF2B5EF4-FFF2-40B4-BE49-F238E27FC236}">
                  <a16:creationId xmlns:a16="http://schemas.microsoft.com/office/drawing/2014/main"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2" name="Google Shape;6686;p9">
              <a:extLst>
                <a:ext uri="{FF2B5EF4-FFF2-40B4-BE49-F238E27FC236}">
                  <a16:creationId xmlns:a16="http://schemas.microsoft.com/office/drawing/2014/main"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3" name="Google Shape;6687;p9">
              <a:extLst>
                <a:ext uri="{FF2B5EF4-FFF2-40B4-BE49-F238E27FC236}">
                  <a16:creationId xmlns:a16="http://schemas.microsoft.com/office/drawing/2014/main"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4" name="Google Shape;6688;p9">
              <a:extLst>
                <a:ext uri="{FF2B5EF4-FFF2-40B4-BE49-F238E27FC236}">
                  <a16:creationId xmlns:a16="http://schemas.microsoft.com/office/drawing/2014/main"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5" name="Google Shape;6689;p9">
              <a:extLst>
                <a:ext uri="{FF2B5EF4-FFF2-40B4-BE49-F238E27FC236}">
                  <a16:creationId xmlns:a16="http://schemas.microsoft.com/office/drawing/2014/main"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6" name="Google Shape;6690;p9">
              <a:extLst>
                <a:ext uri="{FF2B5EF4-FFF2-40B4-BE49-F238E27FC236}">
                  <a16:creationId xmlns:a16="http://schemas.microsoft.com/office/drawing/2014/main"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7" name="Google Shape;6691;p9">
              <a:extLst>
                <a:ext uri="{FF2B5EF4-FFF2-40B4-BE49-F238E27FC236}">
                  <a16:creationId xmlns:a16="http://schemas.microsoft.com/office/drawing/2014/main"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8" name="Google Shape;6692;p9">
              <a:extLst>
                <a:ext uri="{FF2B5EF4-FFF2-40B4-BE49-F238E27FC236}">
                  <a16:creationId xmlns:a16="http://schemas.microsoft.com/office/drawing/2014/main"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9" name="Google Shape;6693;p9">
              <a:extLst>
                <a:ext uri="{FF2B5EF4-FFF2-40B4-BE49-F238E27FC236}">
                  <a16:creationId xmlns:a16="http://schemas.microsoft.com/office/drawing/2014/main"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0" name="Google Shape;6694;p9">
              <a:extLst>
                <a:ext uri="{FF2B5EF4-FFF2-40B4-BE49-F238E27FC236}">
                  <a16:creationId xmlns:a16="http://schemas.microsoft.com/office/drawing/2014/main"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1" name="Google Shape;6695;p9">
              <a:extLst>
                <a:ext uri="{FF2B5EF4-FFF2-40B4-BE49-F238E27FC236}">
                  <a16:creationId xmlns:a16="http://schemas.microsoft.com/office/drawing/2014/main"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2" name="Google Shape;6696;p9">
              <a:extLst>
                <a:ext uri="{FF2B5EF4-FFF2-40B4-BE49-F238E27FC236}">
                  <a16:creationId xmlns:a16="http://schemas.microsoft.com/office/drawing/2014/main"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3" name="Google Shape;6697;p9">
              <a:extLst>
                <a:ext uri="{FF2B5EF4-FFF2-40B4-BE49-F238E27FC236}">
                  <a16:creationId xmlns:a16="http://schemas.microsoft.com/office/drawing/2014/main"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4" name="Google Shape;6698;p9">
              <a:extLst>
                <a:ext uri="{FF2B5EF4-FFF2-40B4-BE49-F238E27FC236}">
                  <a16:creationId xmlns:a16="http://schemas.microsoft.com/office/drawing/2014/main"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5" name="Google Shape;6699;p9">
              <a:extLst>
                <a:ext uri="{FF2B5EF4-FFF2-40B4-BE49-F238E27FC236}">
                  <a16:creationId xmlns:a16="http://schemas.microsoft.com/office/drawing/2014/main"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6" name="Google Shape;6700;p9">
              <a:extLst>
                <a:ext uri="{FF2B5EF4-FFF2-40B4-BE49-F238E27FC236}">
                  <a16:creationId xmlns:a16="http://schemas.microsoft.com/office/drawing/2014/main"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7" name="Google Shape;6701;p9">
              <a:extLst>
                <a:ext uri="{FF2B5EF4-FFF2-40B4-BE49-F238E27FC236}">
                  <a16:creationId xmlns:a16="http://schemas.microsoft.com/office/drawing/2014/main"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8" name="Google Shape;6702;p9">
              <a:extLst>
                <a:ext uri="{FF2B5EF4-FFF2-40B4-BE49-F238E27FC236}">
                  <a16:creationId xmlns:a16="http://schemas.microsoft.com/office/drawing/2014/main"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9" name="Google Shape;6703;p9">
              <a:extLst>
                <a:ext uri="{FF2B5EF4-FFF2-40B4-BE49-F238E27FC236}">
                  <a16:creationId xmlns:a16="http://schemas.microsoft.com/office/drawing/2014/main"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0" name="Google Shape;6704;p9">
              <a:extLst>
                <a:ext uri="{FF2B5EF4-FFF2-40B4-BE49-F238E27FC236}">
                  <a16:creationId xmlns:a16="http://schemas.microsoft.com/office/drawing/2014/main"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1" name="Google Shape;6705;p9">
              <a:extLst>
                <a:ext uri="{FF2B5EF4-FFF2-40B4-BE49-F238E27FC236}">
                  <a16:creationId xmlns:a16="http://schemas.microsoft.com/office/drawing/2014/main"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2" name="Google Shape;6706;p9">
              <a:extLst>
                <a:ext uri="{FF2B5EF4-FFF2-40B4-BE49-F238E27FC236}">
                  <a16:creationId xmlns:a16="http://schemas.microsoft.com/office/drawing/2014/main"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3" name="Google Shape;6707;p9">
              <a:extLst>
                <a:ext uri="{FF2B5EF4-FFF2-40B4-BE49-F238E27FC236}">
                  <a16:creationId xmlns:a16="http://schemas.microsoft.com/office/drawing/2014/main"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4" name="Google Shape;6708;p9">
              <a:extLst>
                <a:ext uri="{FF2B5EF4-FFF2-40B4-BE49-F238E27FC236}">
                  <a16:creationId xmlns:a16="http://schemas.microsoft.com/office/drawing/2014/main"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5" name="Google Shape;6709;p9">
              <a:extLst>
                <a:ext uri="{FF2B5EF4-FFF2-40B4-BE49-F238E27FC236}">
                  <a16:creationId xmlns:a16="http://schemas.microsoft.com/office/drawing/2014/main"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6" name="Google Shape;6710;p9">
              <a:extLst>
                <a:ext uri="{FF2B5EF4-FFF2-40B4-BE49-F238E27FC236}">
                  <a16:creationId xmlns:a16="http://schemas.microsoft.com/office/drawing/2014/main"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7" name="Google Shape;6711;p9">
              <a:extLst>
                <a:ext uri="{FF2B5EF4-FFF2-40B4-BE49-F238E27FC236}">
                  <a16:creationId xmlns:a16="http://schemas.microsoft.com/office/drawing/2014/main"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8" name="Google Shape;6712;p9">
              <a:extLst>
                <a:ext uri="{FF2B5EF4-FFF2-40B4-BE49-F238E27FC236}">
                  <a16:creationId xmlns:a16="http://schemas.microsoft.com/office/drawing/2014/main"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9" name="Google Shape;6713;p9">
              <a:extLst>
                <a:ext uri="{FF2B5EF4-FFF2-40B4-BE49-F238E27FC236}">
                  <a16:creationId xmlns:a16="http://schemas.microsoft.com/office/drawing/2014/main"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0" name="Google Shape;6714;p9">
              <a:extLst>
                <a:ext uri="{FF2B5EF4-FFF2-40B4-BE49-F238E27FC236}">
                  <a16:creationId xmlns:a16="http://schemas.microsoft.com/office/drawing/2014/main"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1" name="Google Shape;6715;p9">
              <a:extLst>
                <a:ext uri="{FF2B5EF4-FFF2-40B4-BE49-F238E27FC236}">
                  <a16:creationId xmlns:a16="http://schemas.microsoft.com/office/drawing/2014/main"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2" name="Google Shape;6716;p9">
              <a:extLst>
                <a:ext uri="{FF2B5EF4-FFF2-40B4-BE49-F238E27FC236}">
                  <a16:creationId xmlns:a16="http://schemas.microsoft.com/office/drawing/2014/main"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3" name="Google Shape;6717;p9">
              <a:extLst>
                <a:ext uri="{FF2B5EF4-FFF2-40B4-BE49-F238E27FC236}">
                  <a16:creationId xmlns:a16="http://schemas.microsoft.com/office/drawing/2014/main"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4" name="Google Shape;6718;p9">
              <a:extLst>
                <a:ext uri="{FF2B5EF4-FFF2-40B4-BE49-F238E27FC236}">
                  <a16:creationId xmlns:a16="http://schemas.microsoft.com/office/drawing/2014/main"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5" name="Google Shape;6719;p9">
              <a:extLst>
                <a:ext uri="{FF2B5EF4-FFF2-40B4-BE49-F238E27FC236}">
                  <a16:creationId xmlns:a16="http://schemas.microsoft.com/office/drawing/2014/main"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6" name="Google Shape;6720;p9">
              <a:extLst>
                <a:ext uri="{FF2B5EF4-FFF2-40B4-BE49-F238E27FC236}">
                  <a16:creationId xmlns:a16="http://schemas.microsoft.com/office/drawing/2014/main"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7" name="Google Shape;6721;p9">
              <a:extLst>
                <a:ext uri="{FF2B5EF4-FFF2-40B4-BE49-F238E27FC236}">
                  <a16:creationId xmlns:a16="http://schemas.microsoft.com/office/drawing/2014/main"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8" name="Google Shape;6722;p9">
              <a:extLst>
                <a:ext uri="{FF2B5EF4-FFF2-40B4-BE49-F238E27FC236}">
                  <a16:creationId xmlns:a16="http://schemas.microsoft.com/office/drawing/2014/main"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9" name="Google Shape;6723;p9">
              <a:extLst>
                <a:ext uri="{FF2B5EF4-FFF2-40B4-BE49-F238E27FC236}">
                  <a16:creationId xmlns:a16="http://schemas.microsoft.com/office/drawing/2014/main"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0" name="Google Shape;6724;p9">
              <a:extLst>
                <a:ext uri="{FF2B5EF4-FFF2-40B4-BE49-F238E27FC236}">
                  <a16:creationId xmlns:a16="http://schemas.microsoft.com/office/drawing/2014/main"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1" name="Google Shape;6725;p9">
              <a:extLst>
                <a:ext uri="{FF2B5EF4-FFF2-40B4-BE49-F238E27FC236}">
                  <a16:creationId xmlns:a16="http://schemas.microsoft.com/office/drawing/2014/main"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2" name="Google Shape;6726;p9">
              <a:extLst>
                <a:ext uri="{FF2B5EF4-FFF2-40B4-BE49-F238E27FC236}">
                  <a16:creationId xmlns:a16="http://schemas.microsoft.com/office/drawing/2014/main"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3" name="Google Shape;6727;p9">
              <a:extLst>
                <a:ext uri="{FF2B5EF4-FFF2-40B4-BE49-F238E27FC236}">
                  <a16:creationId xmlns:a16="http://schemas.microsoft.com/office/drawing/2014/main"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4" name="Google Shape;6728;p9">
              <a:extLst>
                <a:ext uri="{FF2B5EF4-FFF2-40B4-BE49-F238E27FC236}">
                  <a16:creationId xmlns:a16="http://schemas.microsoft.com/office/drawing/2014/main"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5" name="Google Shape;6729;p9">
              <a:extLst>
                <a:ext uri="{FF2B5EF4-FFF2-40B4-BE49-F238E27FC236}">
                  <a16:creationId xmlns:a16="http://schemas.microsoft.com/office/drawing/2014/main"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6" name="Google Shape;6730;p9">
              <a:extLst>
                <a:ext uri="{FF2B5EF4-FFF2-40B4-BE49-F238E27FC236}">
                  <a16:creationId xmlns:a16="http://schemas.microsoft.com/office/drawing/2014/main"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7" name="Google Shape;6731;p9">
              <a:extLst>
                <a:ext uri="{FF2B5EF4-FFF2-40B4-BE49-F238E27FC236}">
                  <a16:creationId xmlns:a16="http://schemas.microsoft.com/office/drawing/2014/main"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8" name="Google Shape;6732;p9">
              <a:extLst>
                <a:ext uri="{FF2B5EF4-FFF2-40B4-BE49-F238E27FC236}">
                  <a16:creationId xmlns:a16="http://schemas.microsoft.com/office/drawing/2014/main"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9" name="Google Shape;6733;p9">
              <a:extLst>
                <a:ext uri="{FF2B5EF4-FFF2-40B4-BE49-F238E27FC236}">
                  <a16:creationId xmlns:a16="http://schemas.microsoft.com/office/drawing/2014/main"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0" name="Google Shape;6734;p9">
              <a:extLst>
                <a:ext uri="{FF2B5EF4-FFF2-40B4-BE49-F238E27FC236}">
                  <a16:creationId xmlns:a16="http://schemas.microsoft.com/office/drawing/2014/main"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1" name="Google Shape;6735;p9">
              <a:extLst>
                <a:ext uri="{FF2B5EF4-FFF2-40B4-BE49-F238E27FC236}">
                  <a16:creationId xmlns:a16="http://schemas.microsoft.com/office/drawing/2014/main"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2" name="Google Shape;6736;p9">
              <a:extLst>
                <a:ext uri="{FF2B5EF4-FFF2-40B4-BE49-F238E27FC236}">
                  <a16:creationId xmlns:a16="http://schemas.microsoft.com/office/drawing/2014/main"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3" name="Google Shape;6737;p9">
              <a:extLst>
                <a:ext uri="{FF2B5EF4-FFF2-40B4-BE49-F238E27FC236}">
                  <a16:creationId xmlns:a16="http://schemas.microsoft.com/office/drawing/2014/main"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4" name="Google Shape;6738;p9">
              <a:extLst>
                <a:ext uri="{FF2B5EF4-FFF2-40B4-BE49-F238E27FC236}">
                  <a16:creationId xmlns:a16="http://schemas.microsoft.com/office/drawing/2014/main"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5" name="Google Shape;6739;p9">
              <a:extLst>
                <a:ext uri="{FF2B5EF4-FFF2-40B4-BE49-F238E27FC236}">
                  <a16:creationId xmlns:a16="http://schemas.microsoft.com/office/drawing/2014/main"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6" name="Google Shape;6740;p9">
              <a:extLst>
                <a:ext uri="{FF2B5EF4-FFF2-40B4-BE49-F238E27FC236}">
                  <a16:creationId xmlns:a16="http://schemas.microsoft.com/office/drawing/2014/main"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7" name="Google Shape;6741;p9">
              <a:extLst>
                <a:ext uri="{FF2B5EF4-FFF2-40B4-BE49-F238E27FC236}">
                  <a16:creationId xmlns:a16="http://schemas.microsoft.com/office/drawing/2014/main"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8" name="Google Shape;6742;p9">
              <a:extLst>
                <a:ext uri="{FF2B5EF4-FFF2-40B4-BE49-F238E27FC236}">
                  <a16:creationId xmlns:a16="http://schemas.microsoft.com/office/drawing/2014/main"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9" name="Google Shape;6743;p9">
              <a:extLst>
                <a:ext uri="{FF2B5EF4-FFF2-40B4-BE49-F238E27FC236}">
                  <a16:creationId xmlns:a16="http://schemas.microsoft.com/office/drawing/2014/main"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0" name="Google Shape;6744;p9">
              <a:extLst>
                <a:ext uri="{FF2B5EF4-FFF2-40B4-BE49-F238E27FC236}">
                  <a16:creationId xmlns:a16="http://schemas.microsoft.com/office/drawing/2014/main"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1" name="Google Shape;6745;p9">
              <a:extLst>
                <a:ext uri="{FF2B5EF4-FFF2-40B4-BE49-F238E27FC236}">
                  <a16:creationId xmlns:a16="http://schemas.microsoft.com/office/drawing/2014/main"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2" name="Google Shape;6746;p9">
              <a:extLst>
                <a:ext uri="{FF2B5EF4-FFF2-40B4-BE49-F238E27FC236}">
                  <a16:creationId xmlns:a16="http://schemas.microsoft.com/office/drawing/2014/main"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3" name="Google Shape;6747;p9">
              <a:extLst>
                <a:ext uri="{FF2B5EF4-FFF2-40B4-BE49-F238E27FC236}">
                  <a16:creationId xmlns:a16="http://schemas.microsoft.com/office/drawing/2014/main"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4" name="Google Shape;6748;p9">
              <a:extLst>
                <a:ext uri="{FF2B5EF4-FFF2-40B4-BE49-F238E27FC236}">
                  <a16:creationId xmlns:a16="http://schemas.microsoft.com/office/drawing/2014/main"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5" name="Google Shape;6749;p9">
              <a:extLst>
                <a:ext uri="{FF2B5EF4-FFF2-40B4-BE49-F238E27FC236}">
                  <a16:creationId xmlns:a16="http://schemas.microsoft.com/office/drawing/2014/main"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6" name="Google Shape;6750;p9">
              <a:extLst>
                <a:ext uri="{FF2B5EF4-FFF2-40B4-BE49-F238E27FC236}">
                  <a16:creationId xmlns:a16="http://schemas.microsoft.com/office/drawing/2014/main"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7" name="Google Shape;6751;p9">
              <a:extLst>
                <a:ext uri="{FF2B5EF4-FFF2-40B4-BE49-F238E27FC236}">
                  <a16:creationId xmlns:a16="http://schemas.microsoft.com/office/drawing/2014/main"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8" name="Google Shape;6752;p9">
              <a:extLst>
                <a:ext uri="{FF2B5EF4-FFF2-40B4-BE49-F238E27FC236}">
                  <a16:creationId xmlns:a16="http://schemas.microsoft.com/office/drawing/2014/main"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9" name="Google Shape;6753;p9">
              <a:extLst>
                <a:ext uri="{FF2B5EF4-FFF2-40B4-BE49-F238E27FC236}">
                  <a16:creationId xmlns:a16="http://schemas.microsoft.com/office/drawing/2014/main"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0" name="Google Shape;6754;p9">
              <a:extLst>
                <a:ext uri="{FF2B5EF4-FFF2-40B4-BE49-F238E27FC236}">
                  <a16:creationId xmlns:a16="http://schemas.microsoft.com/office/drawing/2014/main"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1" name="Google Shape;6755;p9">
              <a:extLst>
                <a:ext uri="{FF2B5EF4-FFF2-40B4-BE49-F238E27FC236}">
                  <a16:creationId xmlns:a16="http://schemas.microsoft.com/office/drawing/2014/main"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2" name="Google Shape;6756;p9">
              <a:extLst>
                <a:ext uri="{FF2B5EF4-FFF2-40B4-BE49-F238E27FC236}">
                  <a16:creationId xmlns:a16="http://schemas.microsoft.com/office/drawing/2014/main"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3" name="Google Shape;6757;p9">
              <a:extLst>
                <a:ext uri="{FF2B5EF4-FFF2-40B4-BE49-F238E27FC236}">
                  <a16:creationId xmlns:a16="http://schemas.microsoft.com/office/drawing/2014/main"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4" name="Google Shape;6758;p9">
              <a:extLst>
                <a:ext uri="{FF2B5EF4-FFF2-40B4-BE49-F238E27FC236}">
                  <a16:creationId xmlns:a16="http://schemas.microsoft.com/office/drawing/2014/main"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5" name="Google Shape;6759;p9">
              <a:extLst>
                <a:ext uri="{FF2B5EF4-FFF2-40B4-BE49-F238E27FC236}">
                  <a16:creationId xmlns:a16="http://schemas.microsoft.com/office/drawing/2014/main"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6" name="Google Shape;6760;p9">
              <a:extLst>
                <a:ext uri="{FF2B5EF4-FFF2-40B4-BE49-F238E27FC236}">
                  <a16:creationId xmlns:a16="http://schemas.microsoft.com/office/drawing/2014/main"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7" name="Google Shape;6761;p9">
              <a:extLst>
                <a:ext uri="{FF2B5EF4-FFF2-40B4-BE49-F238E27FC236}">
                  <a16:creationId xmlns:a16="http://schemas.microsoft.com/office/drawing/2014/main"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8" name="Google Shape;6762;p9">
              <a:extLst>
                <a:ext uri="{FF2B5EF4-FFF2-40B4-BE49-F238E27FC236}">
                  <a16:creationId xmlns:a16="http://schemas.microsoft.com/office/drawing/2014/main"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9" name="Google Shape;6763;p9">
              <a:extLst>
                <a:ext uri="{FF2B5EF4-FFF2-40B4-BE49-F238E27FC236}">
                  <a16:creationId xmlns:a16="http://schemas.microsoft.com/office/drawing/2014/main"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0" name="Google Shape;6764;p9">
              <a:extLst>
                <a:ext uri="{FF2B5EF4-FFF2-40B4-BE49-F238E27FC236}">
                  <a16:creationId xmlns:a16="http://schemas.microsoft.com/office/drawing/2014/main"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1" name="Google Shape;6765;p9">
              <a:extLst>
                <a:ext uri="{FF2B5EF4-FFF2-40B4-BE49-F238E27FC236}">
                  <a16:creationId xmlns:a16="http://schemas.microsoft.com/office/drawing/2014/main"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2" name="Google Shape;6766;p9">
              <a:extLst>
                <a:ext uri="{FF2B5EF4-FFF2-40B4-BE49-F238E27FC236}">
                  <a16:creationId xmlns:a16="http://schemas.microsoft.com/office/drawing/2014/main"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3" name="Google Shape;6767;p9">
              <a:extLst>
                <a:ext uri="{FF2B5EF4-FFF2-40B4-BE49-F238E27FC236}">
                  <a16:creationId xmlns:a16="http://schemas.microsoft.com/office/drawing/2014/main"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4" name="Google Shape;6768;p9">
              <a:extLst>
                <a:ext uri="{FF2B5EF4-FFF2-40B4-BE49-F238E27FC236}">
                  <a16:creationId xmlns:a16="http://schemas.microsoft.com/office/drawing/2014/main"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5" name="Google Shape;6769;p9">
              <a:extLst>
                <a:ext uri="{FF2B5EF4-FFF2-40B4-BE49-F238E27FC236}">
                  <a16:creationId xmlns:a16="http://schemas.microsoft.com/office/drawing/2014/main"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6" name="Google Shape;6770;p9">
              <a:extLst>
                <a:ext uri="{FF2B5EF4-FFF2-40B4-BE49-F238E27FC236}">
                  <a16:creationId xmlns:a16="http://schemas.microsoft.com/office/drawing/2014/main"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7" name="Google Shape;6771;p9">
              <a:extLst>
                <a:ext uri="{FF2B5EF4-FFF2-40B4-BE49-F238E27FC236}">
                  <a16:creationId xmlns:a16="http://schemas.microsoft.com/office/drawing/2014/main"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8" name="Google Shape;6772;p9">
              <a:extLst>
                <a:ext uri="{FF2B5EF4-FFF2-40B4-BE49-F238E27FC236}">
                  <a16:creationId xmlns:a16="http://schemas.microsoft.com/office/drawing/2014/main"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9" name="Google Shape;6773;p9">
              <a:extLst>
                <a:ext uri="{FF2B5EF4-FFF2-40B4-BE49-F238E27FC236}">
                  <a16:creationId xmlns:a16="http://schemas.microsoft.com/office/drawing/2014/main"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0" name="Google Shape;6774;p9">
              <a:extLst>
                <a:ext uri="{FF2B5EF4-FFF2-40B4-BE49-F238E27FC236}">
                  <a16:creationId xmlns:a16="http://schemas.microsoft.com/office/drawing/2014/main"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1" name="Google Shape;6775;p9">
              <a:extLst>
                <a:ext uri="{FF2B5EF4-FFF2-40B4-BE49-F238E27FC236}">
                  <a16:creationId xmlns:a16="http://schemas.microsoft.com/office/drawing/2014/main"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2" name="Google Shape;6776;p9">
              <a:extLst>
                <a:ext uri="{FF2B5EF4-FFF2-40B4-BE49-F238E27FC236}">
                  <a16:creationId xmlns:a16="http://schemas.microsoft.com/office/drawing/2014/main"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3" name="Google Shape;6777;p9">
              <a:extLst>
                <a:ext uri="{FF2B5EF4-FFF2-40B4-BE49-F238E27FC236}">
                  <a16:creationId xmlns:a16="http://schemas.microsoft.com/office/drawing/2014/main"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4" name="Google Shape;6778;p9">
              <a:extLst>
                <a:ext uri="{FF2B5EF4-FFF2-40B4-BE49-F238E27FC236}">
                  <a16:creationId xmlns:a16="http://schemas.microsoft.com/office/drawing/2014/main"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5" name="Google Shape;6779;p9">
              <a:extLst>
                <a:ext uri="{FF2B5EF4-FFF2-40B4-BE49-F238E27FC236}">
                  <a16:creationId xmlns:a16="http://schemas.microsoft.com/office/drawing/2014/main"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6" name="Google Shape;6780;p9">
              <a:extLst>
                <a:ext uri="{FF2B5EF4-FFF2-40B4-BE49-F238E27FC236}">
                  <a16:creationId xmlns:a16="http://schemas.microsoft.com/office/drawing/2014/main"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7" name="Google Shape;6781;p9">
              <a:extLst>
                <a:ext uri="{FF2B5EF4-FFF2-40B4-BE49-F238E27FC236}">
                  <a16:creationId xmlns:a16="http://schemas.microsoft.com/office/drawing/2014/main"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8" name="Google Shape;6782;p9">
              <a:extLst>
                <a:ext uri="{FF2B5EF4-FFF2-40B4-BE49-F238E27FC236}">
                  <a16:creationId xmlns:a16="http://schemas.microsoft.com/office/drawing/2014/main"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9" name="Google Shape;6783;p9">
              <a:extLst>
                <a:ext uri="{FF2B5EF4-FFF2-40B4-BE49-F238E27FC236}">
                  <a16:creationId xmlns:a16="http://schemas.microsoft.com/office/drawing/2014/main"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0" name="Google Shape;6784;p9">
              <a:extLst>
                <a:ext uri="{FF2B5EF4-FFF2-40B4-BE49-F238E27FC236}">
                  <a16:creationId xmlns:a16="http://schemas.microsoft.com/office/drawing/2014/main"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1" name="Google Shape;6785;p9">
              <a:extLst>
                <a:ext uri="{FF2B5EF4-FFF2-40B4-BE49-F238E27FC236}">
                  <a16:creationId xmlns:a16="http://schemas.microsoft.com/office/drawing/2014/main"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2" name="Google Shape;6786;p9">
              <a:extLst>
                <a:ext uri="{FF2B5EF4-FFF2-40B4-BE49-F238E27FC236}">
                  <a16:creationId xmlns:a16="http://schemas.microsoft.com/office/drawing/2014/main"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3" name="Google Shape;6787;p9">
              <a:extLst>
                <a:ext uri="{FF2B5EF4-FFF2-40B4-BE49-F238E27FC236}">
                  <a16:creationId xmlns:a16="http://schemas.microsoft.com/office/drawing/2014/main"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4" name="Google Shape;6788;p9">
              <a:extLst>
                <a:ext uri="{FF2B5EF4-FFF2-40B4-BE49-F238E27FC236}">
                  <a16:creationId xmlns:a16="http://schemas.microsoft.com/office/drawing/2014/main"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5" name="Google Shape;6789;p9">
              <a:extLst>
                <a:ext uri="{FF2B5EF4-FFF2-40B4-BE49-F238E27FC236}">
                  <a16:creationId xmlns:a16="http://schemas.microsoft.com/office/drawing/2014/main"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6" name="Google Shape;6790;p9">
              <a:extLst>
                <a:ext uri="{FF2B5EF4-FFF2-40B4-BE49-F238E27FC236}">
                  <a16:creationId xmlns:a16="http://schemas.microsoft.com/office/drawing/2014/main"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7" name="Google Shape;6791;p9">
              <a:extLst>
                <a:ext uri="{FF2B5EF4-FFF2-40B4-BE49-F238E27FC236}">
                  <a16:creationId xmlns:a16="http://schemas.microsoft.com/office/drawing/2014/main"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8" name="Google Shape;6792;p9">
              <a:extLst>
                <a:ext uri="{FF2B5EF4-FFF2-40B4-BE49-F238E27FC236}">
                  <a16:creationId xmlns:a16="http://schemas.microsoft.com/office/drawing/2014/main"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9" name="Google Shape;6793;p9">
              <a:extLst>
                <a:ext uri="{FF2B5EF4-FFF2-40B4-BE49-F238E27FC236}">
                  <a16:creationId xmlns:a16="http://schemas.microsoft.com/office/drawing/2014/main"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0" name="Google Shape;6794;p9">
              <a:extLst>
                <a:ext uri="{FF2B5EF4-FFF2-40B4-BE49-F238E27FC236}">
                  <a16:creationId xmlns:a16="http://schemas.microsoft.com/office/drawing/2014/main"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1" name="Google Shape;6795;p9">
              <a:extLst>
                <a:ext uri="{FF2B5EF4-FFF2-40B4-BE49-F238E27FC236}">
                  <a16:creationId xmlns:a16="http://schemas.microsoft.com/office/drawing/2014/main"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2" name="Google Shape;6796;p9">
              <a:extLst>
                <a:ext uri="{FF2B5EF4-FFF2-40B4-BE49-F238E27FC236}">
                  <a16:creationId xmlns:a16="http://schemas.microsoft.com/office/drawing/2014/main"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3" name="Google Shape;6797;p9">
              <a:extLst>
                <a:ext uri="{FF2B5EF4-FFF2-40B4-BE49-F238E27FC236}">
                  <a16:creationId xmlns:a16="http://schemas.microsoft.com/office/drawing/2014/main"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4" name="Google Shape;6798;p9">
              <a:extLst>
                <a:ext uri="{FF2B5EF4-FFF2-40B4-BE49-F238E27FC236}">
                  <a16:creationId xmlns:a16="http://schemas.microsoft.com/office/drawing/2014/main"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5" name="Google Shape;6799;p9">
              <a:extLst>
                <a:ext uri="{FF2B5EF4-FFF2-40B4-BE49-F238E27FC236}">
                  <a16:creationId xmlns:a16="http://schemas.microsoft.com/office/drawing/2014/main"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6" name="Google Shape;6800;p9">
              <a:extLst>
                <a:ext uri="{FF2B5EF4-FFF2-40B4-BE49-F238E27FC236}">
                  <a16:creationId xmlns:a16="http://schemas.microsoft.com/office/drawing/2014/main"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7" name="Google Shape;6801;p9">
              <a:extLst>
                <a:ext uri="{FF2B5EF4-FFF2-40B4-BE49-F238E27FC236}">
                  <a16:creationId xmlns:a16="http://schemas.microsoft.com/office/drawing/2014/main"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8" name="Google Shape;6802;p9">
              <a:extLst>
                <a:ext uri="{FF2B5EF4-FFF2-40B4-BE49-F238E27FC236}">
                  <a16:creationId xmlns:a16="http://schemas.microsoft.com/office/drawing/2014/main"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9" name="Google Shape;6803;p9">
              <a:extLst>
                <a:ext uri="{FF2B5EF4-FFF2-40B4-BE49-F238E27FC236}">
                  <a16:creationId xmlns:a16="http://schemas.microsoft.com/office/drawing/2014/main"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0" name="Google Shape;6804;p9">
              <a:extLst>
                <a:ext uri="{FF2B5EF4-FFF2-40B4-BE49-F238E27FC236}">
                  <a16:creationId xmlns:a16="http://schemas.microsoft.com/office/drawing/2014/main"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1" name="Google Shape;6805;p9">
              <a:extLst>
                <a:ext uri="{FF2B5EF4-FFF2-40B4-BE49-F238E27FC236}">
                  <a16:creationId xmlns:a16="http://schemas.microsoft.com/office/drawing/2014/main"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2" name="Google Shape;6806;p9">
              <a:extLst>
                <a:ext uri="{FF2B5EF4-FFF2-40B4-BE49-F238E27FC236}">
                  <a16:creationId xmlns:a16="http://schemas.microsoft.com/office/drawing/2014/main"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3" name="Google Shape;6807;p9">
              <a:extLst>
                <a:ext uri="{FF2B5EF4-FFF2-40B4-BE49-F238E27FC236}">
                  <a16:creationId xmlns:a16="http://schemas.microsoft.com/office/drawing/2014/main"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4" name="Google Shape;6808;p9">
              <a:extLst>
                <a:ext uri="{FF2B5EF4-FFF2-40B4-BE49-F238E27FC236}">
                  <a16:creationId xmlns:a16="http://schemas.microsoft.com/office/drawing/2014/main"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5" name="Google Shape;6809;p9">
              <a:extLst>
                <a:ext uri="{FF2B5EF4-FFF2-40B4-BE49-F238E27FC236}">
                  <a16:creationId xmlns:a16="http://schemas.microsoft.com/office/drawing/2014/main"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6" name="Google Shape;6810;p9">
              <a:extLst>
                <a:ext uri="{FF2B5EF4-FFF2-40B4-BE49-F238E27FC236}">
                  <a16:creationId xmlns:a16="http://schemas.microsoft.com/office/drawing/2014/main"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7" name="Google Shape;6811;p9">
              <a:extLst>
                <a:ext uri="{FF2B5EF4-FFF2-40B4-BE49-F238E27FC236}">
                  <a16:creationId xmlns:a16="http://schemas.microsoft.com/office/drawing/2014/main"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8" name="Google Shape;6812;p9">
              <a:extLst>
                <a:ext uri="{FF2B5EF4-FFF2-40B4-BE49-F238E27FC236}">
                  <a16:creationId xmlns:a16="http://schemas.microsoft.com/office/drawing/2014/main"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9" name="Google Shape;6813;p9">
              <a:extLst>
                <a:ext uri="{FF2B5EF4-FFF2-40B4-BE49-F238E27FC236}">
                  <a16:creationId xmlns:a16="http://schemas.microsoft.com/office/drawing/2014/main"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0" name="Google Shape;6814;p9">
              <a:extLst>
                <a:ext uri="{FF2B5EF4-FFF2-40B4-BE49-F238E27FC236}">
                  <a16:creationId xmlns:a16="http://schemas.microsoft.com/office/drawing/2014/main"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1" name="Google Shape;6815;p9">
              <a:extLst>
                <a:ext uri="{FF2B5EF4-FFF2-40B4-BE49-F238E27FC236}">
                  <a16:creationId xmlns:a16="http://schemas.microsoft.com/office/drawing/2014/main"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2" name="Google Shape;6816;p9">
              <a:extLst>
                <a:ext uri="{FF2B5EF4-FFF2-40B4-BE49-F238E27FC236}">
                  <a16:creationId xmlns:a16="http://schemas.microsoft.com/office/drawing/2014/main"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3" name="Google Shape;6817;p9">
              <a:extLst>
                <a:ext uri="{FF2B5EF4-FFF2-40B4-BE49-F238E27FC236}">
                  <a16:creationId xmlns:a16="http://schemas.microsoft.com/office/drawing/2014/main"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4" name="Google Shape;6818;p9">
              <a:extLst>
                <a:ext uri="{FF2B5EF4-FFF2-40B4-BE49-F238E27FC236}">
                  <a16:creationId xmlns:a16="http://schemas.microsoft.com/office/drawing/2014/main"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5" name="Google Shape;6819;p9">
              <a:extLst>
                <a:ext uri="{FF2B5EF4-FFF2-40B4-BE49-F238E27FC236}">
                  <a16:creationId xmlns:a16="http://schemas.microsoft.com/office/drawing/2014/main"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6" name="Google Shape;6820;p9">
              <a:extLst>
                <a:ext uri="{FF2B5EF4-FFF2-40B4-BE49-F238E27FC236}">
                  <a16:creationId xmlns:a16="http://schemas.microsoft.com/office/drawing/2014/main"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7" name="Google Shape;6821;p9">
              <a:extLst>
                <a:ext uri="{FF2B5EF4-FFF2-40B4-BE49-F238E27FC236}">
                  <a16:creationId xmlns:a16="http://schemas.microsoft.com/office/drawing/2014/main"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8" name="Google Shape;6822;p9">
              <a:extLst>
                <a:ext uri="{FF2B5EF4-FFF2-40B4-BE49-F238E27FC236}">
                  <a16:creationId xmlns:a16="http://schemas.microsoft.com/office/drawing/2014/main"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9" name="Google Shape;6823;p9">
              <a:extLst>
                <a:ext uri="{FF2B5EF4-FFF2-40B4-BE49-F238E27FC236}">
                  <a16:creationId xmlns:a16="http://schemas.microsoft.com/office/drawing/2014/main"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0" name="Google Shape;6824;p9">
              <a:extLst>
                <a:ext uri="{FF2B5EF4-FFF2-40B4-BE49-F238E27FC236}">
                  <a16:creationId xmlns:a16="http://schemas.microsoft.com/office/drawing/2014/main"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1" name="Google Shape;6825;p9">
              <a:extLst>
                <a:ext uri="{FF2B5EF4-FFF2-40B4-BE49-F238E27FC236}">
                  <a16:creationId xmlns:a16="http://schemas.microsoft.com/office/drawing/2014/main"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2" name="Google Shape;6826;p9">
              <a:extLst>
                <a:ext uri="{FF2B5EF4-FFF2-40B4-BE49-F238E27FC236}">
                  <a16:creationId xmlns:a16="http://schemas.microsoft.com/office/drawing/2014/main"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3" name="Google Shape;6827;p9">
              <a:extLst>
                <a:ext uri="{FF2B5EF4-FFF2-40B4-BE49-F238E27FC236}">
                  <a16:creationId xmlns:a16="http://schemas.microsoft.com/office/drawing/2014/main"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4" name="Google Shape;6828;p9">
              <a:extLst>
                <a:ext uri="{FF2B5EF4-FFF2-40B4-BE49-F238E27FC236}">
                  <a16:creationId xmlns:a16="http://schemas.microsoft.com/office/drawing/2014/main"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5" name="Google Shape;6829;p9">
              <a:extLst>
                <a:ext uri="{FF2B5EF4-FFF2-40B4-BE49-F238E27FC236}">
                  <a16:creationId xmlns:a16="http://schemas.microsoft.com/office/drawing/2014/main"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Google Shape;6830;p9">
              <a:extLst>
                <a:ext uri="{FF2B5EF4-FFF2-40B4-BE49-F238E27FC236}">
                  <a16:creationId xmlns:a16="http://schemas.microsoft.com/office/drawing/2014/main"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7" name="Google Shape;6831;p9">
              <a:extLst>
                <a:ext uri="{FF2B5EF4-FFF2-40B4-BE49-F238E27FC236}">
                  <a16:creationId xmlns:a16="http://schemas.microsoft.com/office/drawing/2014/main"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8" name="Google Shape;6832;p9">
              <a:extLst>
                <a:ext uri="{FF2B5EF4-FFF2-40B4-BE49-F238E27FC236}">
                  <a16:creationId xmlns:a16="http://schemas.microsoft.com/office/drawing/2014/main"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9" name="Google Shape;6833;p9">
              <a:extLst>
                <a:ext uri="{FF2B5EF4-FFF2-40B4-BE49-F238E27FC236}">
                  <a16:creationId xmlns:a16="http://schemas.microsoft.com/office/drawing/2014/main"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0" name="Google Shape;6834;p9">
              <a:extLst>
                <a:ext uri="{FF2B5EF4-FFF2-40B4-BE49-F238E27FC236}">
                  <a16:creationId xmlns:a16="http://schemas.microsoft.com/office/drawing/2014/main"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1" name="Google Shape;6835;p9">
              <a:extLst>
                <a:ext uri="{FF2B5EF4-FFF2-40B4-BE49-F238E27FC236}">
                  <a16:creationId xmlns:a16="http://schemas.microsoft.com/office/drawing/2014/main"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2" name="Google Shape;6836;p9">
              <a:extLst>
                <a:ext uri="{FF2B5EF4-FFF2-40B4-BE49-F238E27FC236}">
                  <a16:creationId xmlns:a16="http://schemas.microsoft.com/office/drawing/2014/main"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3" name="Google Shape;6837;p9">
              <a:extLst>
                <a:ext uri="{FF2B5EF4-FFF2-40B4-BE49-F238E27FC236}">
                  <a16:creationId xmlns:a16="http://schemas.microsoft.com/office/drawing/2014/main"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4" name="Google Shape;6838;p9">
              <a:extLst>
                <a:ext uri="{FF2B5EF4-FFF2-40B4-BE49-F238E27FC236}">
                  <a16:creationId xmlns:a16="http://schemas.microsoft.com/office/drawing/2014/main"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5" name="Google Shape;6839;p9">
              <a:extLst>
                <a:ext uri="{FF2B5EF4-FFF2-40B4-BE49-F238E27FC236}">
                  <a16:creationId xmlns:a16="http://schemas.microsoft.com/office/drawing/2014/main"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6" name="Google Shape;6840;p9">
              <a:extLst>
                <a:ext uri="{FF2B5EF4-FFF2-40B4-BE49-F238E27FC236}">
                  <a16:creationId xmlns:a16="http://schemas.microsoft.com/office/drawing/2014/main"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7" name="Google Shape;6841;p9">
              <a:extLst>
                <a:ext uri="{FF2B5EF4-FFF2-40B4-BE49-F238E27FC236}">
                  <a16:creationId xmlns:a16="http://schemas.microsoft.com/office/drawing/2014/main"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8" name="Google Shape;6842;p9">
              <a:extLst>
                <a:ext uri="{FF2B5EF4-FFF2-40B4-BE49-F238E27FC236}">
                  <a16:creationId xmlns:a16="http://schemas.microsoft.com/office/drawing/2014/main"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9" name="Google Shape;6843;p9">
              <a:extLst>
                <a:ext uri="{FF2B5EF4-FFF2-40B4-BE49-F238E27FC236}">
                  <a16:creationId xmlns:a16="http://schemas.microsoft.com/office/drawing/2014/main"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0" name="Google Shape;6844;p9">
              <a:extLst>
                <a:ext uri="{FF2B5EF4-FFF2-40B4-BE49-F238E27FC236}">
                  <a16:creationId xmlns:a16="http://schemas.microsoft.com/office/drawing/2014/main"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1" name="Google Shape;6845;p9">
              <a:extLst>
                <a:ext uri="{FF2B5EF4-FFF2-40B4-BE49-F238E27FC236}">
                  <a16:creationId xmlns:a16="http://schemas.microsoft.com/office/drawing/2014/main"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2" name="Google Shape;6846;p9">
              <a:extLst>
                <a:ext uri="{FF2B5EF4-FFF2-40B4-BE49-F238E27FC236}">
                  <a16:creationId xmlns:a16="http://schemas.microsoft.com/office/drawing/2014/main"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3" name="Google Shape;6847;p9">
              <a:extLst>
                <a:ext uri="{FF2B5EF4-FFF2-40B4-BE49-F238E27FC236}">
                  <a16:creationId xmlns:a16="http://schemas.microsoft.com/office/drawing/2014/main"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4" name="Google Shape;6848;p9">
              <a:extLst>
                <a:ext uri="{FF2B5EF4-FFF2-40B4-BE49-F238E27FC236}">
                  <a16:creationId xmlns:a16="http://schemas.microsoft.com/office/drawing/2014/main"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5" name="Google Shape;6849;p9">
              <a:extLst>
                <a:ext uri="{FF2B5EF4-FFF2-40B4-BE49-F238E27FC236}">
                  <a16:creationId xmlns:a16="http://schemas.microsoft.com/office/drawing/2014/main"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6" name="Google Shape;6850;p9">
              <a:extLst>
                <a:ext uri="{FF2B5EF4-FFF2-40B4-BE49-F238E27FC236}">
                  <a16:creationId xmlns:a16="http://schemas.microsoft.com/office/drawing/2014/main"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7" name="Google Shape;6851;p9">
              <a:extLst>
                <a:ext uri="{FF2B5EF4-FFF2-40B4-BE49-F238E27FC236}">
                  <a16:creationId xmlns:a16="http://schemas.microsoft.com/office/drawing/2014/main"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8" name="Google Shape;6852;p9">
              <a:extLst>
                <a:ext uri="{FF2B5EF4-FFF2-40B4-BE49-F238E27FC236}">
                  <a16:creationId xmlns:a16="http://schemas.microsoft.com/office/drawing/2014/main"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9" name="Google Shape;6853;p9">
              <a:extLst>
                <a:ext uri="{FF2B5EF4-FFF2-40B4-BE49-F238E27FC236}">
                  <a16:creationId xmlns:a16="http://schemas.microsoft.com/office/drawing/2014/main"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0" name="Google Shape;6854;p9">
              <a:extLst>
                <a:ext uri="{FF2B5EF4-FFF2-40B4-BE49-F238E27FC236}">
                  <a16:creationId xmlns:a16="http://schemas.microsoft.com/office/drawing/2014/main"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1" name="Google Shape;6855;p9">
              <a:extLst>
                <a:ext uri="{FF2B5EF4-FFF2-40B4-BE49-F238E27FC236}">
                  <a16:creationId xmlns:a16="http://schemas.microsoft.com/office/drawing/2014/main"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2" name="Google Shape;6856;p9">
              <a:extLst>
                <a:ext uri="{FF2B5EF4-FFF2-40B4-BE49-F238E27FC236}">
                  <a16:creationId xmlns:a16="http://schemas.microsoft.com/office/drawing/2014/main"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3" name="Google Shape;6857;p9">
              <a:extLst>
                <a:ext uri="{FF2B5EF4-FFF2-40B4-BE49-F238E27FC236}">
                  <a16:creationId xmlns:a16="http://schemas.microsoft.com/office/drawing/2014/main"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4" name="Google Shape;6858;p9">
              <a:extLst>
                <a:ext uri="{FF2B5EF4-FFF2-40B4-BE49-F238E27FC236}">
                  <a16:creationId xmlns:a16="http://schemas.microsoft.com/office/drawing/2014/main"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5" name="Google Shape;6859;p9">
              <a:extLst>
                <a:ext uri="{FF2B5EF4-FFF2-40B4-BE49-F238E27FC236}">
                  <a16:creationId xmlns:a16="http://schemas.microsoft.com/office/drawing/2014/main"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6" name="Google Shape;6860;p9">
              <a:extLst>
                <a:ext uri="{FF2B5EF4-FFF2-40B4-BE49-F238E27FC236}">
                  <a16:creationId xmlns:a16="http://schemas.microsoft.com/office/drawing/2014/main"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7" name="Google Shape;6861;p9">
              <a:extLst>
                <a:ext uri="{FF2B5EF4-FFF2-40B4-BE49-F238E27FC236}">
                  <a16:creationId xmlns:a16="http://schemas.microsoft.com/office/drawing/2014/main"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8" name="Google Shape;6862;p9">
              <a:extLst>
                <a:ext uri="{FF2B5EF4-FFF2-40B4-BE49-F238E27FC236}">
                  <a16:creationId xmlns:a16="http://schemas.microsoft.com/office/drawing/2014/main"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9" name="Google Shape;6863;p9">
              <a:extLst>
                <a:ext uri="{FF2B5EF4-FFF2-40B4-BE49-F238E27FC236}">
                  <a16:creationId xmlns:a16="http://schemas.microsoft.com/office/drawing/2014/main"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0" name="Google Shape;6864;p9">
              <a:extLst>
                <a:ext uri="{FF2B5EF4-FFF2-40B4-BE49-F238E27FC236}">
                  <a16:creationId xmlns:a16="http://schemas.microsoft.com/office/drawing/2014/main"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1" name="Google Shape;6865;p9">
              <a:extLst>
                <a:ext uri="{FF2B5EF4-FFF2-40B4-BE49-F238E27FC236}">
                  <a16:creationId xmlns:a16="http://schemas.microsoft.com/office/drawing/2014/main"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2" name="Google Shape;6866;p9">
              <a:extLst>
                <a:ext uri="{FF2B5EF4-FFF2-40B4-BE49-F238E27FC236}">
                  <a16:creationId xmlns:a16="http://schemas.microsoft.com/office/drawing/2014/main"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3" name="Google Shape;6867;p9">
              <a:extLst>
                <a:ext uri="{FF2B5EF4-FFF2-40B4-BE49-F238E27FC236}">
                  <a16:creationId xmlns:a16="http://schemas.microsoft.com/office/drawing/2014/main"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4" name="Google Shape;6868;p9">
              <a:extLst>
                <a:ext uri="{FF2B5EF4-FFF2-40B4-BE49-F238E27FC236}">
                  <a16:creationId xmlns:a16="http://schemas.microsoft.com/office/drawing/2014/main"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5" name="Google Shape;6869;p9">
              <a:extLst>
                <a:ext uri="{FF2B5EF4-FFF2-40B4-BE49-F238E27FC236}">
                  <a16:creationId xmlns:a16="http://schemas.microsoft.com/office/drawing/2014/main"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6" name="Google Shape;6870;p9">
              <a:extLst>
                <a:ext uri="{FF2B5EF4-FFF2-40B4-BE49-F238E27FC236}">
                  <a16:creationId xmlns:a16="http://schemas.microsoft.com/office/drawing/2014/main"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7" name="Google Shape;6871;p9">
              <a:extLst>
                <a:ext uri="{FF2B5EF4-FFF2-40B4-BE49-F238E27FC236}">
                  <a16:creationId xmlns:a16="http://schemas.microsoft.com/office/drawing/2014/main"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8" name="Google Shape;6872;p9">
              <a:extLst>
                <a:ext uri="{FF2B5EF4-FFF2-40B4-BE49-F238E27FC236}">
                  <a16:creationId xmlns:a16="http://schemas.microsoft.com/office/drawing/2014/main"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9" name="Google Shape;6873;p9">
              <a:extLst>
                <a:ext uri="{FF2B5EF4-FFF2-40B4-BE49-F238E27FC236}">
                  <a16:creationId xmlns:a16="http://schemas.microsoft.com/office/drawing/2014/main"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0" name="Google Shape;6874;p9">
              <a:extLst>
                <a:ext uri="{FF2B5EF4-FFF2-40B4-BE49-F238E27FC236}">
                  <a16:creationId xmlns:a16="http://schemas.microsoft.com/office/drawing/2014/main"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1" name="Google Shape;6875;p9">
              <a:extLst>
                <a:ext uri="{FF2B5EF4-FFF2-40B4-BE49-F238E27FC236}">
                  <a16:creationId xmlns:a16="http://schemas.microsoft.com/office/drawing/2014/main"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2" name="Google Shape;6876;p9">
              <a:extLst>
                <a:ext uri="{FF2B5EF4-FFF2-40B4-BE49-F238E27FC236}">
                  <a16:creationId xmlns:a16="http://schemas.microsoft.com/office/drawing/2014/main"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3" name="Google Shape;6877;p9">
              <a:extLst>
                <a:ext uri="{FF2B5EF4-FFF2-40B4-BE49-F238E27FC236}">
                  <a16:creationId xmlns:a16="http://schemas.microsoft.com/office/drawing/2014/main"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4" name="Google Shape;6878;p9">
              <a:extLst>
                <a:ext uri="{FF2B5EF4-FFF2-40B4-BE49-F238E27FC236}">
                  <a16:creationId xmlns:a16="http://schemas.microsoft.com/office/drawing/2014/main"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5" name="Google Shape;6879;p9">
              <a:extLst>
                <a:ext uri="{FF2B5EF4-FFF2-40B4-BE49-F238E27FC236}">
                  <a16:creationId xmlns:a16="http://schemas.microsoft.com/office/drawing/2014/main"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6" name="Google Shape;6880;p9">
              <a:extLst>
                <a:ext uri="{FF2B5EF4-FFF2-40B4-BE49-F238E27FC236}">
                  <a16:creationId xmlns:a16="http://schemas.microsoft.com/office/drawing/2014/main"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7" name="Google Shape;6881;p9">
              <a:extLst>
                <a:ext uri="{FF2B5EF4-FFF2-40B4-BE49-F238E27FC236}">
                  <a16:creationId xmlns:a16="http://schemas.microsoft.com/office/drawing/2014/main"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8" name="Google Shape;6882;p9">
              <a:extLst>
                <a:ext uri="{FF2B5EF4-FFF2-40B4-BE49-F238E27FC236}">
                  <a16:creationId xmlns:a16="http://schemas.microsoft.com/office/drawing/2014/main"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9" name="Google Shape;6883;p9">
              <a:extLst>
                <a:ext uri="{FF2B5EF4-FFF2-40B4-BE49-F238E27FC236}">
                  <a16:creationId xmlns:a16="http://schemas.microsoft.com/office/drawing/2014/main"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0" name="Google Shape;6884;p9">
              <a:extLst>
                <a:ext uri="{FF2B5EF4-FFF2-40B4-BE49-F238E27FC236}">
                  <a16:creationId xmlns:a16="http://schemas.microsoft.com/office/drawing/2014/main"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1" name="Google Shape;6885;p9">
              <a:extLst>
                <a:ext uri="{FF2B5EF4-FFF2-40B4-BE49-F238E27FC236}">
                  <a16:creationId xmlns:a16="http://schemas.microsoft.com/office/drawing/2014/main"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2" name="Google Shape;6886;p9">
              <a:extLst>
                <a:ext uri="{FF2B5EF4-FFF2-40B4-BE49-F238E27FC236}">
                  <a16:creationId xmlns:a16="http://schemas.microsoft.com/office/drawing/2014/main"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3" name="Google Shape;6887;p9">
              <a:extLst>
                <a:ext uri="{FF2B5EF4-FFF2-40B4-BE49-F238E27FC236}">
                  <a16:creationId xmlns:a16="http://schemas.microsoft.com/office/drawing/2014/main"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4" name="Google Shape;6888;p9">
              <a:extLst>
                <a:ext uri="{FF2B5EF4-FFF2-40B4-BE49-F238E27FC236}">
                  <a16:creationId xmlns:a16="http://schemas.microsoft.com/office/drawing/2014/main"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5" name="Google Shape;6889;p9">
              <a:extLst>
                <a:ext uri="{FF2B5EF4-FFF2-40B4-BE49-F238E27FC236}">
                  <a16:creationId xmlns:a16="http://schemas.microsoft.com/office/drawing/2014/main"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6" name="Google Shape;6890;p9">
              <a:extLst>
                <a:ext uri="{FF2B5EF4-FFF2-40B4-BE49-F238E27FC236}">
                  <a16:creationId xmlns:a16="http://schemas.microsoft.com/office/drawing/2014/main"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7" name="Google Shape;6891;p9">
              <a:extLst>
                <a:ext uri="{FF2B5EF4-FFF2-40B4-BE49-F238E27FC236}">
                  <a16:creationId xmlns:a16="http://schemas.microsoft.com/office/drawing/2014/main"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8" name="Google Shape;6892;p9">
              <a:extLst>
                <a:ext uri="{FF2B5EF4-FFF2-40B4-BE49-F238E27FC236}">
                  <a16:creationId xmlns:a16="http://schemas.microsoft.com/office/drawing/2014/main"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9" name="Google Shape;6893;p9">
              <a:extLst>
                <a:ext uri="{FF2B5EF4-FFF2-40B4-BE49-F238E27FC236}">
                  <a16:creationId xmlns:a16="http://schemas.microsoft.com/office/drawing/2014/main"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0" name="Google Shape;6894;p9">
              <a:extLst>
                <a:ext uri="{FF2B5EF4-FFF2-40B4-BE49-F238E27FC236}">
                  <a16:creationId xmlns:a16="http://schemas.microsoft.com/office/drawing/2014/main"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1" name="Google Shape;6895;p9">
              <a:extLst>
                <a:ext uri="{FF2B5EF4-FFF2-40B4-BE49-F238E27FC236}">
                  <a16:creationId xmlns:a16="http://schemas.microsoft.com/office/drawing/2014/main"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2" name="Google Shape;6896;p9">
              <a:extLst>
                <a:ext uri="{FF2B5EF4-FFF2-40B4-BE49-F238E27FC236}">
                  <a16:creationId xmlns:a16="http://schemas.microsoft.com/office/drawing/2014/main"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3" name="Google Shape;6897;p9">
              <a:extLst>
                <a:ext uri="{FF2B5EF4-FFF2-40B4-BE49-F238E27FC236}">
                  <a16:creationId xmlns:a16="http://schemas.microsoft.com/office/drawing/2014/main"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4" name="Google Shape;6898;p9">
              <a:extLst>
                <a:ext uri="{FF2B5EF4-FFF2-40B4-BE49-F238E27FC236}">
                  <a16:creationId xmlns:a16="http://schemas.microsoft.com/office/drawing/2014/main"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5" name="Google Shape;6899;p9">
              <a:extLst>
                <a:ext uri="{FF2B5EF4-FFF2-40B4-BE49-F238E27FC236}">
                  <a16:creationId xmlns:a16="http://schemas.microsoft.com/office/drawing/2014/main"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6" name="Google Shape;6900;p9">
              <a:extLst>
                <a:ext uri="{FF2B5EF4-FFF2-40B4-BE49-F238E27FC236}">
                  <a16:creationId xmlns:a16="http://schemas.microsoft.com/office/drawing/2014/main"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7" name="Google Shape;6901;p9">
              <a:extLst>
                <a:ext uri="{FF2B5EF4-FFF2-40B4-BE49-F238E27FC236}">
                  <a16:creationId xmlns:a16="http://schemas.microsoft.com/office/drawing/2014/main"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8" name="Google Shape;6902;p9">
              <a:extLst>
                <a:ext uri="{FF2B5EF4-FFF2-40B4-BE49-F238E27FC236}">
                  <a16:creationId xmlns:a16="http://schemas.microsoft.com/office/drawing/2014/main"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9" name="Google Shape;6903;p9">
              <a:extLst>
                <a:ext uri="{FF2B5EF4-FFF2-40B4-BE49-F238E27FC236}">
                  <a16:creationId xmlns:a16="http://schemas.microsoft.com/office/drawing/2014/main"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0" name="Google Shape;6904;p9">
              <a:extLst>
                <a:ext uri="{FF2B5EF4-FFF2-40B4-BE49-F238E27FC236}">
                  <a16:creationId xmlns:a16="http://schemas.microsoft.com/office/drawing/2014/main"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1" name="Google Shape;6905;p9">
              <a:extLst>
                <a:ext uri="{FF2B5EF4-FFF2-40B4-BE49-F238E27FC236}">
                  <a16:creationId xmlns:a16="http://schemas.microsoft.com/office/drawing/2014/main"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2" name="Google Shape;6906;p9">
              <a:extLst>
                <a:ext uri="{FF2B5EF4-FFF2-40B4-BE49-F238E27FC236}">
                  <a16:creationId xmlns:a16="http://schemas.microsoft.com/office/drawing/2014/main"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3" name="Google Shape;6907;p9">
              <a:extLst>
                <a:ext uri="{FF2B5EF4-FFF2-40B4-BE49-F238E27FC236}">
                  <a16:creationId xmlns:a16="http://schemas.microsoft.com/office/drawing/2014/main"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4" name="Google Shape;6908;p9">
              <a:extLst>
                <a:ext uri="{FF2B5EF4-FFF2-40B4-BE49-F238E27FC236}">
                  <a16:creationId xmlns:a16="http://schemas.microsoft.com/office/drawing/2014/main"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5" name="Google Shape;6909;p9">
              <a:extLst>
                <a:ext uri="{FF2B5EF4-FFF2-40B4-BE49-F238E27FC236}">
                  <a16:creationId xmlns:a16="http://schemas.microsoft.com/office/drawing/2014/main"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6" name="Google Shape;6910;p9">
              <a:extLst>
                <a:ext uri="{FF2B5EF4-FFF2-40B4-BE49-F238E27FC236}">
                  <a16:creationId xmlns:a16="http://schemas.microsoft.com/office/drawing/2014/main"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7" name="Google Shape;6911;p9">
              <a:extLst>
                <a:ext uri="{FF2B5EF4-FFF2-40B4-BE49-F238E27FC236}">
                  <a16:creationId xmlns:a16="http://schemas.microsoft.com/office/drawing/2014/main"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8" name="Google Shape;6912;p9">
              <a:extLst>
                <a:ext uri="{FF2B5EF4-FFF2-40B4-BE49-F238E27FC236}">
                  <a16:creationId xmlns:a16="http://schemas.microsoft.com/office/drawing/2014/main"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9" name="Google Shape;6913;p9">
              <a:extLst>
                <a:ext uri="{FF2B5EF4-FFF2-40B4-BE49-F238E27FC236}">
                  <a16:creationId xmlns:a16="http://schemas.microsoft.com/office/drawing/2014/main"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0" name="Google Shape;6914;p9">
              <a:extLst>
                <a:ext uri="{FF2B5EF4-FFF2-40B4-BE49-F238E27FC236}">
                  <a16:creationId xmlns:a16="http://schemas.microsoft.com/office/drawing/2014/main"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1" name="Google Shape;6915;p9">
              <a:extLst>
                <a:ext uri="{FF2B5EF4-FFF2-40B4-BE49-F238E27FC236}">
                  <a16:creationId xmlns:a16="http://schemas.microsoft.com/office/drawing/2014/main"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2" name="Google Shape;6916;p9">
              <a:extLst>
                <a:ext uri="{FF2B5EF4-FFF2-40B4-BE49-F238E27FC236}">
                  <a16:creationId xmlns:a16="http://schemas.microsoft.com/office/drawing/2014/main"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3" name="Google Shape;6917;p9">
              <a:extLst>
                <a:ext uri="{FF2B5EF4-FFF2-40B4-BE49-F238E27FC236}">
                  <a16:creationId xmlns:a16="http://schemas.microsoft.com/office/drawing/2014/main"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4" name="Google Shape;6918;p9">
              <a:extLst>
                <a:ext uri="{FF2B5EF4-FFF2-40B4-BE49-F238E27FC236}">
                  <a16:creationId xmlns:a16="http://schemas.microsoft.com/office/drawing/2014/main"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5" name="Google Shape;6919;p9">
              <a:extLst>
                <a:ext uri="{FF2B5EF4-FFF2-40B4-BE49-F238E27FC236}">
                  <a16:creationId xmlns:a16="http://schemas.microsoft.com/office/drawing/2014/main"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6" name="Google Shape;6920;p9">
              <a:extLst>
                <a:ext uri="{FF2B5EF4-FFF2-40B4-BE49-F238E27FC236}">
                  <a16:creationId xmlns:a16="http://schemas.microsoft.com/office/drawing/2014/main"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7" name="Google Shape;6921;p9">
              <a:extLst>
                <a:ext uri="{FF2B5EF4-FFF2-40B4-BE49-F238E27FC236}">
                  <a16:creationId xmlns:a16="http://schemas.microsoft.com/office/drawing/2014/main"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8" name="Google Shape;6922;p9">
              <a:extLst>
                <a:ext uri="{FF2B5EF4-FFF2-40B4-BE49-F238E27FC236}">
                  <a16:creationId xmlns:a16="http://schemas.microsoft.com/office/drawing/2014/main"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9" name="Google Shape;6923;p9">
              <a:extLst>
                <a:ext uri="{FF2B5EF4-FFF2-40B4-BE49-F238E27FC236}">
                  <a16:creationId xmlns:a16="http://schemas.microsoft.com/office/drawing/2014/main"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0" name="Google Shape;6924;p9">
              <a:extLst>
                <a:ext uri="{FF2B5EF4-FFF2-40B4-BE49-F238E27FC236}">
                  <a16:creationId xmlns:a16="http://schemas.microsoft.com/office/drawing/2014/main"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1" name="Google Shape;6925;p9">
              <a:extLst>
                <a:ext uri="{FF2B5EF4-FFF2-40B4-BE49-F238E27FC236}">
                  <a16:creationId xmlns:a16="http://schemas.microsoft.com/office/drawing/2014/main"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2" name="Google Shape;6926;p9">
              <a:extLst>
                <a:ext uri="{FF2B5EF4-FFF2-40B4-BE49-F238E27FC236}">
                  <a16:creationId xmlns:a16="http://schemas.microsoft.com/office/drawing/2014/main"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3" name="Google Shape;6927;p9">
              <a:extLst>
                <a:ext uri="{FF2B5EF4-FFF2-40B4-BE49-F238E27FC236}">
                  <a16:creationId xmlns:a16="http://schemas.microsoft.com/office/drawing/2014/main"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4" name="Google Shape;6928;p9">
              <a:extLst>
                <a:ext uri="{FF2B5EF4-FFF2-40B4-BE49-F238E27FC236}">
                  <a16:creationId xmlns:a16="http://schemas.microsoft.com/office/drawing/2014/main"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5" name="Google Shape;6929;p9">
              <a:extLst>
                <a:ext uri="{FF2B5EF4-FFF2-40B4-BE49-F238E27FC236}">
                  <a16:creationId xmlns:a16="http://schemas.microsoft.com/office/drawing/2014/main"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6" name="Google Shape;6930;p9">
              <a:extLst>
                <a:ext uri="{FF2B5EF4-FFF2-40B4-BE49-F238E27FC236}">
                  <a16:creationId xmlns:a16="http://schemas.microsoft.com/office/drawing/2014/main"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7" name="Google Shape;6931;p9">
              <a:extLst>
                <a:ext uri="{FF2B5EF4-FFF2-40B4-BE49-F238E27FC236}">
                  <a16:creationId xmlns:a16="http://schemas.microsoft.com/office/drawing/2014/main"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8" name="Google Shape;6932;p9">
              <a:extLst>
                <a:ext uri="{FF2B5EF4-FFF2-40B4-BE49-F238E27FC236}">
                  <a16:creationId xmlns:a16="http://schemas.microsoft.com/office/drawing/2014/main"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9" name="Google Shape;6933;p9">
              <a:extLst>
                <a:ext uri="{FF2B5EF4-FFF2-40B4-BE49-F238E27FC236}">
                  <a16:creationId xmlns:a16="http://schemas.microsoft.com/office/drawing/2014/main"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0" name="Google Shape;6934;p9">
              <a:extLst>
                <a:ext uri="{FF2B5EF4-FFF2-40B4-BE49-F238E27FC236}">
                  <a16:creationId xmlns:a16="http://schemas.microsoft.com/office/drawing/2014/main"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1" name="Google Shape;6935;p9">
              <a:extLst>
                <a:ext uri="{FF2B5EF4-FFF2-40B4-BE49-F238E27FC236}">
                  <a16:creationId xmlns:a16="http://schemas.microsoft.com/office/drawing/2014/main"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2" name="Google Shape;6936;p9">
              <a:extLst>
                <a:ext uri="{FF2B5EF4-FFF2-40B4-BE49-F238E27FC236}">
                  <a16:creationId xmlns:a16="http://schemas.microsoft.com/office/drawing/2014/main"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3" name="Google Shape;6937;p9">
              <a:extLst>
                <a:ext uri="{FF2B5EF4-FFF2-40B4-BE49-F238E27FC236}">
                  <a16:creationId xmlns:a16="http://schemas.microsoft.com/office/drawing/2014/main"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4" name="Google Shape;6938;p9">
              <a:extLst>
                <a:ext uri="{FF2B5EF4-FFF2-40B4-BE49-F238E27FC236}">
                  <a16:creationId xmlns:a16="http://schemas.microsoft.com/office/drawing/2014/main"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5" name="Google Shape;6939;p9">
              <a:extLst>
                <a:ext uri="{FF2B5EF4-FFF2-40B4-BE49-F238E27FC236}">
                  <a16:creationId xmlns:a16="http://schemas.microsoft.com/office/drawing/2014/main"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6" name="Google Shape;6940;p9">
              <a:extLst>
                <a:ext uri="{FF2B5EF4-FFF2-40B4-BE49-F238E27FC236}">
                  <a16:creationId xmlns:a16="http://schemas.microsoft.com/office/drawing/2014/main"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7" name="Google Shape;6941;p9">
              <a:extLst>
                <a:ext uri="{FF2B5EF4-FFF2-40B4-BE49-F238E27FC236}">
                  <a16:creationId xmlns:a16="http://schemas.microsoft.com/office/drawing/2014/main"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8" name="Google Shape;6942;p9">
              <a:extLst>
                <a:ext uri="{FF2B5EF4-FFF2-40B4-BE49-F238E27FC236}">
                  <a16:creationId xmlns:a16="http://schemas.microsoft.com/office/drawing/2014/main"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9" name="Google Shape;6943;p9">
              <a:extLst>
                <a:ext uri="{FF2B5EF4-FFF2-40B4-BE49-F238E27FC236}">
                  <a16:creationId xmlns:a16="http://schemas.microsoft.com/office/drawing/2014/main"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0" name="Google Shape;6944;p9">
              <a:extLst>
                <a:ext uri="{FF2B5EF4-FFF2-40B4-BE49-F238E27FC236}">
                  <a16:creationId xmlns:a16="http://schemas.microsoft.com/office/drawing/2014/main"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1" name="Google Shape;6945;p9">
              <a:extLst>
                <a:ext uri="{FF2B5EF4-FFF2-40B4-BE49-F238E27FC236}">
                  <a16:creationId xmlns:a16="http://schemas.microsoft.com/office/drawing/2014/main"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2" name="Google Shape;6946;p9">
              <a:extLst>
                <a:ext uri="{FF2B5EF4-FFF2-40B4-BE49-F238E27FC236}">
                  <a16:creationId xmlns:a16="http://schemas.microsoft.com/office/drawing/2014/main"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3" name="Google Shape;6947;p9">
              <a:extLst>
                <a:ext uri="{FF2B5EF4-FFF2-40B4-BE49-F238E27FC236}">
                  <a16:creationId xmlns:a16="http://schemas.microsoft.com/office/drawing/2014/main"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4" name="Google Shape;6948;p9">
              <a:extLst>
                <a:ext uri="{FF2B5EF4-FFF2-40B4-BE49-F238E27FC236}">
                  <a16:creationId xmlns:a16="http://schemas.microsoft.com/office/drawing/2014/main"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5" name="Google Shape;6949;p9">
              <a:extLst>
                <a:ext uri="{FF2B5EF4-FFF2-40B4-BE49-F238E27FC236}">
                  <a16:creationId xmlns:a16="http://schemas.microsoft.com/office/drawing/2014/main"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6" name="Google Shape;6950;p9">
              <a:extLst>
                <a:ext uri="{FF2B5EF4-FFF2-40B4-BE49-F238E27FC236}">
                  <a16:creationId xmlns:a16="http://schemas.microsoft.com/office/drawing/2014/main"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7" name="Google Shape;6951;p9">
              <a:extLst>
                <a:ext uri="{FF2B5EF4-FFF2-40B4-BE49-F238E27FC236}">
                  <a16:creationId xmlns:a16="http://schemas.microsoft.com/office/drawing/2014/main"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8" name="Google Shape;6952;p9">
              <a:extLst>
                <a:ext uri="{FF2B5EF4-FFF2-40B4-BE49-F238E27FC236}">
                  <a16:creationId xmlns:a16="http://schemas.microsoft.com/office/drawing/2014/main"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9" name="Google Shape;6953;p9">
              <a:extLst>
                <a:ext uri="{FF2B5EF4-FFF2-40B4-BE49-F238E27FC236}">
                  <a16:creationId xmlns:a16="http://schemas.microsoft.com/office/drawing/2014/main"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0" name="Google Shape;6954;p9">
              <a:extLst>
                <a:ext uri="{FF2B5EF4-FFF2-40B4-BE49-F238E27FC236}">
                  <a16:creationId xmlns:a16="http://schemas.microsoft.com/office/drawing/2014/main"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1" name="Google Shape;6955;p9">
              <a:extLst>
                <a:ext uri="{FF2B5EF4-FFF2-40B4-BE49-F238E27FC236}">
                  <a16:creationId xmlns:a16="http://schemas.microsoft.com/office/drawing/2014/main"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2" name="Google Shape;6956;p9">
              <a:extLst>
                <a:ext uri="{FF2B5EF4-FFF2-40B4-BE49-F238E27FC236}">
                  <a16:creationId xmlns:a16="http://schemas.microsoft.com/office/drawing/2014/main"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3" name="Google Shape;6957;p9">
              <a:extLst>
                <a:ext uri="{FF2B5EF4-FFF2-40B4-BE49-F238E27FC236}">
                  <a16:creationId xmlns:a16="http://schemas.microsoft.com/office/drawing/2014/main"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4" name="Google Shape;6958;p9">
              <a:extLst>
                <a:ext uri="{FF2B5EF4-FFF2-40B4-BE49-F238E27FC236}">
                  <a16:creationId xmlns:a16="http://schemas.microsoft.com/office/drawing/2014/main"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5" name="Google Shape;6959;p9">
              <a:extLst>
                <a:ext uri="{FF2B5EF4-FFF2-40B4-BE49-F238E27FC236}">
                  <a16:creationId xmlns:a16="http://schemas.microsoft.com/office/drawing/2014/main"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6" name="Google Shape;6960;p9">
              <a:extLst>
                <a:ext uri="{FF2B5EF4-FFF2-40B4-BE49-F238E27FC236}">
                  <a16:creationId xmlns:a16="http://schemas.microsoft.com/office/drawing/2014/main"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7" name="Google Shape;6961;p9">
              <a:extLst>
                <a:ext uri="{FF2B5EF4-FFF2-40B4-BE49-F238E27FC236}">
                  <a16:creationId xmlns:a16="http://schemas.microsoft.com/office/drawing/2014/main"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8" name="Google Shape;6962;p9">
              <a:extLst>
                <a:ext uri="{FF2B5EF4-FFF2-40B4-BE49-F238E27FC236}">
                  <a16:creationId xmlns:a16="http://schemas.microsoft.com/office/drawing/2014/main"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9" name="Google Shape;6963;p9">
              <a:extLst>
                <a:ext uri="{FF2B5EF4-FFF2-40B4-BE49-F238E27FC236}">
                  <a16:creationId xmlns:a16="http://schemas.microsoft.com/office/drawing/2014/main"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0" name="Google Shape;6964;p9">
              <a:extLst>
                <a:ext uri="{FF2B5EF4-FFF2-40B4-BE49-F238E27FC236}">
                  <a16:creationId xmlns:a16="http://schemas.microsoft.com/office/drawing/2014/main"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1" name="Google Shape;6965;p9">
              <a:extLst>
                <a:ext uri="{FF2B5EF4-FFF2-40B4-BE49-F238E27FC236}">
                  <a16:creationId xmlns:a16="http://schemas.microsoft.com/office/drawing/2014/main"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2" name="Google Shape;6966;p9">
              <a:extLst>
                <a:ext uri="{FF2B5EF4-FFF2-40B4-BE49-F238E27FC236}">
                  <a16:creationId xmlns:a16="http://schemas.microsoft.com/office/drawing/2014/main"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3" name="Google Shape;6967;p9">
              <a:extLst>
                <a:ext uri="{FF2B5EF4-FFF2-40B4-BE49-F238E27FC236}">
                  <a16:creationId xmlns:a16="http://schemas.microsoft.com/office/drawing/2014/main"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4" name="Google Shape;6968;p9">
              <a:extLst>
                <a:ext uri="{FF2B5EF4-FFF2-40B4-BE49-F238E27FC236}">
                  <a16:creationId xmlns:a16="http://schemas.microsoft.com/office/drawing/2014/main"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5" name="Google Shape;6969;p9">
              <a:extLst>
                <a:ext uri="{FF2B5EF4-FFF2-40B4-BE49-F238E27FC236}">
                  <a16:creationId xmlns:a16="http://schemas.microsoft.com/office/drawing/2014/main"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6" name="Google Shape;6970;p9">
              <a:extLst>
                <a:ext uri="{FF2B5EF4-FFF2-40B4-BE49-F238E27FC236}">
                  <a16:creationId xmlns:a16="http://schemas.microsoft.com/office/drawing/2014/main"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7" name="Google Shape;6971;p9">
              <a:extLst>
                <a:ext uri="{FF2B5EF4-FFF2-40B4-BE49-F238E27FC236}">
                  <a16:creationId xmlns:a16="http://schemas.microsoft.com/office/drawing/2014/main"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8" name="Google Shape;6972;p9">
              <a:extLst>
                <a:ext uri="{FF2B5EF4-FFF2-40B4-BE49-F238E27FC236}">
                  <a16:creationId xmlns:a16="http://schemas.microsoft.com/office/drawing/2014/main"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9" name="Google Shape;6973;p9">
              <a:extLst>
                <a:ext uri="{FF2B5EF4-FFF2-40B4-BE49-F238E27FC236}">
                  <a16:creationId xmlns:a16="http://schemas.microsoft.com/office/drawing/2014/main"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0" name="Google Shape;6974;p9">
              <a:extLst>
                <a:ext uri="{FF2B5EF4-FFF2-40B4-BE49-F238E27FC236}">
                  <a16:creationId xmlns:a16="http://schemas.microsoft.com/office/drawing/2014/main"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1" name="Google Shape;6975;p9">
              <a:extLst>
                <a:ext uri="{FF2B5EF4-FFF2-40B4-BE49-F238E27FC236}">
                  <a16:creationId xmlns:a16="http://schemas.microsoft.com/office/drawing/2014/main"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2" name="Google Shape;6976;p9">
              <a:extLst>
                <a:ext uri="{FF2B5EF4-FFF2-40B4-BE49-F238E27FC236}">
                  <a16:creationId xmlns:a16="http://schemas.microsoft.com/office/drawing/2014/main"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3" name="Google Shape;6977;p9">
              <a:extLst>
                <a:ext uri="{FF2B5EF4-FFF2-40B4-BE49-F238E27FC236}">
                  <a16:creationId xmlns:a16="http://schemas.microsoft.com/office/drawing/2014/main"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4" name="Google Shape;6978;p9">
              <a:extLst>
                <a:ext uri="{FF2B5EF4-FFF2-40B4-BE49-F238E27FC236}">
                  <a16:creationId xmlns:a16="http://schemas.microsoft.com/office/drawing/2014/main"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5" name="Google Shape;6979;p9">
              <a:extLst>
                <a:ext uri="{FF2B5EF4-FFF2-40B4-BE49-F238E27FC236}">
                  <a16:creationId xmlns:a16="http://schemas.microsoft.com/office/drawing/2014/main"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6" name="Google Shape;6980;p9">
              <a:extLst>
                <a:ext uri="{FF2B5EF4-FFF2-40B4-BE49-F238E27FC236}">
                  <a16:creationId xmlns:a16="http://schemas.microsoft.com/office/drawing/2014/main"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7" name="Google Shape;6981;p9">
              <a:extLst>
                <a:ext uri="{FF2B5EF4-FFF2-40B4-BE49-F238E27FC236}">
                  <a16:creationId xmlns:a16="http://schemas.microsoft.com/office/drawing/2014/main"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8" name="Google Shape;6982;p9">
              <a:extLst>
                <a:ext uri="{FF2B5EF4-FFF2-40B4-BE49-F238E27FC236}">
                  <a16:creationId xmlns:a16="http://schemas.microsoft.com/office/drawing/2014/main"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9" name="Google Shape;6983;p9">
              <a:extLst>
                <a:ext uri="{FF2B5EF4-FFF2-40B4-BE49-F238E27FC236}">
                  <a16:creationId xmlns:a16="http://schemas.microsoft.com/office/drawing/2014/main"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0" name="Google Shape;6984;p9">
              <a:extLst>
                <a:ext uri="{FF2B5EF4-FFF2-40B4-BE49-F238E27FC236}">
                  <a16:creationId xmlns:a16="http://schemas.microsoft.com/office/drawing/2014/main"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1" name="Google Shape;6985;p9">
              <a:extLst>
                <a:ext uri="{FF2B5EF4-FFF2-40B4-BE49-F238E27FC236}">
                  <a16:creationId xmlns:a16="http://schemas.microsoft.com/office/drawing/2014/main"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2" name="Google Shape;6986;p9">
              <a:extLst>
                <a:ext uri="{FF2B5EF4-FFF2-40B4-BE49-F238E27FC236}">
                  <a16:creationId xmlns:a16="http://schemas.microsoft.com/office/drawing/2014/main"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3" name="Google Shape;6987;p9">
              <a:extLst>
                <a:ext uri="{FF2B5EF4-FFF2-40B4-BE49-F238E27FC236}">
                  <a16:creationId xmlns:a16="http://schemas.microsoft.com/office/drawing/2014/main"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4" name="Google Shape;6988;p9">
              <a:extLst>
                <a:ext uri="{FF2B5EF4-FFF2-40B4-BE49-F238E27FC236}">
                  <a16:creationId xmlns:a16="http://schemas.microsoft.com/office/drawing/2014/main"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5" name="Google Shape;6989;p9">
              <a:extLst>
                <a:ext uri="{FF2B5EF4-FFF2-40B4-BE49-F238E27FC236}">
                  <a16:creationId xmlns:a16="http://schemas.microsoft.com/office/drawing/2014/main"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6" name="Google Shape;6990;p9">
              <a:extLst>
                <a:ext uri="{FF2B5EF4-FFF2-40B4-BE49-F238E27FC236}">
                  <a16:creationId xmlns:a16="http://schemas.microsoft.com/office/drawing/2014/main"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7" name="Google Shape;6991;p9">
              <a:extLst>
                <a:ext uri="{FF2B5EF4-FFF2-40B4-BE49-F238E27FC236}">
                  <a16:creationId xmlns:a16="http://schemas.microsoft.com/office/drawing/2014/main"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8" name="Google Shape;6992;p9">
              <a:extLst>
                <a:ext uri="{FF2B5EF4-FFF2-40B4-BE49-F238E27FC236}">
                  <a16:creationId xmlns:a16="http://schemas.microsoft.com/office/drawing/2014/main"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9" name="Google Shape;6993;p9">
              <a:extLst>
                <a:ext uri="{FF2B5EF4-FFF2-40B4-BE49-F238E27FC236}">
                  <a16:creationId xmlns:a16="http://schemas.microsoft.com/office/drawing/2014/main"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0" name="Google Shape;6994;p9">
              <a:extLst>
                <a:ext uri="{FF2B5EF4-FFF2-40B4-BE49-F238E27FC236}">
                  <a16:creationId xmlns:a16="http://schemas.microsoft.com/office/drawing/2014/main"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1" name="Google Shape;6995;p9">
              <a:extLst>
                <a:ext uri="{FF2B5EF4-FFF2-40B4-BE49-F238E27FC236}">
                  <a16:creationId xmlns:a16="http://schemas.microsoft.com/office/drawing/2014/main"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2" name="Google Shape;6996;p9">
              <a:extLst>
                <a:ext uri="{FF2B5EF4-FFF2-40B4-BE49-F238E27FC236}">
                  <a16:creationId xmlns:a16="http://schemas.microsoft.com/office/drawing/2014/main"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3" name="Google Shape;6997;p9">
              <a:extLst>
                <a:ext uri="{FF2B5EF4-FFF2-40B4-BE49-F238E27FC236}">
                  <a16:creationId xmlns:a16="http://schemas.microsoft.com/office/drawing/2014/main"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4" name="Google Shape;6998;p9">
              <a:extLst>
                <a:ext uri="{FF2B5EF4-FFF2-40B4-BE49-F238E27FC236}">
                  <a16:creationId xmlns:a16="http://schemas.microsoft.com/office/drawing/2014/main"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5" name="Google Shape;6999;p9">
              <a:extLst>
                <a:ext uri="{FF2B5EF4-FFF2-40B4-BE49-F238E27FC236}">
                  <a16:creationId xmlns:a16="http://schemas.microsoft.com/office/drawing/2014/main"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6" name="Google Shape;7000;p9">
              <a:extLst>
                <a:ext uri="{FF2B5EF4-FFF2-40B4-BE49-F238E27FC236}">
                  <a16:creationId xmlns:a16="http://schemas.microsoft.com/office/drawing/2014/main"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7" name="Google Shape;7001;p9">
              <a:extLst>
                <a:ext uri="{FF2B5EF4-FFF2-40B4-BE49-F238E27FC236}">
                  <a16:creationId xmlns:a16="http://schemas.microsoft.com/office/drawing/2014/main"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8" name="Google Shape;7002;p9">
              <a:extLst>
                <a:ext uri="{FF2B5EF4-FFF2-40B4-BE49-F238E27FC236}">
                  <a16:creationId xmlns:a16="http://schemas.microsoft.com/office/drawing/2014/main"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9" name="Google Shape;7003;p9">
              <a:extLst>
                <a:ext uri="{FF2B5EF4-FFF2-40B4-BE49-F238E27FC236}">
                  <a16:creationId xmlns:a16="http://schemas.microsoft.com/office/drawing/2014/main"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0" name="Google Shape;7004;p9">
              <a:extLst>
                <a:ext uri="{FF2B5EF4-FFF2-40B4-BE49-F238E27FC236}">
                  <a16:creationId xmlns:a16="http://schemas.microsoft.com/office/drawing/2014/main"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1" name="Google Shape;7005;p9">
              <a:extLst>
                <a:ext uri="{FF2B5EF4-FFF2-40B4-BE49-F238E27FC236}">
                  <a16:creationId xmlns:a16="http://schemas.microsoft.com/office/drawing/2014/main"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2" name="Google Shape;7006;p9">
              <a:extLst>
                <a:ext uri="{FF2B5EF4-FFF2-40B4-BE49-F238E27FC236}">
                  <a16:creationId xmlns:a16="http://schemas.microsoft.com/office/drawing/2014/main"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3" name="Google Shape;7007;p9">
              <a:extLst>
                <a:ext uri="{FF2B5EF4-FFF2-40B4-BE49-F238E27FC236}">
                  <a16:creationId xmlns:a16="http://schemas.microsoft.com/office/drawing/2014/main"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4" name="Google Shape;7008;p9">
              <a:extLst>
                <a:ext uri="{FF2B5EF4-FFF2-40B4-BE49-F238E27FC236}">
                  <a16:creationId xmlns:a16="http://schemas.microsoft.com/office/drawing/2014/main"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5" name="Google Shape;7009;p9">
              <a:extLst>
                <a:ext uri="{FF2B5EF4-FFF2-40B4-BE49-F238E27FC236}">
                  <a16:creationId xmlns:a16="http://schemas.microsoft.com/office/drawing/2014/main"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6" name="Google Shape;7010;p9">
              <a:extLst>
                <a:ext uri="{FF2B5EF4-FFF2-40B4-BE49-F238E27FC236}">
                  <a16:creationId xmlns:a16="http://schemas.microsoft.com/office/drawing/2014/main"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7" name="Google Shape;7011;p9">
              <a:extLst>
                <a:ext uri="{FF2B5EF4-FFF2-40B4-BE49-F238E27FC236}">
                  <a16:creationId xmlns:a16="http://schemas.microsoft.com/office/drawing/2014/main"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8" name="Google Shape;7012;p9">
              <a:extLst>
                <a:ext uri="{FF2B5EF4-FFF2-40B4-BE49-F238E27FC236}">
                  <a16:creationId xmlns:a16="http://schemas.microsoft.com/office/drawing/2014/main"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9" name="Google Shape;7013;p9">
              <a:extLst>
                <a:ext uri="{FF2B5EF4-FFF2-40B4-BE49-F238E27FC236}">
                  <a16:creationId xmlns:a16="http://schemas.microsoft.com/office/drawing/2014/main"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0" name="Google Shape;7014;p9">
              <a:extLst>
                <a:ext uri="{FF2B5EF4-FFF2-40B4-BE49-F238E27FC236}">
                  <a16:creationId xmlns:a16="http://schemas.microsoft.com/office/drawing/2014/main"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1" name="Google Shape;7015;p9">
              <a:extLst>
                <a:ext uri="{FF2B5EF4-FFF2-40B4-BE49-F238E27FC236}">
                  <a16:creationId xmlns:a16="http://schemas.microsoft.com/office/drawing/2014/main"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2" name="Google Shape;7016;p9">
              <a:extLst>
                <a:ext uri="{FF2B5EF4-FFF2-40B4-BE49-F238E27FC236}">
                  <a16:creationId xmlns:a16="http://schemas.microsoft.com/office/drawing/2014/main"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3" name="Google Shape;7017;p9">
              <a:extLst>
                <a:ext uri="{FF2B5EF4-FFF2-40B4-BE49-F238E27FC236}">
                  <a16:creationId xmlns:a16="http://schemas.microsoft.com/office/drawing/2014/main"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4" name="Google Shape;7018;p9">
              <a:extLst>
                <a:ext uri="{FF2B5EF4-FFF2-40B4-BE49-F238E27FC236}">
                  <a16:creationId xmlns:a16="http://schemas.microsoft.com/office/drawing/2014/main"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5" name="Google Shape;7019;p9">
              <a:extLst>
                <a:ext uri="{FF2B5EF4-FFF2-40B4-BE49-F238E27FC236}">
                  <a16:creationId xmlns:a16="http://schemas.microsoft.com/office/drawing/2014/main"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6" name="Google Shape;7020;p9">
              <a:extLst>
                <a:ext uri="{FF2B5EF4-FFF2-40B4-BE49-F238E27FC236}">
                  <a16:creationId xmlns:a16="http://schemas.microsoft.com/office/drawing/2014/main"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7" name="Google Shape;7021;p9">
              <a:extLst>
                <a:ext uri="{FF2B5EF4-FFF2-40B4-BE49-F238E27FC236}">
                  <a16:creationId xmlns:a16="http://schemas.microsoft.com/office/drawing/2014/main"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8" name="Google Shape;7022;p9">
              <a:extLst>
                <a:ext uri="{FF2B5EF4-FFF2-40B4-BE49-F238E27FC236}">
                  <a16:creationId xmlns:a16="http://schemas.microsoft.com/office/drawing/2014/main"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9" name="Google Shape;7023;p9">
              <a:extLst>
                <a:ext uri="{FF2B5EF4-FFF2-40B4-BE49-F238E27FC236}">
                  <a16:creationId xmlns:a16="http://schemas.microsoft.com/office/drawing/2014/main"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0" name="Google Shape;7024;p9">
              <a:extLst>
                <a:ext uri="{FF2B5EF4-FFF2-40B4-BE49-F238E27FC236}">
                  <a16:creationId xmlns:a16="http://schemas.microsoft.com/office/drawing/2014/main"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1" name="Google Shape;7025;p9">
              <a:extLst>
                <a:ext uri="{FF2B5EF4-FFF2-40B4-BE49-F238E27FC236}">
                  <a16:creationId xmlns:a16="http://schemas.microsoft.com/office/drawing/2014/main"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2" name="Google Shape;7026;p9">
              <a:extLst>
                <a:ext uri="{FF2B5EF4-FFF2-40B4-BE49-F238E27FC236}">
                  <a16:creationId xmlns:a16="http://schemas.microsoft.com/office/drawing/2014/main"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3" name="Google Shape;7027;p9">
              <a:extLst>
                <a:ext uri="{FF2B5EF4-FFF2-40B4-BE49-F238E27FC236}">
                  <a16:creationId xmlns:a16="http://schemas.microsoft.com/office/drawing/2014/main"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4" name="Google Shape;7028;p9">
              <a:extLst>
                <a:ext uri="{FF2B5EF4-FFF2-40B4-BE49-F238E27FC236}">
                  <a16:creationId xmlns:a16="http://schemas.microsoft.com/office/drawing/2014/main"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5" name="Google Shape;7029;p9">
              <a:extLst>
                <a:ext uri="{FF2B5EF4-FFF2-40B4-BE49-F238E27FC236}">
                  <a16:creationId xmlns:a16="http://schemas.microsoft.com/office/drawing/2014/main"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6" name="Google Shape;7030;p9">
              <a:extLst>
                <a:ext uri="{FF2B5EF4-FFF2-40B4-BE49-F238E27FC236}">
                  <a16:creationId xmlns:a16="http://schemas.microsoft.com/office/drawing/2014/main"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7" name="Google Shape;7031;p9">
              <a:extLst>
                <a:ext uri="{FF2B5EF4-FFF2-40B4-BE49-F238E27FC236}">
                  <a16:creationId xmlns:a16="http://schemas.microsoft.com/office/drawing/2014/main"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8" name="Google Shape;7032;p9">
              <a:extLst>
                <a:ext uri="{FF2B5EF4-FFF2-40B4-BE49-F238E27FC236}">
                  <a16:creationId xmlns:a16="http://schemas.microsoft.com/office/drawing/2014/main"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9" name="Google Shape;7033;p9">
              <a:extLst>
                <a:ext uri="{FF2B5EF4-FFF2-40B4-BE49-F238E27FC236}">
                  <a16:creationId xmlns:a16="http://schemas.microsoft.com/office/drawing/2014/main"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0" name="Google Shape;7034;p9">
              <a:extLst>
                <a:ext uri="{FF2B5EF4-FFF2-40B4-BE49-F238E27FC236}">
                  <a16:creationId xmlns:a16="http://schemas.microsoft.com/office/drawing/2014/main"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1" name="Google Shape;7035;p9">
              <a:extLst>
                <a:ext uri="{FF2B5EF4-FFF2-40B4-BE49-F238E27FC236}">
                  <a16:creationId xmlns:a16="http://schemas.microsoft.com/office/drawing/2014/main"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2" name="Google Shape;7036;p9">
              <a:extLst>
                <a:ext uri="{FF2B5EF4-FFF2-40B4-BE49-F238E27FC236}">
                  <a16:creationId xmlns:a16="http://schemas.microsoft.com/office/drawing/2014/main"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3" name="Google Shape;7037;p9">
              <a:extLst>
                <a:ext uri="{FF2B5EF4-FFF2-40B4-BE49-F238E27FC236}">
                  <a16:creationId xmlns:a16="http://schemas.microsoft.com/office/drawing/2014/main"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4" name="Google Shape;7038;p9">
              <a:extLst>
                <a:ext uri="{FF2B5EF4-FFF2-40B4-BE49-F238E27FC236}">
                  <a16:creationId xmlns:a16="http://schemas.microsoft.com/office/drawing/2014/main"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5" name="Google Shape;7039;p9">
              <a:extLst>
                <a:ext uri="{FF2B5EF4-FFF2-40B4-BE49-F238E27FC236}">
                  <a16:creationId xmlns:a16="http://schemas.microsoft.com/office/drawing/2014/main"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6" name="Google Shape;7040;p9">
              <a:extLst>
                <a:ext uri="{FF2B5EF4-FFF2-40B4-BE49-F238E27FC236}">
                  <a16:creationId xmlns:a16="http://schemas.microsoft.com/office/drawing/2014/main"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7" name="Google Shape;7041;p9">
              <a:extLst>
                <a:ext uri="{FF2B5EF4-FFF2-40B4-BE49-F238E27FC236}">
                  <a16:creationId xmlns:a16="http://schemas.microsoft.com/office/drawing/2014/main"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8" name="Google Shape;7042;p9">
              <a:extLst>
                <a:ext uri="{FF2B5EF4-FFF2-40B4-BE49-F238E27FC236}">
                  <a16:creationId xmlns:a16="http://schemas.microsoft.com/office/drawing/2014/main"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9" name="Google Shape;7043;p9">
              <a:extLst>
                <a:ext uri="{FF2B5EF4-FFF2-40B4-BE49-F238E27FC236}">
                  <a16:creationId xmlns:a16="http://schemas.microsoft.com/office/drawing/2014/main"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0" name="Google Shape;7044;p9">
              <a:extLst>
                <a:ext uri="{FF2B5EF4-FFF2-40B4-BE49-F238E27FC236}">
                  <a16:creationId xmlns:a16="http://schemas.microsoft.com/office/drawing/2014/main"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1" name="Google Shape;7045;p9">
              <a:extLst>
                <a:ext uri="{FF2B5EF4-FFF2-40B4-BE49-F238E27FC236}">
                  <a16:creationId xmlns:a16="http://schemas.microsoft.com/office/drawing/2014/main"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2" name="Google Shape;7046;p9">
              <a:extLst>
                <a:ext uri="{FF2B5EF4-FFF2-40B4-BE49-F238E27FC236}">
                  <a16:creationId xmlns:a16="http://schemas.microsoft.com/office/drawing/2014/main"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3" name="Google Shape;7047;p9">
              <a:extLst>
                <a:ext uri="{FF2B5EF4-FFF2-40B4-BE49-F238E27FC236}">
                  <a16:creationId xmlns:a16="http://schemas.microsoft.com/office/drawing/2014/main"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4" name="Google Shape;7048;p9">
              <a:extLst>
                <a:ext uri="{FF2B5EF4-FFF2-40B4-BE49-F238E27FC236}">
                  <a16:creationId xmlns:a16="http://schemas.microsoft.com/office/drawing/2014/main"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5" name="Google Shape;7049;p9">
              <a:extLst>
                <a:ext uri="{FF2B5EF4-FFF2-40B4-BE49-F238E27FC236}">
                  <a16:creationId xmlns:a16="http://schemas.microsoft.com/office/drawing/2014/main"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6" name="Google Shape;7050;p9">
              <a:extLst>
                <a:ext uri="{FF2B5EF4-FFF2-40B4-BE49-F238E27FC236}">
                  <a16:creationId xmlns:a16="http://schemas.microsoft.com/office/drawing/2014/main"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7" name="Google Shape;7051;p9">
              <a:extLst>
                <a:ext uri="{FF2B5EF4-FFF2-40B4-BE49-F238E27FC236}">
                  <a16:creationId xmlns:a16="http://schemas.microsoft.com/office/drawing/2014/main"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8" name="Google Shape;7052;p9">
              <a:extLst>
                <a:ext uri="{FF2B5EF4-FFF2-40B4-BE49-F238E27FC236}">
                  <a16:creationId xmlns:a16="http://schemas.microsoft.com/office/drawing/2014/main"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9" name="Google Shape;7053;p9">
              <a:extLst>
                <a:ext uri="{FF2B5EF4-FFF2-40B4-BE49-F238E27FC236}">
                  <a16:creationId xmlns:a16="http://schemas.microsoft.com/office/drawing/2014/main"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0" name="Google Shape;7054;p9">
              <a:extLst>
                <a:ext uri="{FF2B5EF4-FFF2-40B4-BE49-F238E27FC236}">
                  <a16:creationId xmlns:a16="http://schemas.microsoft.com/office/drawing/2014/main"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1" name="Google Shape;7055;p9">
              <a:extLst>
                <a:ext uri="{FF2B5EF4-FFF2-40B4-BE49-F238E27FC236}">
                  <a16:creationId xmlns:a16="http://schemas.microsoft.com/office/drawing/2014/main"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2" name="Google Shape;7056;p9">
              <a:extLst>
                <a:ext uri="{FF2B5EF4-FFF2-40B4-BE49-F238E27FC236}">
                  <a16:creationId xmlns:a16="http://schemas.microsoft.com/office/drawing/2014/main"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3" name="Google Shape;7057;p9">
              <a:extLst>
                <a:ext uri="{FF2B5EF4-FFF2-40B4-BE49-F238E27FC236}">
                  <a16:creationId xmlns:a16="http://schemas.microsoft.com/office/drawing/2014/main"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4" name="Google Shape;7058;p9">
              <a:extLst>
                <a:ext uri="{FF2B5EF4-FFF2-40B4-BE49-F238E27FC236}">
                  <a16:creationId xmlns:a16="http://schemas.microsoft.com/office/drawing/2014/main"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5" name="Google Shape;7059;p9">
              <a:extLst>
                <a:ext uri="{FF2B5EF4-FFF2-40B4-BE49-F238E27FC236}">
                  <a16:creationId xmlns:a16="http://schemas.microsoft.com/office/drawing/2014/main"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6" name="Google Shape;7060;p9">
              <a:extLst>
                <a:ext uri="{FF2B5EF4-FFF2-40B4-BE49-F238E27FC236}">
                  <a16:creationId xmlns:a16="http://schemas.microsoft.com/office/drawing/2014/main"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7" name="Google Shape;7061;p9">
              <a:extLst>
                <a:ext uri="{FF2B5EF4-FFF2-40B4-BE49-F238E27FC236}">
                  <a16:creationId xmlns:a16="http://schemas.microsoft.com/office/drawing/2014/main"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8" name="Google Shape;7062;p9">
              <a:extLst>
                <a:ext uri="{FF2B5EF4-FFF2-40B4-BE49-F238E27FC236}">
                  <a16:creationId xmlns:a16="http://schemas.microsoft.com/office/drawing/2014/main"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9" name="Google Shape;7063;p9">
              <a:extLst>
                <a:ext uri="{FF2B5EF4-FFF2-40B4-BE49-F238E27FC236}">
                  <a16:creationId xmlns:a16="http://schemas.microsoft.com/office/drawing/2014/main"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0" name="Google Shape;7064;p9">
              <a:extLst>
                <a:ext uri="{FF2B5EF4-FFF2-40B4-BE49-F238E27FC236}">
                  <a16:creationId xmlns:a16="http://schemas.microsoft.com/office/drawing/2014/main"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1" name="Google Shape;7065;p9">
              <a:extLst>
                <a:ext uri="{FF2B5EF4-FFF2-40B4-BE49-F238E27FC236}">
                  <a16:creationId xmlns:a16="http://schemas.microsoft.com/office/drawing/2014/main"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2" name="Google Shape;7066;p9">
              <a:extLst>
                <a:ext uri="{FF2B5EF4-FFF2-40B4-BE49-F238E27FC236}">
                  <a16:creationId xmlns:a16="http://schemas.microsoft.com/office/drawing/2014/main"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3" name="Google Shape;7067;p9">
              <a:extLst>
                <a:ext uri="{FF2B5EF4-FFF2-40B4-BE49-F238E27FC236}">
                  <a16:creationId xmlns:a16="http://schemas.microsoft.com/office/drawing/2014/main"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4" name="Google Shape;7068;p9">
              <a:extLst>
                <a:ext uri="{FF2B5EF4-FFF2-40B4-BE49-F238E27FC236}">
                  <a16:creationId xmlns:a16="http://schemas.microsoft.com/office/drawing/2014/main"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5" name="Google Shape;7069;p9">
              <a:extLst>
                <a:ext uri="{FF2B5EF4-FFF2-40B4-BE49-F238E27FC236}">
                  <a16:creationId xmlns:a16="http://schemas.microsoft.com/office/drawing/2014/main"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6" name="Google Shape;7070;p9">
              <a:extLst>
                <a:ext uri="{FF2B5EF4-FFF2-40B4-BE49-F238E27FC236}">
                  <a16:creationId xmlns:a16="http://schemas.microsoft.com/office/drawing/2014/main"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7" name="Google Shape;7071;p9">
              <a:extLst>
                <a:ext uri="{FF2B5EF4-FFF2-40B4-BE49-F238E27FC236}">
                  <a16:creationId xmlns:a16="http://schemas.microsoft.com/office/drawing/2014/main"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8" name="Google Shape;7072;p9">
              <a:extLst>
                <a:ext uri="{FF2B5EF4-FFF2-40B4-BE49-F238E27FC236}">
                  <a16:creationId xmlns:a16="http://schemas.microsoft.com/office/drawing/2014/main"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9" name="Google Shape;7073;p9">
              <a:extLst>
                <a:ext uri="{FF2B5EF4-FFF2-40B4-BE49-F238E27FC236}">
                  <a16:creationId xmlns:a16="http://schemas.microsoft.com/office/drawing/2014/main"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0" name="Google Shape;7074;p9">
              <a:extLst>
                <a:ext uri="{FF2B5EF4-FFF2-40B4-BE49-F238E27FC236}">
                  <a16:creationId xmlns:a16="http://schemas.microsoft.com/office/drawing/2014/main"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1" name="Google Shape;7075;p9">
              <a:extLst>
                <a:ext uri="{FF2B5EF4-FFF2-40B4-BE49-F238E27FC236}">
                  <a16:creationId xmlns:a16="http://schemas.microsoft.com/office/drawing/2014/main"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2" name="Google Shape;7076;p9">
              <a:extLst>
                <a:ext uri="{FF2B5EF4-FFF2-40B4-BE49-F238E27FC236}">
                  <a16:creationId xmlns:a16="http://schemas.microsoft.com/office/drawing/2014/main"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3" name="Google Shape;7077;p9">
              <a:extLst>
                <a:ext uri="{FF2B5EF4-FFF2-40B4-BE49-F238E27FC236}">
                  <a16:creationId xmlns:a16="http://schemas.microsoft.com/office/drawing/2014/main"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4" name="Google Shape;7078;p9">
              <a:extLst>
                <a:ext uri="{FF2B5EF4-FFF2-40B4-BE49-F238E27FC236}">
                  <a16:creationId xmlns:a16="http://schemas.microsoft.com/office/drawing/2014/main"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5" name="Google Shape;7079;p9">
              <a:extLst>
                <a:ext uri="{FF2B5EF4-FFF2-40B4-BE49-F238E27FC236}">
                  <a16:creationId xmlns:a16="http://schemas.microsoft.com/office/drawing/2014/main"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6" name="Google Shape;7080;p9">
              <a:extLst>
                <a:ext uri="{FF2B5EF4-FFF2-40B4-BE49-F238E27FC236}">
                  <a16:creationId xmlns:a16="http://schemas.microsoft.com/office/drawing/2014/main"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7" name="Google Shape;7081;p9">
              <a:extLst>
                <a:ext uri="{FF2B5EF4-FFF2-40B4-BE49-F238E27FC236}">
                  <a16:creationId xmlns:a16="http://schemas.microsoft.com/office/drawing/2014/main"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8" name="Google Shape;7082;p9">
              <a:extLst>
                <a:ext uri="{FF2B5EF4-FFF2-40B4-BE49-F238E27FC236}">
                  <a16:creationId xmlns:a16="http://schemas.microsoft.com/office/drawing/2014/main"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9" name="Google Shape;7083;p9">
              <a:extLst>
                <a:ext uri="{FF2B5EF4-FFF2-40B4-BE49-F238E27FC236}">
                  <a16:creationId xmlns:a16="http://schemas.microsoft.com/office/drawing/2014/main"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0" name="Google Shape;7084;p9">
              <a:extLst>
                <a:ext uri="{FF2B5EF4-FFF2-40B4-BE49-F238E27FC236}">
                  <a16:creationId xmlns:a16="http://schemas.microsoft.com/office/drawing/2014/main"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1" name="Google Shape;7085;p9">
              <a:extLst>
                <a:ext uri="{FF2B5EF4-FFF2-40B4-BE49-F238E27FC236}">
                  <a16:creationId xmlns:a16="http://schemas.microsoft.com/office/drawing/2014/main"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2" name="Google Shape;7086;p9">
              <a:extLst>
                <a:ext uri="{FF2B5EF4-FFF2-40B4-BE49-F238E27FC236}">
                  <a16:creationId xmlns:a16="http://schemas.microsoft.com/office/drawing/2014/main"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3" name="Google Shape;7087;p9">
              <a:extLst>
                <a:ext uri="{FF2B5EF4-FFF2-40B4-BE49-F238E27FC236}">
                  <a16:creationId xmlns:a16="http://schemas.microsoft.com/office/drawing/2014/main"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4" name="Google Shape;7088;p9">
              <a:extLst>
                <a:ext uri="{FF2B5EF4-FFF2-40B4-BE49-F238E27FC236}">
                  <a16:creationId xmlns:a16="http://schemas.microsoft.com/office/drawing/2014/main"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5" name="Google Shape;7089;p9">
              <a:extLst>
                <a:ext uri="{FF2B5EF4-FFF2-40B4-BE49-F238E27FC236}">
                  <a16:creationId xmlns:a16="http://schemas.microsoft.com/office/drawing/2014/main"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6" name="Google Shape;7090;p9">
              <a:extLst>
                <a:ext uri="{FF2B5EF4-FFF2-40B4-BE49-F238E27FC236}">
                  <a16:creationId xmlns:a16="http://schemas.microsoft.com/office/drawing/2014/main"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7" name="Google Shape;7091;p9">
              <a:extLst>
                <a:ext uri="{FF2B5EF4-FFF2-40B4-BE49-F238E27FC236}">
                  <a16:creationId xmlns:a16="http://schemas.microsoft.com/office/drawing/2014/main"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8" name="Google Shape;7092;p9">
              <a:extLst>
                <a:ext uri="{FF2B5EF4-FFF2-40B4-BE49-F238E27FC236}">
                  <a16:creationId xmlns:a16="http://schemas.microsoft.com/office/drawing/2014/main"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9" name="Google Shape;7093;p9">
              <a:extLst>
                <a:ext uri="{FF2B5EF4-FFF2-40B4-BE49-F238E27FC236}">
                  <a16:creationId xmlns:a16="http://schemas.microsoft.com/office/drawing/2014/main"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0" name="Google Shape;7094;p9">
              <a:extLst>
                <a:ext uri="{FF2B5EF4-FFF2-40B4-BE49-F238E27FC236}">
                  <a16:creationId xmlns:a16="http://schemas.microsoft.com/office/drawing/2014/main"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1" name="Google Shape;7095;p9">
              <a:extLst>
                <a:ext uri="{FF2B5EF4-FFF2-40B4-BE49-F238E27FC236}">
                  <a16:creationId xmlns:a16="http://schemas.microsoft.com/office/drawing/2014/main"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2" name="Google Shape;7096;p9">
              <a:extLst>
                <a:ext uri="{FF2B5EF4-FFF2-40B4-BE49-F238E27FC236}">
                  <a16:creationId xmlns:a16="http://schemas.microsoft.com/office/drawing/2014/main"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3" name="Google Shape;7097;p9">
              <a:extLst>
                <a:ext uri="{FF2B5EF4-FFF2-40B4-BE49-F238E27FC236}">
                  <a16:creationId xmlns:a16="http://schemas.microsoft.com/office/drawing/2014/main"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4" name="Google Shape;7098;p9">
              <a:extLst>
                <a:ext uri="{FF2B5EF4-FFF2-40B4-BE49-F238E27FC236}">
                  <a16:creationId xmlns:a16="http://schemas.microsoft.com/office/drawing/2014/main"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5" name="Google Shape;7099;p9">
              <a:extLst>
                <a:ext uri="{FF2B5EF4-FFF2-40B4-BE49-F238E27FC236}">
                  <a16:creationId xmlns:a16="http://schemas.microsoft.com/office/drawing/2014/main"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6" name="Google Shape;7100;p9">
              <a:extLst>
                <a:ext uri="{FF2B5EF4-FFF2-40B4-BE49-F238E27FC236}">
                  <a16:creationId xmlns:a16="http://schemas.microsoft.com/office/drawing/2014/main"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7" name="Google Shape;7101;p9">
              <a:extLst>
                <a:ext uri="{FF2B5EF4-FFF2-40B4-BE49-F238E27FC236}">
                  <a16:creationId xmlns:a16="http://schemas.microsoft.com/office/drawing/2014/main"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8" name="Google Shape;7102;p9">
              <a:extLst>
                <a:ext uri="{FF2B5EF4-FFF2-40B4-BE49-F238E27FC236}">
                  <a16:creationId xmlns:a16="http://schemas.microsoft.com/office/drawing/2014/main"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9" name="Google Shape;7103;p9">
              <a:extLst>
                <a:ext uri="{FF2B5EF4-FFF2-40B4-BE49-F238E27FC236}">
                  <a16:creationId xmlns:a16="http://schemas.microsoft.com/office/drawing/2014/main"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0" name="Google Shape;7104;p9">
              <a:extLst>
                <a:ext uri="{FF2B5EF4-FFF2-40B4-BE49-F238E27FC236}">
                  <a16:creationId xmlns:a16="http://schemas.microsoft.com/office/drawing/2014/main"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1" name="Google Shape;7105;p9">
              <a:extLst>
                <a:ext uri="{FF2B5EF4-FFF2-40B4-BE49-F238E27FC236}">
                  <a16:creationId xmlns:a16="http://schemas.microsoft.com/office/drawing/2014/main"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2" name="Google Shape;7106;p9">
              <a:extLst>
                <a:ext uri="{FF2B5EF4-FFF2-40B4-BE49-F238E27FC236}">
                  <a16:creationId xmlns:a16="http://schemas.microsoft.com/office/drawing/2014/main"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3" name="Google Shape;7107;p9">
              <a:extLst>
                <a:ext uri="{FF2B5EF4-FFF2-40B4-BE49-F238E27FC236}">
                  <a16:creationId xmlns:a16="http://schemas.microsoft.com/office/drawing/2014/main"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4" name="Google Shape;7108;p9">
              <a:extLst>
                <a:ext uri="{FF2B5EF4-FFF2-40B4-BE49-F238E27FC236}">
                  <a16:creationId xmlns:a16="http://schemas.microsoft.com/office/drawing/2014/main"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5" name="Google Shape;7109;p9">
              <a:extLst>
                <a:ext uri="{FF2B5EF4-FFF2-40B4-BE49-F238E27FC236}">
                  <a16:creationId xmlns:a16="http://schemas.microsoft.com/office/drawing/2014/main"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6" name="Google Shape;7110;p9">
              <a:extLst>
                <a:ext uri="{FF2B5EF4-FFF2-40B4-BE49-F238E27FC236}">
                  <a16:creationId xmlns:a16="http://schemas.microsoft.com/office/drawing/2014/main"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7" name="Google Shape;7111;p9">
              <a:extLst>
                <a:ext uri="{FF2B5EF4-FFF2-40B4-BE49-F238E27FC236}">
                  <a16:creationId xmlns:a16="http://schemas.microsoft.com/office/drawing/2014/main"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8" name="Google Shape;7112;p9">
              <a:extLst>
                <a:ext uri="{FF2B5EF4-FFF2-40B4-BE49-F238E27FC236}">
                  <a16:creationId xmlns:a16="http://schemas.microsoft.com/office/drawing/2014/main"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9" name="Google Shape;7113;p9">
              <a:extLst>
                <a:ext uri="{FF2B5EF4-FFF2-40B4-BE49-F238E27FC236}">
                  <a16:creationId xmlns:a16="http://schemas.microsoft.com/office/drawing/2014/main"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0" name="Google Shape;7114;p9">
              <a:extLst>
                <a:ext uri="{FF2B5EF4-FFF2-40B4-BE49-F238E27FC236}">
                  <a16:creationId xmlns:a16="http://schemas.microsoft.com/office/drawing/2014/main"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1" name="Google Shape;7115;p9">
              <a:extLst>
                <a:ext uri="{FF2B5EF4-FFF2-40B4-BE49-F238E27FC236}">
                  <a16:creationId xmlns:a16="http://schemas.microsoft.com/office/drawing/2014/main"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2" name="Google Shape;7116;p9">
              <a:extLst>
                <a:ext uri="{FF2B5EF4-FFF2-40B4-BE49-F238E27FC236}">
                  <a16:creationId xmlns:a16="http://schemas.microsoft.com/office/drawing/2014/main"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3" name="Google Shape;7117;p9">
              <a:extLst>
                <a:ext uri="{FF2B5EF4-FFF2-40B4-BE49-F238E27FC236}">
                  <a16:creationId xmlns:a16="http://schemas.microsoft.com/office/drawing/2014/main"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4" name="Google Shape;7118;p9">
              <a:extLst>
                <a:ext uri="{FF2B5EF4-FFF2-40B4-BE49-F238E27FC236}">
                  <a16:creationId xmlns:a16="http://schemas.microsoft.com/office/drawing/2014/main"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5" name="Google Shape;7119;p9">
              <a:extLst>
                <a:ext uri="{FF2B5EF4-FFF2-40B4-BE49-F238E27FC236}">
                  <a16:creationId xmlns:a16="http://schemas.microsoft.com/office/drawing/2014/main"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6" name="Google Shape;7120;p9">
              <a:extLst>
                <a:ext uri="{FF2B5EF4-FFF2-40B4-BE49-F238E27FC236}">
                  <a16:creationId xmlns:a16="http://schemas.microsoft.com/office/drawing/2014/main"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7" name="Google Shape;7121;p9">
              <a:extLst>
                <a:ext uri="{FF2B5EF4-FFF2-40B4-BE49-F238E27FC236}">
                  <a16:creationId xmlns:a16="http://schemas.microsoft.com/office/drawing/2014/main"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8" name="Google Shape;7122;p9">
              <a:extLst>
                <a:ext uri="{FF2B5EF4-FFF2-40B4-BE49-F238E27FC236}">
                  <a16:creationId xmlns:a16="http://schemas.microsoft.com/office/drawing/2014/main"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9" name="Google Shape;7123;p9">
              <a:extLst>
                <a:ext uri="{FF2B5EF4-FFF2-40B4-BE49-F238E27FC236}">
                  <a16:creationId xmlns:a16="http://schemas.microsoft.com/office/drawing/2014/main"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0" name="Google Shape;7124;p9">
              <a:extLst>
                <a:ext uri="{FF2B5EF4-FFF2-40B4-BE49-F238E27FC236}">
                  <a16:creationId xmlns:a16="http://schemas.microsoft.com/office/drawing/2014/main"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1" name="Google Shape;7125;p9">
              <a:extLst>
                <a:ext uri="{FF2B5EF4-FFF2-40B4-BE49-F238E27FC236}">
                  <a16:creationId xmlns:a16="http://schemas.microsoft.com/office/drawing/2014/main"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2" name="Google Shape;7126;p9">
              <a:extLst>
                <a:ext uri="{FF2B5EF4-FFF2-40B4-BE49-F238E27FC236}">
                  <a16:creationId xmlns:a16="http://schemas.microsoft.com/office/drawing/2014/main"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3" name="Google Shape;7127;p9">
              <a:extLst>
                <a:ext uri="{FF2B5EF4-FFF2-40B4-BE49-F238E27FC236}">
                  <a16:creationId xmlns:a16="http://schemas.microsoft.com/office/drawing/2014/main"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4" name="Google Shape;7128;p9">
              <a:extLst>
                <a:ext uri="{FF2B5EF4-FFF2-40B4-BE49-F238E27FC236}">
                  <a16:creationId xmlns:a16="http://schemas.microsoft.com/office/drawing/2014/main"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5" name="Google Shape;7129;p9">
              <a:extLst>
                <a:ext uri="{FF2B5EF4-FFF2-40B4-BE49-F238E27FC236}">
                  <a16:creationId xmlns:a16="http://schemas.microsoft.com/office/drawing/2014/main"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6" name="Google Shape;7130;p9">
              <a:extLst>
                <a:ext uri="{FF2B5EF4-FFF2-40B4-BE49-F238E27FC236}">
                  <a16:creationId xmlns:a16="http://schemas.microsoft.com/office/drawing/2014/main"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7" name="Google Shape;7131;p9">
              <a:extLst>
                <a:ext uri="{FF2B5EF4-FFF2-40B4-BE49-F238E27FC236}">
                  <a16:creationId xmlns:a16="http://schemas.microsoft.com/office/drawing/2014/main"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8" name="Google Shape;7132;p9">
              <a:extLst>
                <a:ext uri="{FF2B5EF4-FFF2-40B4-BE49-F238E27FC236}">
                  <a16:creationId xmlns:a16="http://schemas.microsoft.com/office/drawing/2014/main"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9" name="Google Shape;7133;p9">
              <a:extLst>
                <a:ext uri="{FF2B5EF4-FFF2-40B4-BE49-F238E27FC236}">
                  <a16:creationId xmlns:a16="http://schemas.microsoft.com/office/drawing/2014/main"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0" name="Google Shape;7134;p9">
              <a:extLst>
                <a:ext uri="{FF2B5EF4-FFF2-40B4-BE49-F238E27FC236}">
                  <a16:creationId xmlns:a16="http://schemas.microsoft.com/office/drawing/2014/main"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1" name="Google Shape;7135;p9">
              <a:extLst>
                <a:ext uri="{FF2B5EF4-FFF2-40B4-BE49-F238E27FC236}">
                  <a16:creationId xmlns:a16="http://schemas.microsoft.com/office/drawing/2014/main"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2" name="Google Shape;7136;p9">
              <a:extLst>
                <a:ext uri="{FF2B5EF4-FFF2-40B4-BE49-F238E27FC236}">
                  <a16:creationId xmlns:a16="http://schemas.microsoft.com/office/drawing/2014/main"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3" name="Google Shape;7137;p9">
              <a:extLst>
                <a:ext uri="{FF2B5EF4-FFF2-40B4-BE49-F238E27FC236}">
                  <a16:creationId xmlns:a16="http://schemas.microsoft.com/office/drawing/2014/main"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4" name="Google Shape;7138;p9">
              <a:extLst>
                <a:ext uri="{FF2B5EF4-FFF2-40B4-BE49-F238E27FC236}">
                  <a16:creationId xmlns:a16="http://schemas.microsoft.com/office/drawing/2014/main"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5" name="Google Shape;7139;p9">
              <a:extLst>
                <a:ext uri="{FF2B5EF4-FFF2-40B4-BE49-F238E27FC236}">
                  <a16:creationId xmlns:a16="http://schemas.microsoft.com/office/drawing/2014/main"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6" name="Google Shape;7140;p9">
              <a:extLst>
                <a:ext uri="{FF2B5EF4-FFF2-40B4-BE49-F238E27FC236}">
                  <a16:creationId xmlns:a16="http://schemas.microsoft.com/office/drawing/2014/main"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7" name="Google Shape;7141;p9">
              <a:extLst>
                <a:ext uri="{FF2B5EF4-FFF2-40B4-BE49-F238E27FC236}">
                  <a16:creationId xmlns:a16="http://schemas.microsoft.com/office/drawing/2014/main"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8" name="Google Shape;7142;p9">
              <a:extLst>
                <a:ext uri="{FF2B5EF4-FFF2-40B4-BE49-F238E27FC236}">
                  <a16:creationId xmlns:a16="http://schemas.microsoft.com/office/drawing/2014/main"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9" name="Google Shape;7143;p9">
              <a:extLst>
                <a:ext uri="{FF2B5EF4-FFF2-40B4-BE49-F238E27FC236}">
                  <a16:creationId xmlns:a16="http://schemas.microsoft.com/office/drawing/2014/main"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0" name="Google Shape;7144;p9">
              <a:extLst>
                <a:ext uri="{FF2B5EF4-FFF2-40B4-BE49-F238E27FC236}">
                  <a16:creationId xmlns:a16="http://schemas.microsoft.com/office/drawing/2014/main"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1" name="Google Shape;7145;p9">
              <a:extLst>
                <a:ext uri="{FF2B5EF4-FFF2-40B4-BE49-F238E27FC236}">
                  <a16:creationId xmlns:a16="http://schemas.microsoft.com/office/drawing/2014/main"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2" name="Google Shape;7146;p9">
              <a:extLst>
                <a:ext uri="{FF2B5EF4-FFF2-40B4-BE49-F238E27FC236}">
                  <a16:creationId xmlns:a16="http://schemas.microsoft.com/office/drawing/2014/main"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3" name="Google Shape;7147;p9">
              <a:extLst>
                <a:ext uri="{FF2B5EF4-FFF2-40B4-BE49-F238E27FC236}">
                  <a16:creationId xmlns:a16="http://schemas.microsoft.com/office/drawing/2014/main"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4" name="Google Shape;7148;p9">
              <a:extLst>
                <a:ext uri="{FF2B5EF4-FFF2-40B4-BE49-F238E27FC236}">
                  <a16:creationId xmlns:a16="http://schemas.microsoft.com/office/drawing/2014/main"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5" name="Google Shape;7149;p9">
              <a:extLst>
                <a:ext uri="{FF2B5EF4-FFF2-40B4-BE49-F238E27FC236}">
                  <a16:creationId xmlns:a16="http://schemas.microsoft.com/office/drawing/2014/main"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6" name="Google Shape;7150;p9">
              <a:extLst>
                <a:ext uri="{FF2B5EF4-FFF2-40B4-BE49-F238E27FC236}">
                  <a16:creationId xmlns:a16="http://schemas.microsoft.com/office/drawing/2014/main"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7" name="Google Shape;7151;p9">
              <a:extLst>
                <a:ext uri="{FF2B5EF4-FFF2-40B4-BE49-F238E27FC236}">
                  <a16:creationId xmlns:a16="http://schemas.microsoft.com/office/drawing/2014/main"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8" name="Google Shape;7152;p9">
              <a:extLst>
                <a:ext uri="{FF2B5EF4-FFF2-40B4-BE49-F238E27FC236}">
                  <a16:creationId xmlns:a16="http://schemas.microsoft.com/office/drawing/2014/main"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9" name="Google Shape;7153;p9">
              <a:extLst>
                <a:ext uri="{FF2B5EF4-FFF2-40B4-BE49-F238E27FC236}">
                  <a16:creationId xmlns:a16="http://schemas.microsoft.com/office/drawing/2014/main"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0" name="Google Shape;7154;p9">
              <a:extLst>
                <a:ext uri="{FF2B5EF4-FFF2-40B4-BE49-F238E27FC236}">
                  <a16:creationId xmlns:a16="http://schemas.microsoft.com/office/drawing/2014/main"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1" name="Google Shape;7155;p9">
              <a:extLst>
                <a:ext uri="{FF2B5EF4-FFF2-40B4-BE49-F238E27FC236}">
                  <a16:creationId xmlns:a16="http://schemas.microsoft.com/office/drawing/2014/main"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2" name="Google Shape;7156;p9">
              <a:extLst>
                <a:ext uri="{FF2B5EF4-FFF2-40B4-BE49-F238E27FC236}">
                  <a16:creationId xmlns:a16="http://schemas.microsoft.com/office/drawing/2014/main"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3" name="Google Shape;7157;p9">
              <a:extLst>
                <a:ext uri="{FF2B5EF4-FFF2-40B4-BE49-F238E27FC236}">
                  <a16:creationId xmlns:a16="http://schemas.microsoft.com/office/drawing/2014/main"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4" name="Google Shape;7158;p9">
              <a:extLst>
                <a:ext uri="{FF2B5EF4-FFF2-40B4-BE49-F238E27FC236}">
                  <a16:creationId xmlns:a16="http://schemas.microsoft.com/office/drawing/2014/main"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5" name="Google Shape;7159;p9">
              <a:extLst>
                <a:ext uri="{FF2B5EF4-FFF2-40B4-BE49-F238E27FC236}">
                  <a16:creationId xmlns:a16="http://schemas.microsoft.com/office/drawing/2014/main"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6" name="Google Shape;7160;p9">
              <a:extLst>
                <a:ext uri="{FF2B5EF4-FFF2-40B4-BE49-F238E27FC236}">
                  <a16:creationId xmlns:a16="http://schemas.microsoft.com/office/drawing/2014/main"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7" name="Google Shape;7161;p9">
              <a:extLst>
                <a:ext uri="{FF2B5EF4-FFF2-40B4-BE49-F238E27FC236}">
                  <a16:creationId xmlns:a16="http://schemas.microsoft.com/office/drawing/2014/main"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8" name="Google Shape;7162;p9">
              <a:extLst>
                <a:ext uri="{FF2B5EF4-FFF2-40B4-BE49-F238E27FC236}">
                  <a16:creationId xmlns:a16="http://schemas.microsoft.com/office/drawing/2014/main"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9" name="Google Shape;7163;p9">
              <a:extLst>
                <a:ext uri="{FF2B5EF4-FFF2-40B4-BE49-F238E27FC236}">
                  <a16:creationId xmlns:a16="http://schemas.microsoft.com/office/drawing/2014/main"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0" name="Google Shape;7164;p9">
              <a:extLst>
                <a:ext uri="{FF2B5EF4-FFF2-40B4-BE49-F238E27FC236}">
                  <a16:creationId xmlns:a16="http://schemas.microsoft.com/office/drawing/2014/main"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1" name="Google Shape;7165;p9">
              <a:extLst>
                <a:ext uri="{FF2B5EF4-FFF2-40B4-BE49-F238E27FC236}">
                  <a16:creationId xmlns:a16="http://schemas.microsoft.com/office/drawing/2014/main"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2" name="Google Shape;7166;p9">
              <a:extLst>
                <a:ext uri="{FF2B5EF4-FFF2-40B4-BE49-F238E27FC236}">
                  <a16:creationId xmlns:a16="http://schemas.microsoft.com/office/drawing/2014/main"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3" name="Google Shape;7167;p9">
              <a:extLst>
                <a:ext uri="{FF2B5EF4-FFF2-40B4-BE49-F238E27FC236}">
                  <a16:creationId xmlns:a16="http://schemas.microsoft.com/office/drawing/2014/main"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4" name="Google Shape;7168;p9">
              <a:extLst>
                <a:ext uri="{FF2B5EF4-FFF2-40B4-BE49-F238E27FC236}">
                  <a16:creationId xmlns:a16="http://schemas.microsoft.com/office/drawing/2014/main"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5" name="Google Shape;7169;p9">
              <a:extLst>
                <a:ext uri="{FF2B5EF4-FFF2-40B4-BE49-F238E27FC236}">
                  <a16:creationId xmlns:a16="http://schemas.microsoft.com/office/drawing/2014/main"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6" name="Google Shape;7170;p9">
              <a:extLst>
                <a:ext uri="{FF2B5EF4-FFF2-40B4-BE49-F238E27FC236}">
                  <a16:creationId xmlns:a16="http://schemas.microsoft.com/office/drawing/2014/main"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7" name="Google Shape;7171;p9">
              <a:extLst>
                <a:ext uri="{FF2B5EF4-FFF2-40B4-BE49-F238E27FC236}">
                  <a16:creationId xmlns:a16="http://schemas.microsoft.com/office/drawing/2014/main"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8" name="Google Shape;7172;p9">
              <a:extLst>
                <a:ext uri="{FF2B5EF4-FFF2-40B4-BE49-F238E27FC236}">
                  <a16:creationId xmlns:a16="http://schemas.microsoft.com/office/drawing/2014/main"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9" name="Google Shape;7173;p9">
              <a:extLst>
                <a:ext uri="{FF2B5EF4-FFF2-40B4-BE49-F238E27FC236}">
                  <a16:creationId xmlns:a16="http://schemas.microsoft.com/office/drawing/2014/main"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0" name="Google Shape;7174;p9">
              <a:extLst>
                <a:ext uri="{FF2B5EF4-FFF2-40B4-BE49-F238E27FC236}">
                  <a16:creationId xmlns:a16="http://schemas.microsoft.com/office/drawing/2014/main"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1" name="Google Shape;7175;p9">
              <a:extLst>
                <a:ext uri="{FF2B5EF4-FFF2-40B4-BE49-F238E27FC236}">
                  <a16:creationId xmlns:a16="http://schemas.microsoft.com/office/drawing/2014/main"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2" name="Google Shape;7176;p9">
              <a:extLst>
                <a:ext uri="{FF2B5EF4-FFF2-40B4-BE49-F238E27FC236}">
                  <a16:creationId xmlns:a16="http://schemas.microsoft.com/office/drawing/2014/main"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3" name="Google Shape;7177;p9">
              <a:extLst>
                <a:ext uri="{FF2B5EF4-FFF2-40B4-BE49-F238E27FC236}">
                  <a16:creationId xmlns:a16="http://schemas.microsoft.com/office/drawing/2014/main"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4" name="Google Shape;7178;p9">
              <a:extLst>
                <a:ext uri="{FF2B5EF4-FFF2-40B4-BE49-F238E27FC236}">
                  <a16:creationId xmlns:a16="http://schemas.microsoft.com/office/drawing/2014/main"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5" name="Google Shape;7179;p9">
              <a:extLst>
                <a:ext uri="{FF2B5EF4-FFF2-40B4-BE49-F238E27FC236}">
                  <a16:creationId xmlns:a16="http://schemas.microsoft.com/office/drawing/2014/main"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6" name="Google Shape;7180;p9">
              <a:extLst>
                <a:ext uri="{FF2B5EF4-FFF2-40B4-BE49-F238E27FC236}">
                  <a16:creationId xmlns:a16="http://schemas.microsoft.com/office/drawing/2014/main"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7" name="Google Shape;7181;p9">
              <a:extLst>
                <a:ext uri="{FF2B5EF4-FFF2-40B4-BE49-F238E27FC236}">
                  <a16:creationId xmlns:a16="http://schemas.microsoft.com/office/drawing/2014/main"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8" name="Google Shape;7182;p9">
              <a:extLst>
                <a:ext uri="{FF2B5EF4-FFF2-40B4-BE49-F238E27FC236}">
                  <a16:creationId xmlns:a16="http://schemas.microsoft.com/office/drawing/2014/main"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9" name="Google Shape;7183;p9">
              <a:extLst>
                <a:ext uri="{FF2B5EF4-FFF2-40B4-BE49-F238E27FC236}">
                  <a16:creationId xmlns:a16="http://schemas.microsoft.com/office/drawing/2014/main"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0" name="Google Shape;7184;p9">
              <a:extLst>
                <a:ext uri="{FF2B5EF4-FFF2-40B4-BE49-F238E27FC236}">
                  <a16:creationId xmlns:a16="http://schemas.microsoft.com/office/drawing/2014/main"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1" name="Google Shape;7185;p9">
              <a:extLst>
                <a:ext uri="{FF2B5EF4-FFF2-40B4-BE49-F238E27FC236}">
                  <a16:creationId xmlns:a16="http://schemas.microsoft.com/office/drawing/2014/main"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2" name="Google Shape;7186;p9">
              <a:extLst>
                <a:ext uri="{FF2B5EF4-FFF2-40B4-BE49-F238E27FC236}">
                  <a16:creationId xmlns:a16="http://schemas.microsoft.com/office/drawing/2014/main"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3" name="Google Shape;7187;p9">
              <a:extLst>
                <a:ext uri="{FF2B5EF4-FFF2-40B4-BE49-F238E27FC236}">
                  <a16:creationId xmlns:a16="http://schemas.microsoft.com/office/drawing/2014/main"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4" name="Google Shape;7188;p9">
              <a:extLst>
                <a:ext uri="{FF2B5EF4-FFF2-40B4-BE49-F238E27FC236}">
                  <a16:creationId xmlns:a16="http://schemas.microsoft.com/office/drawing/2014/main"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5" name="Google Shape;7189;p9">
              <a:extLst>
                <a:ext uri="{FF2B5EF4-FFF2-40B4-BE49-F238E27FC236}">
                  <a16:creationId xmlns:a16="http://schemas.microsoft.com/office/drawing/2014/main"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6" name="Google Shape;7190;p9">
              <a:extLst>
                <a:ext uri="{FF2B5EF4-FFF2-40B4-BE49-F238E27FC236}">
                  <a16:creationId xmlns:a16="http://schemas.microsoft.com/office/drawing/2014/main"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7" name="Google Shape;7191;p9">
              <a:extLst>
                <a:ext uri="{FF2B5EF4-FFF2-40B4-BE49-F238E27FC236}">
                  <a16:creationId xmlns:a16="http://schemas.microsoft.com/office/drawing/2014/main"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8" name="Google Shape;7192;p9">
              <a:extLst>
                <a:ext uri="{FF2B5EF4-FFF2-40B4-BE49-F238E27FC236}">
                  <a16:creationId xmlns:a16="http://schemas.microsoft.com/office/drawing/2014/main"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9" name="Google Shape;7193;p9">
              <a:extLst>
                <a:ext uri="{FF2B5EF4-FFF2-40B4-BE49-F238E27FC236}">
                  <a16:creationId xmlns:a16="http://schemas.microsoft.com/office/drawing/2014/main"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0" name="Google Shape;7194;p9">
              <a:extLst>
                <a:ext uri="{FF2B5EF4-FFF2-40B4-BE49-F238E27FC236}">
                  <a16:creationId xmlns:a16="http://schemas.microsoft.com/office/drawing/2014/main"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1" name="Google Shape;7195;p9">
              <a:extLst>
                <a:ext uri="{FF2B5EF4-FFF2-40B4-BE49-F238E27FC236}">
                  <a16:creationId xmlns:a16="http://schemas.microsoft.com/office/drawing/2014/main"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2" name="Google Shape;7196;p9">
              <a:extLst>
                <a:ext uri="{FF2B5EF4-FFF2-40B4-BE49-F238E27FC236}">
                  <a16:creationId xmlns:a16="http://schemas.microsoft.com/office/drawing/2014/main"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3" name="Google Shape;7197;p9">
              <a:extLst>
                <a:ext uri="{FF2B5EF4-FFF2-40B4-BE49-F238E27FC236}">
                  <a16:creationId xmlns:a16="http://schemas.microsoft.com/office/drawing/2014/main"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4" name="Google Shape;7198;p9">
              <a:extLst>
                <a:ext uri="{FF2B5EF4-FFF2-40B4-BE49-F238E27FC236}">
                  <a16:creationId xmlns:a16="http://schemas.microsoft.com/office/drawing/2014/main"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5" name="Google Shape;7199;p9">
              <a:extLst>
                <a:ext uri="{FF2B5EF4-FFF2-40B4-BE49-F238E27FC236}">
                  <a16:creationId xmlns:a16="http://schemas.microsoft.com/office/drawing/2014/main"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6" name="Google Shape;7200;p9">
              <a:extLst>
                <a:ext uri="{FF2B5EF4-FFF2-40B4-BE49-F238E27FC236}">
                  <a16:creationId xmlns:a16="http://schemas.microsoft.com/office/drawing/2014/main"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7" name="Google Shape;7201;p9">
              <a:extLst>
                <a:ext uri="{FF2B5EF4-FFF2-40B4-BE49-F238E27FC236}">
                  <a16:creationId xmlns:a16="http://schemas.microsoft.com/office/drawing/2014/main"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8" name="Google Shape;7202;p9">
              <a:extLst>
                <a:ext uri="{FF2B5EF4-FFF2-40B4-BE49-F238E27FC236}">
                  <a16:creationId xmlns:a16="http://schemas.microsoft.com/office/drawing/2014/main"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9" name="Google Shape;7203;p9">
              <a:extLst>
                <a:ext uri="{FF2B5EF4-FFF2-40B4-BE49-F238E27FC236}">
                  <a16:creationId xmlns:a16="http://schemas.microsoft.com/office/drawing/2014/main"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0" name="Google Shape;7204;p9">
              <a:extLst>
                <a:ext uri="{FF2B5EF4-FFF2-40B4-BE49-F238E27FC236}">
                  <a16:creationId xmlns:a16="http://schemas.microsoft.com/office/drawing/2014/main"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1" name="Google Shape;7205;p9">
              <a:extLst>
                <a:ext uri="{FF2B5EF4-FFF2-40B4-BE49-F238E27FC236}">
                  <a16:creationId xmlns:a16="http://schemas.microsoft.com/office/drawing/2014/main"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2" name="Google Shape;7206;p9">
              <a:extLst>
                <a:ext uri="{FF2B5EF4-FFF2-40B4-BE49-F238E27FC236}">
                  <a16:creationId xmlns:a16="http://schemas.microsoft.com/office/drawing/2014/main"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3" name="Google Shape;7207;p9">
              <a:extLst>
                <a:ext uri="{FF2B5EF4-FFF2-40B4-BE49-F238E27FC236}">
                  <a16:creationId xmlns:a16="http://schemas.microsoft.com/office/drawing/2014/main"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4" name="Google Shape;7208;p9">
              <a:extLst>
                <a:ext uri="{FF2B5EF4-FFF2-40B4-BE49-F238E27FC236}">
                  <a16:creationId xmlns:a16="http://schemas.microsoft.com/office/drawing/2014/main"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5" name="Google Shape;7209;p9">
              <a:extLst>
                <a:ext uri="{FF2B5EF4-FFF2-40B4-BE49-F238E27FC236}">
                  <a16:creationId xmlns:a16="http://schemas.microsoft.com/office/drawing/2014/main"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6" name="Google Shape;7210;p9">
              <a:extLst>
                <a:ext uri="{FF2B5EF4-FFF2-40B4-BE49-F238E27FC236}">
                  <a16:creationId xmlns:a16="http://schemas.microsoft.com/office/drawing/2014/main"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7" name="Google Shape;7211;p9">
              <a:extLst>
                <a:ext uri="{FF2B5EF4-FFF2-40B4-BE49-F238E27FC236}">
                  <a16:creationId xmlns:a16="http://schemas.microsoft.com/office/drawing/2014/main"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8" name="Google Shape;7212;p9">
              <a:extLst>
                <a:ext uri="{FF2B5EF4-FFF2-40B4-BE49-F238E27FC236}">
                  <a16:creationId xmlns:a16="http://schemas.microsoft.com/office/drawing/2014/main"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9" name="Google Shape;7213;p9">
              <a:extLst>
                <a:ext uri="{FF2B5EF4-FFF2-40B4-BE49-F238E27FC236}">
                  <a16:creationId xmlns:a16="http://schemas.microsoft.com/office/drawing/2014/main"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0" name="Google Shape;7214;p9">
              <a:extLst>
                <a:ext uri="{FF2B5EF4-FFF2-40B4-BE49-F238E27FC236}">
                  <a16:creationId xmlns:a16="http://schemas.microsoft.com/office/drawing/2014/main"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1" name="Google Shape;7215;p9">
              <a:extLst>
                <a:ext uri="{FF2B5EF4-FFF2-40B4-BE49-F238E27FC236}">
                  <a16:creationId xmlns:a16="http://schemas.microsoft.com/office/drawing/2014/main"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2" name="Google Shape;7216;p9">
              <a:extLst>
                <a:ext uri="{FF2B5EF4-FFF2-40B4-BE49-F238E27FC236}">
                  <a16:creationId xmlns:a16="http://schemas.microsoft.com/office/drawing/2014/main"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3" name="Google Shape;7217;p9">
              <a:extLst>
                <a:ext uri="{FF2B5EF4-FFF2-40B4-BE49-F238E27FC236}">
                  <a16:creationId xmlns:a16="http://schemas.microsoft.com/office/drawing/2014/main"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4" name="Google Shape;7218;p9">
              <a:extLst>
                <a:ext uri="{FF2B5EF4-FFF2-40B4-BE49-F238E27FC236}">
                  <a16:creationId xmlns:a16="http://schemas.microsoft.com/office/drawing/2014/main"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5" name="Google Shape;7219;p9">
              <a:extLst>
                <a:ext uri="{FF2B5EF4-FFF2-40B4-BE49-F238E27FC236}">
                  <a16:creationId xmlns:a16="http://schemas.microsoft.com/office/drawing/2014/main"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6" name="Google Shape;7220;p9">
              <a:extLst>
                <a:ext uri="{FF2B5EF4-FFF2-40B4-BE49-F238E27FC236}">
                  <a16:creationId xmlns:a16="http://schemas.microsoft.com/office/drawing/2014/main"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7" name="Google Shape;7221;p9">
              <a:extLst>
                <a:ext uri="{FF2B5EF4-FFF2-40B4-BE49-F238E27FC236}">
                  <a16:creationId xmlns:a16="http://schemas.microsoft.com/office/drawing/2014/main"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8" name="Google Shape;7222;p9">
              <a:extLst>
                <a:ext uri="{FF2B5EF4-FFF2-40B4-BE49-F238E27FC236}">
                  <a16:creationId xmlns:a16="http://schemas.microsoft.com/office/drawing/2014/main"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9" name="Google Shape;7223;p9">
              <a:extLst>
                <a:ext uri="{FF2B5EF4-FFF2-40B4-BE49-F238E27FC236}">
                  <a16:creationId xmlns:a16="http://schemas.microsoft.com/office/drawing/2014/main"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0" name="Google Shape;7224;p9">
              <a:extLst>
                <a:ext uri="{FF2B5EF4-FFF2-40B4-BE49-F238E27FC236}">
                  <a16:creationId xmlns:a16="http://schemas.microsoft.com/office/drawing/2014/main"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1" name="Google Shape;7225;p9">
              <a:extLst>
                <a:ext uri="{FF2B5EF4-FFF2-40B4-BE49-F238E27FC236}">
                  <a16:creationId xmlns:a16="http://schemas.microsoft.com/office/drawing/2014/main"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2" name="Google Shape;7226;p9">
              <a:extLst>
                <a:ext uri="{FF2B5EF4-FFF2-40B4-BE49-F238E27FC236}">
                  <a16:creationId xmlns:a16="http://schemas.microsoft.com/office/drawing/2014/main"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3" name="Google Shape;7227;p9">
              <a:extLst>
                <a:ext uri="{FF2B5EF4-FFF2-40B4-BE49-F238E27FC236}">
                  <a16:creationId xmlns:a16="http://schemas.microsoft.com/office/drawing/2014/main"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4" name="Google Shape;7228;p9">
              <a:extLst>
                <a:ext uri="{FF2B5EF4-FFF2-40B4-BE49-F238E27FC236}">
                  <a16:creationId xmlns:a16="http://schemas.microsoft.com/office/drawing/2014/main"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5" name="Google Shape;7229;p9">
              <a:extLst>
                <a:ext uri="{FF2B5EF4-FFF2-40B4-BE49-F238E27FC236}">
                  <a16:creationId xmlns:a16="http://schemas.microsoft.com/office/drawing/2014/main"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6" name="Google Shape;7230;p9">
              <a:extLst>
                <a:ext uri="{FF2B5EF4-FFF2-40B4-BE49-F238E27FC236}">
                  <a16:creationId xmlns:a16="http://schemas.microsoft.com/office/drawing/2014/main"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7" name="Google Shape;7231;p9">
              <a:extLst>
                <a:ext uri="{FF2B5EF4-FFF2-40B4-BE49-F238E27FC236}">
                  <a16:creationId xmlns:a16="http://schemas.microsoft.com/office/drawing/2014/main"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8" name="Google Shape;7232;p9">
              <a:extLst>
                <a:ext uri="{FF2B5EF4-FFF2-40B4-BE49-F238E27FC236}">
                  <a16:creationId xmlns:a16="http://schemas.microsoft.com/office/drawing/2014/main"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9" name="Google Shape;7233;p9">
              <a:extLst>
                <a:ext uri="{FF2B5EF4-FFF2-40B4-BE49-F238E27FC236}">
                  <a16:creationId xmlns:a16="http://schemas.microsoft.com/office/drawing/2014/main"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0" name="Google Shape;7234;p9">
              <a:extLst>
                <a:ext uri="{FF2B5EF4-FFF2-40B4-BE49-F238E27FC236}">
                  <a16:creationId xmlns:a16="http://schemas.microsoft.com/office/drawing/2014/main"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1" name="Google Shape;7235;p9">
              <a:extLst>
                <a:ext uri="{FF2B5EF4-FFF2-40B4-BE49-F238E27FC236}">
                  <a16:creationId xmlns:a16="http://schemas.microsoft.com/office/drawing/2014/main"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2" name="Google Shape;7236;p9">
              <a:extLst>
                <a:ext uri="{FF2B5EF4-FFF2-40B4-BE49-F238E27FC236}">
                  <a16:creationId xmlns:a16="http://schemas.microsoft.com/office/drawing/2014/main"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3" name="Google Shape;7237;p9">
              <a:extLst>
                <a:ext uri="{FF2B5EF4-FFF2-40B4-BE49-F238E27FC236}">
                  <a16:creationId xmlns:a16="http://schemas.microsoft.com/office/drawing/2014/main"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4" name="Google Shape;7238;p9">
              <a:extLst>
                <a:ext uri="{FF2B5EF4-FFF2-40B4-BE49-F238E27FC236}">
                  <a16:creationId xmlns:a16="http://schemas.microsoft.com/office/drawing/2014/main"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5" name="Google Shape;7239;p9">
              <a:extLst>
                <a:ext uri="{FF2B5EF4-FFF2-40B4-BE49-F238E27FC236}">
                  <a16:creationId xmlns:a16="http://schemas.microsoft.com/office/drawing/2014/main"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6" name="Google Shape;7240;p9">
              <a:extLst>
                <a:ext uri="{FF2B5EF4-FFF2-40B4-BE49-F238E27FC236}">
                  <a16:creationId xmlns:a16="http://schemas.microsoft.com/office/drawing/2014/main"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7" name="Google Shape;7241;p9">
              <a:extLst>
                <a:ext uri="{FF2B5EF4-FFF2-40B4-BE49-F238E27FC236}">
                  <a16:creationId xmlns:a16="http://schemas.microsoft.com/office/drawing/2014/main"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8" name="Google Shape;7242;p9">
              <a:extLst>
                <a:ext uri="{FF2B5EF4-FFF2-40B4-BE49-F238E27FC236}">
                  <a16:creationId xmlns:a16="http://schemas.microsoft.com/office/drawing/2014/main"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9" name="Google Shape;7243;p9">
              <a:extLst>
                <a:ext uri="{FF2B5EF4-FFF2-40B4-BE49-F238E27FC236}">
                  <a16:creationId xmlns:a16="http://schemas.microsoft.com/office/drawing/2014/main"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0" name="Google Shape;7244;p9">
              <a:extLst>
                <a:ext uri="{FF2B5EF4-FFF2-40B4-BE49-F238E27FC236}">
                  <a16:creationId xmlns:a16="http://schemas.microsoft.com/office/drawing/2014/main"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1" name="Google Shape;7245;p9">
              <a:extLst>
                <a:ext uri="{FF2B5EF4-FFF2-40B4-BE49-F238E27FC236}">
                  <a16:creationId xmlns:a16="http://schemas.microsoft.com/office/drawing/2014/main"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2" name="Google Shape;7246;p9">
              <a:extLst>
                <a:ext uri="{FF2B5EF4-FFF2-40B4-BE49-F238E27FC236}">
                  <a16:creationId xmlns:a16="http://schemas.microsoft.com/office/drawing/2014/main"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3" name="Google Shape;7247;p9">
              <a:extLst>
                <a:ext uri="{FF2B5EF4-FFF2-40B4-BE49-F238E27FC236}">
                  <a16:creationId xmlns:a16="http://schemas.microsoft.com/office/drawing/2014/main"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4" name="Google Shape;7248;p9">
              <a:extLst>
                <a:ext uri="{FF2B5EF4-FFF2-40B4-BE49-F238E27FC236}">
                  <a16:creationId xmlns:a16="http://schemas.microsoft.com/office/drawing/2014/main"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5" name="Google Shape;7249;p9">
              <a:extLst>
                <a:ext uri="{FF2B5EF4-FFF2-40B4-BE49-F238E27FC236}">
                  <a16:creationId xmlns:a16="http://schemas.microsoft.com/office/drawing/2014/main"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6" name="Google Shape;7250;p9">
              <a:extLst>
                <a:ext uri="{FF2B5EF4-FFF2-40B4-BE49-F238E27FC236}">
                  <a16:creationId xmlns:a16="http://schemas.microsoft.com/office/drawing/2014/main"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7" name="Google Shape;7251;p9">
              <a:extLst>
                <a:ext uri="{FF2B5EF4-FFF2-40B4-BE49-F238E27FC236}">
                  <a16:creationId xmlns:a16="http://schemas.microsoft.com/office/drawing/2014/main"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8" name="Google Shape;7252;p9">
              <a:extLst>
                <a:ext uri="{FF2B5EF4-FFF2-40B4-BE49-F238E27FC236}">
                  <a16:creationId xmlns:a16="http://schemas.microsoft.com/office/drawing/2014/main"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9" name="Google Shape;7253;p9">
              <a:extLst>
                <a:ext uri="{FF2B5EF4-FFF2-40B4-BE49-F238E27FC236}">
                  <a16:creationId xmlns:a16="http://schemas.microsoft.com/office/drawing/2014/main"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0" name="Google Shape;7254;p9">
              <a:extLst>
                <a:ext uri="{FF2B5EF4-FFF2-40B4-BE49-F238E27FC236}">
                  <a16:creationId xmlns:a16="http://schemas.microsoft.com/office/drawing/2014/main"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1" name="Google Shape;7255;p9">
              <a:extLst>
                <a:ext uri="{FF2B5EF4-FFF2-40B4-BE49-F238E27FC236}">
                  <a16:creationId xmlns:a16="http://schemas.microsoft.com/office/drawing/2014/main"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2" name="Google Shape;7256;p9">
              <a:extLst>
                <a:ext uri="{FF2B5EF4-FFF2-40B4-BE49-F238E27FC236}">
                  <a16:creationId xmlns:a16="http://schemas.microsoft.com/office/drawing/2014/main"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3" name="Google Shape;7257;p9">
              <a:extLst>
                <a:ext uri="{FF2B5EF4-FFF2-40B4-BE49-F238E27FC236}">
                  <a16:creationId xmlns:a16="http://schemas.microsoft.com/office/drawing/2014/main"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4" name="Google Shape;7258;p9">
              <a:extLst>
                <a:ext uri="{FF2B5EF4-FFF2-40B4-BE49-F238E27FC236}">
                  <a16:creationId xmlns:a16="http://schemas.microsoft.com/office/drawing/2014/main"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5" name="Google Shape;7259;p9">
              <a:extLst>
                <a:ext uri="{FF2B5EF4-FFF2-40B4-BE49-F238E27FC236}">
                  <a16:creationId xmlns:a16="http://schemas.microsoft.com/office/drawing/2014/main"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6" name="Google Shape;7260;p9">
              <a:extLst>
                <a:ext uri="{FF2B5EF4-FFF2-40B4-BE49-F238E27FC236}">
                  <a16:creationId xmlns:a16="http://schemas.microsoft.com/office/drawing/2014/main"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7" name="Google Shape;7261;p9">
              <a:extLst>
                <a:ext uri="{FF2B5EF4-FFF2-40B4-BE49-F238E27FC236}">
                  <a16:creationId xmlns:a16="http://schemas.microsoft.com/office/drawing/2014/main"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8" name="Google Shape;7262;p9">
              <a:extLst>
                <a:ext uri="{FF2B5EF4-FFF2-40B4-BE49-F238E27FC236}">
                  <a16:creationId xmlns:a16="http://schemas.microsoft.com/office/drawing/2014/main"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9" name="Google Shape;7263;p9">
              <a:extLst>
                <a:ext uri="{FF2B5EF4-FFF2-40B4-BE49-F238E27FC236}">
                  <a16:creationId xmlns:a16="http://schemas.microsoft.com/office/drawing/2014/main"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0" name="Google Shape;7264;p9">
              <a:extLst>
                <a:ext uri="{FF2B5EF4-FFF2-40B4-BE49-F238E27FC236}">
                  <a16:creationId xmlns:a16="http://schemas.microsoft.com/office/drawing/2014/main"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1" name="Google Shape;7265;p9">
              <a:extLst>
                <a:ext uri="{FF2B5EF4-FFF2-40B4-BE49-F238E27FC236}">
                  <a16:creationId xmlns:a16="http://schemas.microsoft.com/office/drawing/2014/main"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2" name="Google Shape;7266;p9">
              <a:extLst>
                <a:ext uri="{FF2B5EF4-FFF2-40B4-BE49-F238E27FC236}">
                  <a16:creationId xmlns:a16="http://schemas.microsoft.com/office/drawing/2014/main"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3" name="Google Shape;7267;p9">
              <a:extLst>
                <a:ext uri="{FF2B5EF4-FFF2-40B4-BE49-F238E27FC236}">
                  <a16:creationId xmlns:a16="http://schemas.microsoft.com/office/drawing/2014/main"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4" name="Google Shape;7268;p9">
              <a:extLst>
                <a:ext uri="{FF2B5EF4-FFF2-40B4-BE49-F238E27FC236}">
                  <a16:creationId xmlns:a16="http://schemas.microsoft.com/office/drawing/2014/main"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5" name="Google Shape;7269;p9">
              <a:extLst>
                <a:ext uri="{FF2B5EF4-FFF2-40B4-BE49-F238E27FC236}">
                  <a16:creationId xmlns:a16="http://schemas.microsoft.com/office/drawing/2014/main"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6" name="Google Shape;7270;p9">
              <a:extLst>
                <a:ext uri="{FF2B5EF4-FFF2-40B4-BE49-F238E27FC236}">
                  <a16:creationId xmlns:a16="http://schemas.microsoft.com/office/drawing/2014/main"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7" name="Google Shape;7271;p9">
              <a:extLst>
                <a:ext uri="{FF2B5EF4-FFF2-40B4-BE49-F238E27FC236}">
                  <a16:creationId xmlns:a16="http://schemas.microsoft.com/office/drawing/2014/main"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8" name="Google Shape;7272;p9">
              <a:extLst>
                <a:ext uri="{FF2B5EF4-FFF2-40B4-BE49-F238E27FC236}">
                  <a16:creationId xmlns:a16="http://schemas.microsoft.com/office/drawing/2014/main"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9" name="Google Shape;7273;p9">
              <a:extLst>
                <a:ext uri="{FF2B5EF4-FFF2-40B4-BE49-F238E27FC236}">
                  <a16:creationId xmlns:a16="http://schemas.microsoft.com/office/drawing/2014/main"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0" name="Google Shape;7274;p9">
              <a:extLst>
                <a:ext uri="{FF2B5EF4-FFF2-40B4-BE49-F238E27FC236}">
                  <a16:creationId xmlns:a16="http://schemas.microsoft.com/office/drawing/2014/main"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1" name="Google Shape;7275;p9">
              <a:extLst>
                <a:ext uri="{FF2B5EF4-FFF2-40B4-BE49-F238E27FC236}">
                  <a16:creationId xmlns:a16="http://schemas.microsoft.com/office/drawing/2014/main"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2" name="Google Shape;7276;p9">
              <a:extLst>
                <a:ext uri="{FF2B5EF4-FFF2-40B4-BE49-F238E27FC236}">
                  <a16:creationId xmlns:a16="http://schemas.microsoft.com/office/drawing/2014/main"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3" name="Google Shape;7277;p9">
              <a:extLst>
                <a:ext uri="{FF2B5EF4-FFF2-40B4-BE49-F238E27FC236}">
                  <a16:creationId xmlns:a16="http://schemas.microsoft.com/office/drawing/2014/main"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4" name="Google Shape;7278;p9">
              <a:extLst>
                <a:ext uri="{FF2B5EF4-FFF2-40B4-BE49-F238E27FC236}">
                  <a16:creationId xmlns:a16="http://schemas.microsoft.com/office/drawing/2014/main"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5" name="Google Shape;7279;p9">
              <a:extLst>
                <a:ext uri="{FF2B5EF4-FFF2-40B4-BE49-F238E27FC236}">
                  <a16:creationId xmlns:a16="http://schemas.microsoft.com/office/drawing/2014/main"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6" name="Google Shape;7280;p9">
              <a:extLst>
                <a:ext uri="{FF2B5EF4-FFF2-40B4-BE49-F238E27FC236}">
                  <a16:creationId xmlns:a16="http://schemas.microsoft.com/office/drawing/2014/main"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7" name="Google Shape;7281;p9">
              <a:extLst>
                <a:ext uri="{FF2B5EF4-FFF2-40B4-BE49-F238E27FC236}">
                  <a16:creationId xmlns:a16="http://schemas.microsoft.com/office/drawing/2014/main"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8" name="Google Shape;7282;p9">
              <a:extLst>
                <a:ext uri="{FF2B5EF4-FFF2-40B4-BE49-F238E27FC236}">
                  <a16:creationId xmlns:a16="http://schemas.microsoft.com/office/drawing/2014/main"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9" name="Google Shape;7283;p9">
              <a:extLst>
                <a:ext uri="{FF2B5EF4-FFF2-40B4-BE49-F238E27FC236}">
                  <a16:creationId xmlns:a16="http://schemas.microsoft.com/office/drawing/2014/main"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0" name="Google Shape;7284;p9">
              <a:extLst>
                <a:ext uri="{FF2B5EF4-FFF2-40B4-BE49-F238E27FC236}">
                  <a16:creationId xmlns:a16="http://schemas.microsoft.com/office/drawing/2014/main"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1" name="Google Shape;7285;p9">
              <a:extLst>
                <a:ext uri="{FF2B5EF4-FFF2-40B4-BE49-F238E27FC236}">
                  <a16:creationId xmlns:a16="http://schemas.microsoft.com/office/drawing/2014/main"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2" name="Google Shape;7286;p9">
              <a:extLst>
                <a:ext uri="{FF2B5EF4-FFF2-40B4-BE49-F238E27FC236}">
                  <a16:creationId xmlns:a16="http://schemas.microsoft.com/office/drawing/2014/main"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3" name="Google Shape;7287;p9">
              <a:extLst>
                <a:ext uri="{FF2B5EF4-FFF2-40B4-BE49-F238E27FC236}">
                  <a16:creationId xmlns:a16="http://schemas.microsoft.com/office/drawing/2014/main"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4" name="Google Shape;7288;p9">
              <a:extLst>
                <a:ext uri="{FF2B5EF4-FFF2-40B4-BE49-F238E27FC236}">
                  <a16:creationId xmlns:a16="http://schemas.microsoft.com/office/drawing/2014/main"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5" name="Google Shape;7289;p9">
              <a:extLst>
                <a:ext uri="{FF2B5EF4-FFF2-40B4-BE49-F238E27FC236}">
                  <a16:creationId xmlns:a16="http://schemas.microsoft.com/office/drawing/2014/main"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6" name="Google Shape;7290;p9">
              <a:extLst>
                <a:ext uri="{FF2B5EF4-FFF2-40B4-BE49-F238E27FC236}">
                  <a16:creationId xmlns:a16="http://schemas.microsoft.com/office/drawing/2014/main"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7" name="Google Shape;7291;p9">
              <a:extLst>
                <a:ext uri="{FF2B5EF4-FFF2-40B4-BE49-F238E27FC236}">
                  <a16:creationId xmlns:a16="http://schemas.microsoft.com/office/drawing/2014/main"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8" name="Google Shape;7292;p9">
              <a:extLst>
                <a:ext uri="{FF2B5EF4-FFF2-40B4-BE49-F238E27FC236}">
                  <a16:creationId xmlns:a16="http://schemas.microsoft.com/office/drawing/2014/main"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9" name="Google Shape;7293;p9">
              <a:extLst>
                <a:ext uri="{FF2B5EF4-FFF2-40B4-BE49-F238E27FC236}">
                  <a16:creationId xmlns:a16="http://schemas.microsoft.com/office/drawing/2014/main"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0" name="Google Shape;7294;p9">
              <a:extLst>
                <a:ext uri="{FF2B5EF4-FFF2-40B4-BE49-F238E27FC236}">
                  <a16:creationId xmlns:a16="http://schemas.microsoft.com/office/drawing/2014/main"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1" name="Google Shape;7295;p9">
              <a:extLst>
                <a:ext uri="{FF2B5EF4-FFF2-40B4-BE49-F238E27FC236}">
                  <a16:creationId xmlns:a16="http://schemas.microsoft.com/office/drawing/2014/main"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2" name="Google Shape;7296;p9">
              <a:extLst>
                <a:ext uri="{FF2B5EF4-FFF2-40B4-BE49-F238E27FC236}">
                  <a16:creationId xmlns:a16="http://schemas.microsoft.com/office/drawing/2014/main"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3" name="Google Shape;7297;p9">
              <a:extLst>
                <a:ext uri="{FF2B5EF4-FFF2-40B4-BE49-F238E27FC236}">
                  <a16:creationId xmlns:a16="http://schemas.microsoft.com/office/drawing/2014/main"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4" name="Google Shape;7298;p9">
              <a:extLst>
                <a:ext uri="{FF2B5EF4-FFF2-40B4-BE49-F238E27FC236}">
                  <a16:creationId xmlns:a16="http://schemas.microsoft.com/office/drawing/2014/main"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5" name="Google Shape;7299;p9">
              <a:extLst>
                <a:ext uri="{FF2B5EF4-FFF2-40B4-BE49-F238E27FC236}">
                  <a16:creationId xmlns:a16="http://schemas.microsoft.com/office/drawing/2014/main"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6" name="Google Shape;7300;p9">
              <a:extLst>
                <a:ext uri="{FF2B5EF4-FFF2-40B4-BE49-F238E27FC236}">
                  <a16:creationId xmlns:a16="http://schemas.microsoft.com/office/drawing/2014/main"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7" name="Google Shape;7301;p9">
              <a:extLst>
                <a:ext uri="{FF2B5EF4-FFF2-40B4-BE49-F238E27FC236}">
                  <a16:creationId xmlns:a16="http://schemas.microsoft.com/office/drawing/2014/main"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8" name="Google Shape;7302;p9">
              <a:extLst>
                <a:ext uri="{FF2B5EF4-FFF2-40B4-BE49-F238E27FC236}">
                  <a16:creationId xmlns:a16="http://schemas.microsoft.com/office/drawing/2014/main"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9" name="Google Shape;7303;p9">
              <a:extLst>
                <a:ext uri="{FF2B5EF4-FFF2-40B4-BE49-F238E27FC236}">
                  <a16:creationId xmlns:a16="http://schemas.microsoft.com/office/drawing/2014/main"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0" name="Google Shape;7304;p9">
              <a:extLst>
                <a:ext uri="{FF2B5EF4-FFF2-40B4-BE49-F238E27FC236}">
                  <a16:creationId xmlns:a16="http://schemas.microsoft.com/office/drawing/2014/main"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1" name="Google Shape;7305;p9">
              <a:extLst>
                <a:ext uri="{FF2B5EF4-FFF2-40B4-BE49-F238E27FC236}">
                  <a16:creationId xmlns:a16="http://schemas.microsoft.com/office/drawing/2014/main"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2" name="Google Shape;7306;p9">
              <a:extLst>
                <a:ext uri="{FF2B5EF4-FFF2-40B4-BE49-F238E27FC236}">
                  <a16:creationId xmlns:a16="http://schemas.microsoft.com/office/drawing/2014/main"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3" name="Google Shape;7307;p9">
              <a:extLst>
                <a:ext uri="{FF2B5EF4-FFF2-40B4-BE49-F238E27FC236}">
                  <a16:creationId xmlns:a16="http://schemas.microsoft.com/office/drawing/2014/main"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4" name="Google Shape;7308;p9">
              <a:extLst>
                <a:ext uri="{FF2B5EF4-FFF2-40B4-BE49-F238E27FC236}">
                  <a16:creationId xmlns:a16="http://schemas.microsoft.com/office/drawing/2014/main"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5" name="Google Shape;7309;p9">
              <a:extLst>
                <a:ext uri="{FF2B5EF4-FFF2-40B4-BE49-F238E27FC236}">
                  <a16:creationId xmlns:a16="http://schemas.microsoft.com/office/drawing/2014/main"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6" name="Google Shape;7310;p9">
              <a:extLst>
                <a:ext uri="{FF2B5EF4-FFF2-40B4-BE49-F238E27FC236}">
                  <a16:creationId xmlns:a16="http://schemas.microsoft.com/office/drawing/2014/main"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7" name="Google Shape;7311;p9">
              <a:extLst>
                <a:ext uri="{FF2B5EF4-FFF2-40B4-BE49-F238E27FC236}">
                  <a16:creationId xmlns:a16="http://schemas.microsoft.com/office/drawing/2014/main"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8" name="Google Shape;7312;p9">
              <a:extLst>
                <a:ext uri="{FF2B5EF4-FFF2-40B4-BE49-F238E27FC236}">
                  <a16:creationId xmlns:a16="http://schemas.microsoft.com/office/drawing/2014/main"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9" name="Google Shape;7313;p9">
              <a:extLst>
                <a:ext uri="{FF2B5EF4-FFF2-40B4-BE49-F238E27FC236}">
                  <a16:creationId xmlns:a16="http://schemas.microsoft.com/office/drawing/2014/main"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0" name="Google Shape;7314;p9">
              <a:extLst>
                <a:ext uri="{FF2B5EF4-FFF2-40B4-BE49-F238E27FC236}">
                  <a16:creationId xmlns:a16="http://schemas.microsoft.com/office/drawing/2014/main"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1" name="Google Shape;7315;p9">
              <a:extLst>
                <a:ext uri="{FF2B5EF4-FFF2-40B4-BE49-F238E27FC236}">
                  <a16:creationId xmlns:a16="http://schemas.microsoft.com/office/drawing/2014/main"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2" name="Google Shape;7316;p9">
              <a:extLst>
                <a:ext uri="{FF2B5EF4-FFF2-40B4-BE49-F238E27FC236}">
                  <a16:creationId xmlns:a16="http://schemas.microsoft.com/office/drawing/2014/main"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3" name="Google Shape;7317;p9">
              <a:extLst>
                <a:ext uri="{FF2B5EF4-FFF2-40B4-BE49-F238E27FC236}">
                  <a16:creationId xmlns:a16="http://schemas.microsoft.com/office/drawing/2014/main"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4" name="Google Shape;7318;p9">
              <a:extLst>
                <a:ext uri="{FF2B5EF4-FFF2-40B4-BE49-F238E27FC236}">
                  <a16:creationId xmlns:a16="http://schemas.microsoft.com/office/drawing/2014/main"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5" name="Google Shape;7319;p9">
              <a:extLst>
                <a:ext uri="{FF2B5EF4-FFF2-40B4-BE49-F238E27FC236}">
                  <a16:creationId xmlns:a16="http://schemas.microsoft.com/office/drawing/2014/main"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6" name="Google Shape;7320;p9">
              <a:extLst>
                <a:ext uri="{FF2B5EF4-FFF2-40B4-BE49-F238E27FC236}">
                  <a16:creationId xmlns:a16="http://schemas.microsoft.com/office/drawing/2014/main"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7" name="Google Shape;7321;p9">
              <a:extLst>
                <a:ext uri="{FF2B5EF4-FFF2-40B4-BE49-F238E27FC236}">
                  <a16:creationId xmlns:a16="http://schemas.microsoft.com/office/drawing/2014/main"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8" name="Google Shape;7322;p9">
              <a:extLst>
                <a:ext uri="{FF2B5EF4-FFF2-40B4-BE49-F238E27FC236}">
                  <a16:creationId xmlns:a16="http://schemas.microsoft.com/office/drawing/2014/main"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9" name="Google Shape;7323;p9">
              <a:extLst>
                <a:ext uri="{FF2B5EF4-FFF2-40B4-BE49-F238E27FC236}">
                  <a16:creationId xmlns:a16="http://schemas.microsoft.com/office/drawing/2014/main"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0" name="Google Shape;7324;p9">
              <a:extLst>
                <a:ext uri="{FF2B5EF4-FFF2-40B4-BE49-F238E27FC236}">
                  <a16:creationId xmlns:a16="http://schemas.microsoft.com/office/drawing/2014/main"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1" name="Google Shape;7325;p9">
              <a:extLst>
                <a:ext uri="{FF2B5EF4-FFF2-40B4-BE49-F238E27FC236}">
                  <a16:creationId xmlns:a16="http://schemas.microsoft.com/office/drawing/2014/main"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2" name="Google Shape;7326;p9">
              <a:extLst>
                <a:ext uri="{FF2B5EF4-FFF2-40B4-BE49-F238E27FC236}">
                  <a16:creationId xmlns:a16="http://schemas.microsoft.com/office/drawing/2014/main"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3" name="Google Shape;7327;p9">
              <a:extLst>
                <a:ext uri="{FF2B5EF4-FFF2-40B4-BE49-F238E27FC236}">
                  <a16:creationId xmlns:a16="http://schemas.microsoft.com/office/drawing/2014/main"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4" name="Google Shape;7328;p9">
              <a:extLst>
                <a:ext uri="{FF2B5EF4-FFF2-40B4-BE49-F238E27FC236}">
                  <a16:creationId xmlns:a16="http://schemas.microsoft.com/office/drawing/2014/main"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5" name="Google Shape;7329;p9">
              <a:extLst>
                <a:ext uri="{FF2B5EF4-FFF2-40B4-BE49-F238E27FC236}">
                  <a16:creationId xmlns:a16="http://schemas.microsoft.com/office/drawing/2014/main"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6" name="Google Shape;7330;p9">
              <a:extLst>
                <a:ext uri="{FF2B5EF4-FFF2-40B4-BE49-F238E27FC236}">
                  <a16:creationId xmlns:a16="http://schemas.microsoft.com/office/drawing/2014/main"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7" name="Google Shape;7331;p9">
              <a:extLst>
                <a:ext uri="{FF2B5EF4-FFF2-40B4-BE49-F238E27FC236}">
                  <a16:creationId xmlns:a16="http://schemas.microsoft.com/office/drawing/2014/main"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8" name="Google Shape;7332;p9">
              <a:extLst>
                <a:ext uri="{FF2B5EF4-FFF2-40B4-BE49-F238E27FC236}">
                  <a16:creationId xmlns:a16="http://schemas.microsoft.com/office/drawing/2014/main"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9" name="Google Shape;7333;p9">
              <a:extLst>
                <a:ext uri="{FF2B5EF4-FFF2-40B4-BE49-F238E27FC236}">
                  <a16:creationId xmlns:a16="http://schemas.microsoft.com/office/drawing/2014/main"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0" name="Google Shape;7334;p9">
              <a:extLst>
                <a:ext uri="{FF2B5EF4-FFF2-40B4-BE49-F238E27FC236}">
                  <a16:creationId xmlns:a16="http://schemas.microsoft.com/office/drawing/2014/main"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1" name="Google Shape;7335;p9">
              <a:extLst>
                <a:ext uri="{FF2B5EF4-FFF2-40B4-BE49-F238E27FC236}">
                  <a16:creationId xmlns:a16="http://schemas.microsoft.com/office/drawing/2014/main"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2" name="Google Shape;7336;p9">
              <a:extLst>
                <a:ext uri="{FF2B5EF4-FFF2-40B4-BE49-F238E27FC236}">
                  <a16:creationId xmlns:a16="http://schemas.microsoft.com/office/drawing/2014/main"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3" name="Google Shape;7337;p9">
              <a:extLst>
                <a:ext uri="{FF2B5EF4-FFF2-40B4-BE49-F238E27FC236}">
                  <a16:creationId xmlns:a16="http://schemas.microsoft.com/office/drawing/2014/main"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4" name="Google Shape;7338;p9">
              <a:extLst>
                <a:ext uri="{FF2B5EF4-FFF2-40B4-BE49-F238E27FC236}">
                  <a16:creationId xmlns:a16="http://schemas.microsoft.com/office/drawing/2014/main"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5" name="Google Shape;7339;p9">
              <a:extLst>
                <a:ext uri="{FF2B5EF4-FFF2-40B4-BE49-F238E27FC236}">
                  <a16:creationId xmlns:a16="http://schemas.microsoft.com/office/drawing/2014/main"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6" name="Google Shape;7340;p9">
              <a:extLst>
                <a:ext uri="{FF2B5EF4-FFF2-40B4-BE49-F238E27FC236}">
                  <a16:creationId xmlns:a16="http://schemas.microsoft.com/office/drawing/2014/main"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7" name="Google Shape;7341;p9">
              <a:extLst>
                <a:ext uri="{FF2B5EF4-FFF2-40B4-BE49-F238E27FC236}">
                  <a16:creationId xmlns:a16="http://schemas.microsoft.com/office/drawing/2014/main"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8" name="Google Shape;7342;p9">
              <a:extLst>
                <a:ext uri="{FF2B5EF4-FFF2-40B4-BE49-F238E27FC236}">
                  <a16:creationId xmlns:a16="http://schemas.microsoft.com/office/drawing/2014/main"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9" name="Google Shape;7343;p9">
              <a:extLst>
                <a:ext uri="{FF2B5EF4-FFF2-40B4-BE49-F238E27FC236}">
                  <a16:creationId xmlns:a16="http://schemas.microsoft.com/office/drawing/2014/main"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0" name="Google Shape;7344;p9">
              <a:extLst>
                <a:ext uri="{FF2B5EF4-FFF2-40B4-BE49-F238E27FC236}">
                  <a16:creationId xmlns:a16="http://schemas.microsoft.com/office/drawing/2014/main"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1" name="Google Shape;7345;p9">
              <a:extLst>
                <a:ext uri="{FF2B5EF4-FFF2-40B4-BE49-F238E27FC236}">
                  <a16:creationId xmlns:a16="http://schemas.microsoft.com/office/drawing/2014/main"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2" name="Google Shape;7346;p9">
              <a:extLst>
                <a:ext uri="{FF2B5EF4-FFF2-40B4-BE49-F238E27FC236}">
                  <a16:creationId xmlns:a16="http://schemas.microsoft.com/office/drawing/2014/main"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3" name="Google Shape;7347;p9">
              <a:extLst>
                <a:ext uri="{FF2B5EF4-FFF2-40B4-BE49-F238E27FC236}">
                  <a16:creationId xmlns:a16="http://schemas.microsoft.com/office/drawing/2014/main"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4" name="Google Shape;7348;p9">
              <a:extLst>
                <a:ext uri="{FF2B5EF4-FFF2-40B4-BE49-F238E27FC236}">
                  <a16:creationId xmlns:a16="http://schemas.microsoft.com/office/drawing/2014/main"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5" name="Google Shape;7349;p9">
              <a:extLst>
                <a:ext uri="{FF2B5EF4-FFF2-40B4-BE49-F238E27FC236}">
                  <a16:creationId xmlns:a16="http://schemas.microsoft.com/office/drawing/2014/main"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6" name="Google Shape;7350;p9">
              <a:extLst>
                <a:ext uri="{FF2B5EF4-FFF2-40B4-BE49-F238E27FC236}">
                  <a16:creationId xmlns:a16="http://schemas.microsoft.com/office/drawing/2014/main"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7" name="Google Shape;7351;p9">
              <a:extLst>
                <a:ext uri="{FF2B5EF4-FFF2-40B4-BE49-F238E27FC236}">
                  <a16:creationId xmlns:a16="http://schemas.microsoft.com/office/drawing/2014/main"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8" name="Google Shape;7352;p9">
              <a:extLst>
                <a:ext uri="{FF2B5EF4-FFF2-40B4-BE49-F238E27FC236}">
                  <a16:creationId xmlns:a16="http://schemas.microsoft.com/office/drawing/2014/main"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9" name="Google Shape;7353;p9">
              <a:extLst>
                <a:ext uri="{FF2B5EF4-FFF2-40B4-BE49-F238E27FC236}">
                  <a16:creationId xmlns:a16="http://schemas.microsoft.com/office/drawing/2014/main"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0" name="Google Shape;7354;p9">
              <a:extLst>
                <a:ext uri="{FF2B5EF4-FFF2-40B4-BE49-F238E27FC236}">
                  <a16:creationId xmlns:a16="http://schemas.microsoft.com/office/drawing/2014/main"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1" name="Google Shape;7355;p9">
              <a:extLst>
                <a:ext uri="{FF2B5EF4-FFF2-40B4-BE49-F238E27FC236}">
                  <a16:creationId xmlns:a16="http://schemas.microsoft.com/office/drawing/2014/main"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2" name="Google Shape;7356;p9">
              <a:extLst>
                <a:ext uri="{FF2B5EF4-FFF2-40B4-BE49-F238E27FC236}">
                  <a16:creationId xmlns:a16="http://schemas.microsoft.com/office/drawing/2014/main"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3" name="Google Shape;7357;p9">
              <a:extLst>
                <a:ext uri="{FF2B5EF4-FFF2-40B4-BE49-F238E27FC236}">
                  <a16:creationId xmlns:a16="http://schemas.microsoft.com/office/drawing/2014/main"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4" name="Google Shape;7358;p9">
              <a:extLst>
                <a:ext uri="{FF2B5EF4-FFF2-40B4-BE49-F238E27FC236}">
                  <a16:creationId xmlns:a16="http://schemas.microsoft.com/office/drawing/2014/main"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5" name="Google Shape;7359;p9">
              <a:extLst>
                <a:ext uri="{FF2B5EF4-FFF2-40B4-BE49-F238E27FC236}">
                  <a16:creationId xmlns:a16="http://schemas.microsoft.com/office/drawing/2014/main"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6" name="Google Shape;7360;p9">
              <a:extLst>
                <a:ext uri="{FF2B5EF4-FFF2-40B4-BE49-F238E27FC236}">
                  <a16:creationId xmlns:a16="http://schemas.microsoft.com/office/drawing/2014/main"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7" name="Google Shape;7361;p9">
              <a:extLst>
                <a:ext uri="{FF2B5EF4-FFF2-40B4-BE49-F238E27FC236}">
                  <a16:creationId xmlns:a16="http://schemas.microsoft.com/office/drawing/2014/main"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8" name="Google Shape;7362;p9">
              <a:extLst>
                <a:ext uri="{FF2B5EF4-FFF2-40B4-BE49-F238E27FC236}">
                  <a16:creationId xmlns:a16="http://schemas.microsoft.com/office/drawing/2014/main"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9" name="Google Shape;7363;p9">
              <a:extLst>
                <a:ext uri="{FF2B5EF4-FFF2-40B4-BE49-F238E27FC236}">
                  <a16:creationId xmlns:a16="http://schemas.microsoft.com/office/drawing/2014/main"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0" name="Google Shape;7364;p9">
              <a:extLst>
                <a:ext uri="{FF2B5EF4-FFF2-40B4-BE49-F238E27FC236}">
                  <a16:creationId xmlns:a16="http://schemas.microsoft.com/office/drawing/2014/main"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1" name="Google Shape;7365;p9">
              <a:extLst>
                <a:ext uri="{FF2B5EF4-FFF2-40B4-BE49-F238E27FC236}">
                  <a16:creationId xmlns:a16="http://schemas.microsoft.com/office/drawing/2014/main"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2" name="Google Shape;7366;p9">
              <a:extLst>
                <a:ext uri="{FF2B5EF4-FFF2-40B4-BE49-F238E27FC236}">
                  <a16:creationId xmlns:a16="http://schemas.microsoft.com/office/drawing/2014/main"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3" name="Google Shape;7367;p9">
              <a:extLst>
                <a:ext uri="{FF2B5EF4-FFF2-40B4-BE49-F238E27FC236}">
                  <a16:creationId xmlns:a16="http://schemas.microsoft.com/office/drawing/2014/main"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4" name="Google Shape;7368;p9">
              <a:extLst>
                <a:ext uri="{FF2B5EF4-FFF2-40B4-BE49-F238E27FC236}">
                  <a16:creationId xmlns:a16="http://schemas.microsoft.com/office/drawing/2014/main"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5" name="Google Shape;7369;p9">
              <a:extLst>
                <a:ext uri="{FF2B5EF4-FFF2-40B4-BE49-F238E27FC236}">
                  <a16:creationId xmlns:a16="http://schemas.microsoft.com/office/drawing/2014/main"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6" name="Google Shape;7370;p9">
              <a:extLst>
                <a:ext uri="{FF2B5EF4-FFF2-40B4-BE49-F238E27FC236}">
                  <a16:creationId xmlns:a16="http://schemas.microsoft.com/office/drawing/2014/main"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7" name="Google Shape;7371;p9">
              <a:extLst>
                <a:ext uri="{FF2B5EF4-FFF2-40B4-BE49-F238E27FC236}">
                  <a16:creationId xmlns:a16="http://schemas.microsoft.com/office/drawing/2014/main"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8" name="Google Shape;7372;p9">
              <a:extLst>
                <a:ext uri="{FF2B5EF4-FFF2-40B4-BE49-F238E27FC236}">
                  <a16:creationId xmlns:a16="http://schemas.microsoft.com/office/drawing/2014/main"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9" name="Google Shape;7373;p9">
              <a:extLst>
                <a:ext uri="{FF2B5EF4-FFF2-40B4-BE49-F238E27FC236}">
                  <a16:creationId xmlns:a16="http://schemas.microsoft.com/office/drawing/2014/main"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0" name="Google Shape;7374;p9">
              <a:extLst>
                <a:ext uri="{FF2B5EF4-FFF2-40B4-BE49-F238E27FC236}">
                  <a16:creationId xmlns:a16="http://schemas.microsoft.com/office/drawing/2014/main"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1" name="Google Shape;7375;p9">
              <a:extLst>
                <a:ext uri="{FF2B5EF4-FFF2-40B4-BE49-F238E27FC236}">
                  <a16:creationId xmlns:a16="http://schemas.microsoft.com/office/drawing/2014/main"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2" name="Google Shape;7376;p9">
              <a:extLst>
                <a:ext uri="{FF2B5EF4-FFF2-40B4-BE49-F238E27FC236}">
                  <a16:creationId xmlns:a16="http://schemas.microsoft.com/office/drawing/2014/main"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3" name="Google Shape;7377;p9">
              <a:extLst>
                <a:ext uri="{FF2B5EF4-FFF2-40B4-BE49-F238E27FC236}">
                  <a16:creationId xmlns:a16="http://schemas.microsoft.com/office/drawing/2014/main"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4" name="Google Shape;7378;p9">
              <a:extLst>
                <a:ext uri="{FF2B5EF4-FFF2-40B4-BE49-F238E27FC236}">
                  <a16:creationId xmlns:a16="http://schemas.microsoft.com/office/drawing/2014/main"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5" name="Google Shape;7379;p9">
              <a:extLst>
                <a:ext uri="{FF2B5EF4-FFF2-40B4-BE49-F238E27FC236}">
                  <a16:creationId xmlns:a16="http://schemas.microsoft.com/office/drawing/2014/main"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6" name="Google Shape;7380;p9">
              <a:extLst>
                <a:ext uri="{FF2B5EF4-FFF2-40B4-BE49-F238E27FC236}">
                  <a16:creationId xmlns:a16="http://schemas.microsoft.com/office/drawing/2014/main"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7" name="Google Shape;7381;p9">
              <a:extLst>
                <a:ext uri="{FF2B5EF4-FFF2-40B4-BE49-F238E27FC236}">
                  <a16:creationId xmlns:a16="http://schemas.microsoft.com/office/drawing/2014/main"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8" name="Google Shape;7382;p9">
              <a:extLst>
                <a:ext uri="{FF2B5EF4-FFF2-40B4-BE49-F238E27FC236}">
                  <a16:creationId xmlns:a16="http://schemas.microsoft.com/office/drawing/2014/main"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9" name="Google Shape;7383;p9">
              <a:extLst>
                <a:ext uri="{FF2B5EF4-FFF2-40B4-BE49-F238E27FC236}">
                  <a16:creationId xmlns:a16="http://schemas.microsoft.com/office/drawing/2014/main"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0" name="Google Shape;7384;p9">
              <a:extLst>
                <a:ext uri="{FF2B5EF4-FFF2-40B4-BE49-F238E27FC236}">
                  <a16:creationId xmlns:a16="http://schemas.microsoft.com/office/drawing/2014/main"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1" name="Google Shape;7385;p9">
              <a:extLst>
                <a:ext uri="{FF2B5EF4-FFF2-40B4-BE49-F238E27FC236}">
                  <a16:creationId xmlns:a16="http://schemas.microsoft.com/office/drawing/2014/main"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2" name="Google Shape;7386;p9">
              <a:extLst>
                <a:ext uri="{FF2B5EF4-FFF2-40B4-BE49-F238E27FC236}">
                  <a16:creationId xmlns:a16="http://schemas.microsoft.com/office/drawing/2014/main"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3" name="Google Shape;7387;p9">
              <a:extLst>
                <a:ext uri="{FF2B5EF4-FFF2-40B4-BE49-F238E27FC236}">
                  <a16:creationId xmlns:a16="http://schemas.microsoft.com/office/drawing/2014/main"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4" name="Google Shape;7388;p9">
              <a:extLst>
                <a:ext uri="{FF2B5EF4-FFF2-40B4-BE49-F238E27FC236}">
                  <a16:creationId xmlns:a16="http://schemas.microsoft.com/office/drawing/2014/main"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5" name="Google Shape;7389;p9">
              <a:extLst>
                <a:ext uri="{FF2B5EF4-FFF2-40B4-BE49-F238E27FC236}">
                  <a16:creationId xmlns:a16="http://schemas.microsoft.com/office/drawing/2014/main"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6" name="Google Shape;7390;p9">
              <a:extLst>
                <a:ext uri="{FF2B5EF4-FFF2-40B4-BE49-F238E27FC236}">
                  <a16:creationId xmlns:a16="http://schemas.microsoft.com/office/drawing/2014/main"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7" name="Google Shape;7391;p9">
              <a:extLst>
                <a:ext uri="{FF2B5EF4-FFF2-40B4-BE49-F238E27FC236}">
                  <a16:creationId xmlns:a16="http://schemas.microsoft.com/office/drawing/2014/main"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8" name="Google Shape;7392;p9">
              <a:extLst>
                <a:ext uri="{FF2B5EF4-FFF2-40B4-BE49-F238E27FC236}">
                  <a16:creationId xmlns:a16="http://schemas.microsoft.com/office/drawing/2014/main"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9" name="Google Shape;7393;p9">
              <a:extLst>
                <a:ext uri="{FF2B5EF4-FFF2-40B4-BE49-F238E27FC236}">
                  <a16:creationId xmlns:a16="http://schemas.microsoft.com/office/drawing/2014/main"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0" name="Google Shape;7394;p9">
              <a:extLst>
                <a:ext uri="{FF2B5EF4-FFF2-40B4-BE49-F238E27FC236}">
                  <a16:creationId xmlns:a16="http://schemas.microsoft.com/office/drawing/2014/main"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1" name="Google Shape;7395;p9">
              <a:extLst>
                <a:ext uri="{FF2B5EF4-FFF2-40B4-BE49-F238E27FC236}">
                  <a16:creationId xmlns:a16="http://schemas.microsoft.com/office/drawing/2014/main"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2" name="Google Shape;7396;p9">
              <a:extLst>
                <a:ext uri="{FF2B5EF4-FFF2-40B4-BE49-F238E27FC236}">
                  <a16:creationId xmlns:a16="http://schemas.microsoft.com/office/drawing/2014/main"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3" name="Google Shape;7397;p9">
              <a:extLst>
                <a:ext uri="{FF2B5EF4-FFF2-40B4-BE49-F238E27FC236}">
                  <a16:creationId xmlns:a16="http://schemas.microsoft.com/office/drawing/2014/main"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4" name="Google Shape;7398;p9">
              <a:extLst>
                <a:ext uri="{FF2B5EF4-FFF2-40B4-BE49-F238E27FC236}">
                  <a16:creationId xmlns:a16="http://schemas.microsoft.com/office/drawing/2014/main"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5" name="Google Shape;7399;p9">
              <a:extLst>
                <a:ext uri="{FF2B5EF4-FFF2-40B4-BE49-F238E27FC236}">
                  <a16:creationId xmlns:a16="http://schemas.microsoft.com/office/drawing/2014/main"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6" name="Google Shape;7400;p9">
              <a:extLst>
                <a:ext uri="{FF2B5EF4-FFF2-40B4-BE49-F238E27FC236}">
                  <a16:creationId xmlns:a16="http://schemas.microsoft.com/office/drawing/2014/main"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7" name="Google Shape;7401;p9">
              <a:extLst>
                <a:ext uri="{FF2B5EF4-FFF2-40B4-BE49-F238E27FC236}">
                  <a16:creationId xmlns:a16="http://schemas.microsoft.com/office/drawing/2014/main"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8" name="Google Shape;7402;p9">
              <a:extLst>
                <a:ext uri="{FF2B5EF4-FFF2-40B4-BE49-F238E27FC236}">
                  <a16:creationId xmlns:a16="http://schemas.microsoft.com/office/drawing/2014/main"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9" name="Google Shape;7403;p9">
              <a:extLst>
                <a:ext uri="{FF2B5EF4-FFF2-40B4-BE49-F238E27FC236}">
                  <a16:creationId xmlns:a16="http://schemas.microsoft.com/office/drawing/2014/main"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0" name="Google Shape;7404;p9">
              <a:extLst>
                <a:ext uri="{FF2B5EF4-FFF2-40B4-BE49-F238E27FC236}">
                  <a16:creationId xmlns:a16="http://schemas.microsoft.com/office/drawing/2014/main"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1" name="Google Shape;7405;p9">
              <a:extLst>
                <a:ext uri="{FF2B5EF4-FFF2-40B4-BE49-F238E27FC236}">
                  <a16:creationId xmlns:a16="http://schemas.microsoft.com/office/drawing/2014/main"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2" name="Google Shape;7406;p9">
              <a:extLst>
                <a:ext uri="{FF2B5EF4-FFF2-40B4-BE49-F238E27FC236}">
                  <a16:creationId xmlns:a16="http://schemas.microsoft.com/office/drawing/2014/main"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3" name="Google Shape;7407;p9">
              <a:extLst>
                <a:ext uri="{FF2B5EF4-FFF2-40B4-BE49-F238E27FC236}">
                  <a16:creationId xmlns:a16="http://schemas.microsoft.com/office/drawing/2014/main"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4" name="Google Shape;7408;p9">
              <a:extLst>
                <a:ext uri="{FF2B5EF4-FFF2-40B4-BE49-F238E27FC236}">
                  <a16:creationId xmlns:a16="http://schemas.microsoft.com/office/drawing/2014/main"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5" name="Google Shape;7409;p9">
              <a:extLst>
                <a:ext uri="{FF2B5EF4-FFF2-40B4-BE49-F238E27FC236}">
                  <a16:creationId xmlns:a16="http://schemas.microsoft.com/office/drawing/2014/main"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6" name="Google Shape;7410;p9">
              <a:extLst>
                <a:ext uri="{FF2B5EF4-FFF2-40B4-BE49-F238E27FC236}">
                  <a16:creationId xmlns:a16="http://schemas.microsoft.com/office/drawing/2014/main"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7" name="Google Shape;7411;p9">
              <a:extLst>
                <a:ext uri="{FF2B5EF4-FFF2-40B4-BE49-F238E27FC236}">
                  <a16:creationId xmlns:a16="http://schemas.microsoft.com/office/drawing/2014/main"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8" name="Google Shape;7412;p9">
              <a:extLst>
                <a:ext uri="{FF2B5EF4-FFF2-40B4-BE49-F238E27FC236}">
                  <a16:creationId xmlns:a16="http://schemas.microsoft.com/office/drawing/2014/main"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9" name="Google Shape;7413;p9">
              <a:extLst>
                <a:ext uri="{FF2B5EF4-FFF2-40B4-BE49-F238E27FC236}">
                  <a16:creationId xmlns:a16="http://schemas.microsoft.com/office/drawing/2014/main"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0" name="Google Shape;7414;p9">
              <a:extLst>
                <a:ext uri="{FF2B5EF4-FFF2-40B4-BE49-F238E27FC236}">
                  <a16:creationId xmlns:a16="http://schemas.microsoft.com/office/drawing/2014/main"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1" name="Google Shape;7415;p9">
              <a:extLst>
                <a:ext uri="{FF2B5EF4-FFF2-40B4-BE49-F238E27FC236}">
                  <a16:creationId xmlns:a16="http://schemas.microsoft.com/office/drawing/2014/main"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2" name="Google Shape;7416;p9">
              <a:extLst>
                <a:ext uri="{FF2B5EF4-FFF2-40B4-BE49-F238E27FC236}">
                  <a16:creationId xmlns:a16="http://schemas.microsoft.com/office/drawing/2014/main"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3" name="Google Shape;7417;p9">
              <a:extLst>
                <a:ext uri="{FF2B5EF4-FFF2-40B4-BE49-F238E27FC236}">
                  <a16:creationId xmlns:a16="http://schemas.microsoft.com/office/drawing/2014/main"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4" name="Google Shape;7418;p9">
              <a:extLst>
                <a:ext uri="{FF2B5EF4-FFF2-40B4-BE49-F238E27FC236}">
                  <a16:creationId xmlns:a16="http://schemas.microsoft.com/office/drawing/2014/main"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5" name="Google Shape;7419;p9">
              <a:extLst>
                <a:ext uri="{FF2B5EF4-FFF2-40B4-BE49-F238E27FC236}">
                  <a16:creationId xmlns:a16="http://schemas.microsoft.com/office/drawing/2014/main"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6" name="Google Shape;7420;p9">
              <a:extLst>
                <a:ext uri="{FF2B5EF4-FFF2-40B4-BE49-F238E27FC236}">
                  <a16:creationId xmlns:a16="http://schemas.microsoft.com/office/drawing/2014/main"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7" name="Google Shape;7421;p9">
              <a:extLst>
                <a:ext uri="{FF2B5EF4-FFF2-40B4-BE49-F238E27FC236}">
                  <a16:creationId xmlns:a16="http://schemas.microsoft.com/office/drawing/2014/main"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8" name="Google Shape;7422;p9">
              <a:extLst>
                <a:ext uri="{FF2B5EF4-FFF2-40B4-BE49-F238E27FC236}">
                  <a16:creationId xmlns:a16="http://schemas.microsoft.com/office/drawing/2014/main"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9" name="Google Shape;7423;p9">
              <a:extLst>
                <a:ext uri="{FF2B5EF4-FFF2-40B4-BE49-F238E27FC236}">
                  <a16:creationId xmlns:a16="http://schemas.microsoft.com/office/drawing/2014/main"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0" name="Google Shape;7424;p9">
              <a:extLst>
                <a:ext uri="{FF2B5EF4-FFF2-40B4-BE49-F238E27FC236}">
                  <a16:creationId xmlns:a16="http://schemas.microsoft.com/office/drawing/2014/main"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1" name="Google Shape;7425;p9">
              <a:extLst>
                <a:ext uri="{FF2B5EF4-FFF2-40B4-BE49-F238E27FC236}">
                  <a16:creationId xmlns:a16="http://schemas.microsoft.com/office/drawing/2014/main"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2" name="Google Shape;7426;p9">
              <a:extLst>
                <a:ext uri="{FF2B5EF4-FFF2-40B4-BE49-F238E27FC236}">
                  <a16:creationId xmlns:a16="http://schemas.microsoft.com/office/drawing/2014/main"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3" name="Google Shape;7427;p9">
              <a:extLst>
                <a:ext uri="{FF2B5EF4-FFF2-40B4-BE49-F238E27FC236}">
                  <a16:creationId xmlns:a16="http://schemas.microsoft.com/office/drawing/2014/main"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4" name="Google Shape;7428;p9">
              <a:extLst>
                <a:ext uri="{FF2B5EF4-FFF2-40B4-BE49-F238E27FC236}">
                  <a16:creationId xmlns:a16="http://schemas.microsoft.com/office/drawing/2014/main"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5" name="Google Shape;7429;p9">
              <a:extLst>
                <a:ext uri="{FF2B5EF4-FFF2-40B4-BE49-F238E27FC236}">
                  <a16:creationId xmlns:a16="http://schemas.microsoft.com/office/drawing/2014/main"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6" name="Google Shape;7430;p9">
              <a:extLst>
                <a:ext uri="{FF2B5EF4-FFF2-40B4-BE49-F238E27FC236}">
                  <a16:creationId xmlns:a16="http://schemas.microsoft.com/office/drawing/2014/main"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7" name="Google Shape;7431;p9">
              <a:extLst>
                <a:ext uri="{FF2B5EF4-FFF2-40B4-BE49-F238E27FC236}">
                  <a16:creationId xmlns:a16="http://schemas.microsoft.com/office/drawing/2014/main"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8" name="Google Shape;7432;p9">
              <a:extLst>
                <a:ext uri="{FF2B5EF4-FFF2-40B4-BE49-F238E27FC236}">
                  <a16:creationId xmlns:a16="http://schemas.microsoft.com/office/drawing/2014/main"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9" name="Google Shape;7433;p9">
              <a:extLst>
                <a:ext uri="{FF2B5EF4-FFF2-40B4-BE49-F238E27FC236}">
                  <a16:creationId xmlns:a16="http://schemas.microsoft.com/office/drawing/2014/main"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0" name="Google Shape;7434;p9">
              <a:extLst>
                <a:ext uri="{FF2B5EF4-FFF2-40B4-BE49-F238E27FC236}">
                  <a16:creationId xmlns:a16="http://schemas.microsoft.com/office/drawing/2014/main"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1" name="Google Shape;7435;p9">
              <a:extLst>
                <a:ext uri="{FF2B5EF4-FFF2-40B4-BE49-F238E27FC236}">
                  <a16:creationId xmlns:a16="http://schemas.microsoft.com/office/drawing/2014/main"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2" name="Google Shape;7436;p9">
              <a:extLst>
                <a:ext uri="{FF2B5EF4-FFF2-40B4-BE49-F238E27FC236}">
                  <a16:creationId xmlns:a16="http://schemas.microsoft.com/office/drawing/2014/main"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3" name="Google Shape;7437;p9">
              <a:extLst>
                <a:ext uri="{FF2B5EF4-FFF2-40B4-BE49-F238E27FC236}">
                  <a16:creationId xmlns:a16="http://schemas.microsoft.com/office/drawing/2014/main"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4" name="Google Shape;7438;p9">
              <a:extLst>
                <a:ext uri="{FF2B5EF4-FFF2-40B4-BE49-F238E27FC236}">
                  <a16:creationId xmlns:a16="http://schemas.microsoft.com/office/drawing/2014/main"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5" name="Google Shape;7439;p9">
              <a:extLst>
                <a:ext uri="{FF2B5EF4-FFF2-40B4-BE49-F238E27FC236}">
                  <a16:creationId xmlns:a16="http://schemas.microsoft.com/office/drawing/2014/main"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6" name="Google Shape;7440;p9">
              <a:extLst>
                <a:ext uri="{FF2B5EF4-FFF2-40B4-BE49-F238E27FC236}">
                  <a16:creationId xmlns:a16="http://schemas.microsoft.com/office/drawing/2014/main"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7" name="Google Shape;7441;p9">
              <a:extLst>
                <a:ext uri="{FF2B5EF4-FFF2-40B4-BE49-F238E27FC236}">
                  <a16:creationId xmlns:a16="http://schemas.microsoft.com/office/drawing/2014/main"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8" name="Google Shape;7442;p9">
              <a:extLst>
                <a:ext uri="{FF2B5EF4-FFF2-40B4-BE49-F238E27FC236}">
                  <a16:creationId xmlns:a16="http://schemas.microsoft.com/office/drawing/2014/main"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9" name="Google Shape;7443;p9">
              <a:extLst>
                <a:ext uri="{FF2B5EF4-FFF2-40B4-BE49-F238E27FC236}">
                  <a16:creationId xmlns:a16="http://schemas.microsoft.com/office/drawing/2014/main"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0" name="Google Shape;7444;p9">
              <a:extLst>
                <a:ext uri="{FF2B5EF4-FFF2-40B4-BE49-F238E27FC236}">
                  <a16:creationId xmlns:a16="http://schemas.microsoft.com/office/drawing/2014/main"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1" name="Google Shape;7445;p9">
              <a:extLst>
                <a:ext uri="{FF2B5EF4-FFF2-40B4-BE49-F238E27FC236}">
                  <a16:creationId xmlns:a16="http://schemas.microsoft.com/office/drawing/2014/main"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2" name="Google Shape;7446;p9">
              <a:extLst>
                <a:ext uri="{FF2B5EF4-FFF2-40B4-BE49-F238E27FC236}">
                  <a16:creationId xmlns:a16="http://schemas.microsoft.com/office/drawing/2014/main"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3" name="Google Shape;7447;p9">
              <a:extLst>
                <a:ext uri="{FF2B5EF4-FFF2-40B4-BE49-F238E27FC236}">
                  <a16:creationId xmlns:a16="http://schemas.microsoft.com/office/drawing/2014/main"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4" name="Google Shape;7448;p9">
              <a:extLst>
                <a:ext uri="{FF2B5EF4-FFF2-40B4-BE49-F238E27FC236}">
                  <a16:creationId xmlns:a16="http://schemas.microsoft.com/office/drawing/2014/main"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5" name="Google Shape;7449;p9">
              <a:extLst>
                <a:ext uri="{FF2B5EF4-FFF2-40B4-BE49-F238E27FC236}">
                  <a16:creationId xmlns:a16="http://schemas.microsoft.com/office/drawing/2014/main"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6" name="Google Shape;7450;p9">
              <a:extLst>
                <a:ext uri="{FF2B5EF4-FFF2-40B4-BE49-F238E27FC236}">
                  <a16:creationId xmlns:a16="http://schemas.microsoft.com/office/drawing/2014/main"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7" name="Google Shape;7451;p9">
              <a:extLst>
                <a:ext uri="{FF2B5EF4-FFF2-40B4-BE49-F238E27FC236}">
                  <a16:creationId xmlns:a16="http://schemas.microsoft.com/office/drawing/2014/main"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8" name="Google Shape;7452;p9">
              <a:extLst>
                <a:ext uri="{FF2B5EF4-FFF2-40B4-BE49-F238E27FC236}">
                  <a16:creationId xmlns:a16="http://schemas.microsoft.com/office/drawing/2014/main"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9" name="Google Shape;7453;p9">
              <a:extLst>
                <a:ext uri="{FF2B5EF4-FFF2-40B4-BE49-F238E27FC236}">
                  <a16:creationId xmlns:a16="http://schemas.microsoft.com/office/drawing/2014/main"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0" name="Google Shape;7454;p9">
              <a:extLst>
                <a:ext uri="{FF2B5EF4-FFF2-40B4-BE49-F238E27FC236}">
                  <a16:creationId xmlns:a16="http://schemas.microsoft.com/office/drawing/2014/main"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1" name="Google Shape;7455;p9">
              <a:extLst>
                <a:ext uri="{FF2B5EF4-FFF2-40B4-BE49-F238E27FC236}">
                  <a16:creationId xmlns:a16="http://schemas.microsoft.com/office/drawing/2014/main"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2" name="Google Shape;7456;p9">
              <a:extLst>
                <a:ext uri="{FF2B5EF4-FFF2-40B4-BE49-F238E27FC236}">
                  <a16:creationId xmlns:a16="http://schemas.microsoft.com/office/drawing/2014/main"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3" name="Google Shape;7457;p9">
              <a:extLst>
                <a:ext uri="{FF2B5EF4-FFF2-40B4-BE49-F238E27FC236}">
                  <a16:creationId xmlns:a16="http://schemas.microsoft.com/office/drawing/2014/main"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4" name="Google Shape;7458;p9">
              <a:extLst>
                <a:ext uri="{FF2B5EF4-FFF2-40B4-BE49-F238E27FC236}">
                  <a16:creationId xmlns:a16="http://schemas.microsoft.com/office/drawing/2014/main"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5" name="Google Shape;7459;p9">
              <a:extLst>
                <a:ext uri="{FF2B5EF4-FFF2-40B4-BE49-F238E27FC236}">
                  <a16:creationId xmlns:a16="http://schemas.microsoft.com/office/drawing/2014/main"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6" name="Google Shape;7460;p9">
              <a:extLst>
                <a:ext uri="{FF2B5EF4-FFF2-40B4-BE49-F238E27FC236}">
                  <a16:creationId xmlns:a16="http://schemas.microsoft.com/office/drawing/2014/main"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7" name="Google Shape;7461;p9">
              <a:extLst>
                <a:ext uri="{FF2B5EF4-FFF2-40B4-BE49-F238E27FC236}">
                  <a16:creationId xmlns:a16="http://schemas.microsoft.com/office/drawing/2014/main"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8" name="Google Shape;7462;p9">
              <a:extLst>
                <a:ext uri="{FF2B5EF4-FFF2-40B4-BE49-F238E27FC236}">
                  <a16:creationId xmlns:a16="http://schemas.microsoft.com/office/drawing/2014/main"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9" name="Google Shape;7463;p9">
              <a:extLst>
                <a:ext uri="{FF2B5EF4-FFF2-40B4-BE49-F238E27FC236}">
                  <a16:creationId xmlns:a16="http://schemas.microsoft.com/office/drawing/2014/main"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0" name="Google Shape;7464;p9">
              <a:extLst>
                <a:ext uri="{FF2B5EF4-FFF2-40B4-BE49-F238E27FC236}">
                  <a16:creationId xmlns:a16="http://schemas.microsoft.com/office/drawing/2014/main"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1" name="Google Shape;7465;p9">
              <a:extLst>
                <a:ext uri="{FF2B5EF4-FFF2-40B4-BE49-F238E27FC236}">
                  <a16:creationId xmlns:a16="http://schemas.microsoft.com/office/drawing/2014/main"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2" name="Google Shape;7466;p9">
              <a:extLst>
                <a:ext uri="{FF2B5EF4-FFF2-40B4-BE49-F238E27FC236}">
                  <a16:creationId xmlns:a16="http://schemas.microsoft.com/office/drawing/2014/main"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3" name="Google Shape;7467;p9">
              <a:extLst>
                <a:ext uri="{FF2B5EF4-FFF2-40B4-BE49-F238E27FC236}">
                  <a16:creationId xmlns:a16="http://schemas.microsoft.com/office/drawing/2014/main"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4" name="Google Shape;7468;p9">
              <a:extLst>
                <a:ext uri="{FF2B5EF4-FFF2-40B4-BE49-F238E27FC236}">
                  <a16:creationId xmlns:a16="http://schemas.microsoft.com/office/drawing/2014/main"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5" name="Google Shape;7469;p9">
              <a:extLst>
                <a:ext uri="{FF2B5EF4-FFF2-40B4-BE49-F238E27FC236}">
                  <a16:creationId xmlns:a16="http://schemas.microsoft.com/office/drawing/2014/main"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6" name="Google Shape;7470;p9">
              <a:extLst>
                <a:ext uri="{FF2B5EF4-FFF2-40B4-BE49-F238E27FC236}">
                  <a16:creationId xmlns:a16="http://schemas.microsoft.com/office/drawing/2014/main"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7" name="Google Shape;7471;p9">
              <a:extLst>
                <a:ext uri="{FF2B5EF4-FFF2-40B4-BE49-F238E27FC236}">
                  <a16:creationId xmlns:a16="http://schemas.microsoft.com/office/drawing/2014/main"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8" name="Google Shape;7472;p9">
              <a:extLst>
                <a:ext uri="{FF2B5EF4-FFF2-40B4-BE49-F238E27FC236}">
                  <a16:creationId xmlns:a16="http://schemas.microsoft.com/office/drawing/2014/main"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9" name="Google Shape;7473;p9">
              <a:extLst>
                <a:ext uri="{FF2B5EF4-FFF2-40B4-BE49-F238E27FC236}">
                  <a16:creationId xmlns:a16="http://schemas.microsoft.com/office/drawing/2014/main"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0" name="Google Shape;7474;p9">
              <a:extLst>
                <a:ext uri="{FF2B5EF4-FFF2-40B4-BE49-F238E27FC236}">
                  <a16:creationId xmlns:a16="http://schemas.microsoft.com/office/drawing/2014/main"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1" name="Google Shape;7475;p9">
              <a:extLst>
                <a:ext uri="{FF2B5EF4-FFF2-40B4-BE49-F238E27FC236}">
                  <a16:creationId xmlns:a16="http://schemas.microsoft.com/office/drawing/2014/main"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2" name="Google Shape;7476;p9">
              <a:extLst>
                <a:ext uri="{FF2B5EF4-FFF2-40B4-BE49-F238E27FC236}">
                  <a16:creationId xmlns:a16="http://schemas.microsoft.com/office/drawing/2014/main"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3" name="Google Shape;7477;p9">
              <a:extLst>
                <a:ext uri="{FF2B5EF4-FFF2-40B4-BE49-F238E27FC236}">
                  <a16:creationId xmlns:a16="http://schemas.microsoft.com/office/drawing/2014/main"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4" name="Google Shape;7478;p9">
              <a:extLst>
                <a:ext uri="{FF2B5EF4-FFF2-40B4-BE49-F238E27FC236}">
                  <a16:creationId xmlns:a16="http://schemas.microsoft.com/office/drawing/2014/main"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5" name="Google Shape;7479;p9">
              <a:extLst>
                <a:ext uri="{FF2B5EF4-FFF2-40B4-BE49-F238E27FC236}">
                  <a16:creationId xmlns:a16="http://schemas.microsoft.com/office/drawing/2014/main"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6" name="Google Shape;7480;p9">
              <a:extLst>
                <a:ext uri="{FF2B5EF4-FFF2-40B4-BE49-F238E27FC236}">
                  <a16:creationId xmlns:a16="http://schemas.microsoft.com/office/drawing/2014/main"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7" name="Google Shape;7481;p9">
              <a:extLst>
                <a:ext uri="{FF2B5EF4-FFF2-40B4-BE49-F238E27FC236}">
                  <a16:creationId xmlns:a16="http://schemas.microsoft.com/office/drawing/2014/main"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8" name="Google Shape;7482;p9">
              <a:extLst>
                <a:ext uri="{FF2B5EF4-FFF2-40B4-BE49-F238E27FC236}">
                  <a16:creationId xmlns:a16="http://schemas.microsoft.com/office/drawing/2014/main"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9" name="Google Shape;7483;p9">
              <a:extLst>
                <a:ext uri="{FF2B5EF4-FFF2-40B4-BE49-F238E27FC236}">
                  <a16:creationId xmlns:a16="http://schemas.microsoft.com/office/drawing/2014/main"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0" name="Google Shape;7484;p9">
              <a:extLst>
                <a:ext uri="{FF2B5EF4-FFF2-40B4-BE49-F238E27FC236}">
                  <a16:creationId xmlns:a16="http://schemas.microsoft.com/office/drawing/2014/main"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1" name="Google Shape;7485;p9">
              <a:extLst>
                <a:ext uri="{FF2B5EF4-FFF2-40B4-BE49-F238E27FC236}">
                  <a16:creationId xmlns:a16="http://schemas.microsoft.com/office/drawing/2014/main"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2" name="Google Shape;7486;p9">
              <a:extLst>
                <a:ext uri="{FF2B5EF4-FFF2-40B4-BE49-F238E27FC236}">
                  <a16:creationId xmlns:a16="http://schemas.microsoft.com/office/drawing/2014/main"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3" name="Google Shape;7487;p9">
              <a:extLst>
                <a:ext uri="{FF2B5EF4-FFF2-40B4-BE49-F238E27FC236}">
                  <a16:creationId xmlns:a16="http://schemas.microsoft.com/office/drawing/2014/main"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4" name="Google Shape;7488;p9">
              <a:extLst>
                <a:ext uri="{FF2B5EF4-FFF2-40B4-BE49-F238E27FC236}">
                  <a16:creationId xmlns:a16="http://schemas.microsoft.com/office/drawing/2014/main"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5" name="Google Shape;7489;p9">
              <a:extLst>
                <a:ext uri="{FF2B5EF4-FFF2-40B4-BE49-F238E27FC236}">
                  <a16:creationId xmlns:a16="http://schemas.microsoft.com/office/drawing/2014/main"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6" name="Google Shape;7490;p9">
              <a:extLst>
                <a:ext uri="{FF2B5EF4-FFF2-40B4-BE49-F238E27FC236}">
                  <a16:creationId xmlns:a16="http://schemas.microsoft.com/office/drawing/2014/main"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7" name="Google Shape;7491;p9">
              <a:extLst>
                <a:ext uri="{FF2B5EF4-FFF2-40B4-BE49-F238E27FC236}">
                  <a16:creationId xmlns:a16="http://schemas.microsoft.com/office/drawing/2014/main"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8" name="Google Shape;7492;p9">
              <a:extLst>
                <a:ext uri="{FF2B5EF4-FFF2-40B4-BE49-F238E27FC236}">
                  <a16:creationId xmlns:a16="http://schemas.microsoft.com/office/drawing/2014/main"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9" name="Google Shape;7493;p9">
              <a:extLst>
                <a:ext uri="{FF2B5EF4-FFF2-40B4-BE49-F238E27FC236}">
                  <a16:creationId xmlns:a16="http://schemas.microsoft.com/office/drawing/2014/main"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0" name="Google Shape;7494;p9">
              <a:extLst>
                <a:ext uri="{FF2B5EF4-FFF2-40B4-BE49-F238E27FC236}">
                  <a16:creationId xmlns:a16="http://schemas.microsoft.com/office/drawing/2014/main"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1" name="Google Shape;7495;p9">
              <a:extLst>
                <a:ext uri="{FF2B5EF4-FFF2-40B4-BE49-F238E27FC236}">
                  <a16:creationId xmlns:a16="http://schemas.microsoft.com/office/drawing/2014/main"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2" name="Google Shape;7496;p9">
              <a:extLst>
                <a:ext uri="{FF2B5EF4-FFF2-40B4-BE49-F238E27FC236}">
                  <a16:creationId xmlns:a16="http://schemas.microsoft.com/office/drawing/2014/main"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3" name="Google Shape;7497;p9">
              <a:extLst>
                <a:ext uri="{FF2B5EF4-FFF2-40B4-BE49-F238E27FC236}">
                  <a16:creationId xmlns:a16="http://schemas.microsoft.com/office/drawing/2014/main"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4" name="Google Shape;7498;p9">
              <a:extLst>
                <a:ext uri="{FF2B5EF4-FFF2-40B4-BE49-F238E27FC236}">
                  <a16:creationId xmlns:a16="http://schemas.microsoft.com/office/drawing/2014/main"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5" name="Google Shape;7499;p9">
              <a:extLst>
                <a:ext uri="{FF2B5EF4-FFF2-40B4-BE49-F238E27FC236}">
                  <a16:creationId xmlns:a16="http://schemas.microsoft.com/office/drawing/2014/main"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6" name="Google Shape;7500;p9">
              <a:extLst>
                <a:ext uri="{FF2B5EF4-FFF2-40B4-BE49-F238E27FC236}">
                  <a16:creationId xmlns:a16="http://schemas.microsoft.com/office/drawing/2014/main"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7" name="Google Shape;7501;p9">
              <a:extLst>
                <a:ext uri="{FF2B5EF4-FFF2-40B4-BE49-F238E27FC236}">
                  <a16:creationId xmlns:a16="http://schemas.microsoft.com/office/drawing/2014/main"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8" name="Google Shape;7502;p9">
              <a:extLst>
                <a:ext uri="{FF2B5EF4-FFF2-40B4-BE49-F238E27FC236}">
                  <a16:creationId xmlns:a16="http://schemas.microsoft.com/office/drawing/2014/main"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9" name="Google Shape;7503;p9">
              <a:extLst>
                <a:ext uri="{FF2B5EF4-FFF2-40B4-BE49-F238E27FC236}">
                  <a16:creationId xmlns:a16="http://schemas.microsoft.com/office/drawing/2014/main"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0" name="Google Shape;7504;p9">
              <a:extLst>
                <a:ext uri="{FF2B5EF4-FFF2-40B4-BE49-F238E27FC236}">
                  <a16:creationId xmlns:a16="http://schemas.microsoft.com/office/drawing/2014/main"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1" name="Google Shape;7505;p9">
              <a:extLst>
                <a:ext uri="{FF2B5EF4-FFF2-40B4-BE49-F238E27FC236}">
                  <a16:creationId xmlns:a16="http://schemas.microsoft.com/office/drawing/2014/main"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2" name="Google Shape;7506;p9">
              <a:extLst>
                <a:ext uri="{FF2B5EF4-FFF2-40B4-BE49-F238E27FC236}">
                  <a16:creationId xmlns:a16="http://schemas.microsoft.com/office/drawing/2014/main"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3" name="Google Shape;7507;p9">
              <a:extLst>
                <a:ext uri="{FF2B5EF4-FFF2-40B4-BE49-F238E27FC236}">
                  <a16:creationId xmlns:a16="http://schemas.microsoft.com/office/drawing/2014/main"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4" name="Google Shape;7508;p9">
              <a:extLst>
                <a:ext uri="{FF2B5EF4-FFF2-40B4-BE49-F238E27FC236}">
                  <a16:creationId xmlns:a16="http://schemas.microsoft.com/office/drawing/2014/main"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5" name="Google Shape;7509;p9">
              <a:extLst>
                <a:ext uri="{FF2B5EF4-FFF2-40B4-BE49-F238E27FC236}">
                  <a16:creationId xmlns:a16="http://schemas.microsoft.com/office/drawing/2014/main"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6" name="Google Shape;7510;p9">
              <a:extLst>
                <a:ext uri="{FF2B5EF4-FFF2-40B4-BE49-F238E27FC236}">
                  <a16:creationId xmlns:a16="http://schemas.microsoft.com/office/drawing/2014/main"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7" name="Google Shape;7511;p9">
              <a:extLst>
                <a:ext uri="{FF2B5EF4-FFF2-40B4-BE49-F238E27FC236}">
                  <a16:creationId xmlns:a16="http://schemas.microsoft.com/office/drawing/2014/main"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8" name="Google Shape;7512;p9">
              <a:extLst>
                <a:ext uri="{FF2B5EF4-FFF2-40B4-BE49-F238E27FC236}">
                  <a16:creationId xmlns:a16="http://schemas.microsoft.com/office/drawing/2014/main"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9" name="Google Shape;7513;p9">
              <a:extLst>
                <a:ext uri="{FF2B5EF4-FFF2-40B4-BE49-F238E27FC236}">
                  <a16:creationId xmlns:a16="http://schemas.microsoft.com/office/drawing/2014/main"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0" name="Google Shape;7514;p9">
              <a:extLst>
                <a:ext uri="{FF2B5EF4-FFF2-40B4-BE49-F238E27FC236}">
                  <a16:creationId xmlns:a16="http://schemas.microsoft.com/office/drawing/2014/main"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1" name="Google Shape;7515;p9">
              <a:extLst>
                <a:ext uri="{FF2B5EF4-FFF2-40B4-BE49-F238E27FC236}">
                  <a16:creationId xmlns:a16="http://schemas.microsoft.com/office/drawing/2014/main"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2" name="Google Shape;7516;p9">
              <a:extLst>
                <a:ext uri="{FF2B5EF4-FFF2-40B4-BE49-F238E27FC236}">
                  <a16:creationId xmlns:a16="http://schemas.microsoft.com/office/drawing/2014/main"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3" name="Google Shape;7517;p9">
              <a:extLst>
                <a:ext uri="{FF2B5EF4-FFF2-40B4-BE49-F238E27FC236}">
                  <a16:creationId xmlns:a16="http://schemas.microsoft.com/office/drawing/2014/main"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4" name="Google Shape;7518;p9">
              <a:extLst>
                <a:ext uri="{FF2B5EF4-FFF2-40B4-BE49-F238E27FC236}">
                  <a16:creationId xmlns:a16="http://schemas.microsoft.com/office/drawing/2014/main"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5" name="Google Shape;7519;p9">
              <a:extLst>
                <a:ext uri="{FF2B5EF4-FFF2-40B4-BE49-F238E27FC236}">
                  <a16:creationId xmlns:a16="http://schemas.microsoft.com/office/drawing/2014/main"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6" name="Google Shape;7520;p9">
              <a:extLst>
                <a:ext uri="{FF2B5EF4-FFF2-40B4-BE49-F238E27FC236}">
                  <a16:creationId xmlns:a16="http://schemas.microsoft.com/office/drawing/2014/main"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7" name="Google Shape;7521;p9">
              <a:extLst>
                <a:ext uri="{FF2B5EF4-FFF2-40B4-BE49-F238E27FC236}">
                  <a16:creationId xmlns:a16="http://schemas.microsoft.com/office/drawing/2014/main"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8" name="Google Shape;7522;p9">
              <a:extLst>
                <a:ext uri="{FF2B5EF4-FFF2-40B4-BE49-F238E27FC236}">
                  <a16:creationId xmlns:a16="http://schemas.microsoft.com/office/drawing/2014/main"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9" name="Google Shape;7523;p9">
              <a:extLst>
                <a:ext uri="{FF2B5EF4-FFF2-40B4-BE49-F238E27FC236}">
                  <a16:creationId xmlns:a16="http://schemas.microsoft.com/office/drawing/2014/main"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0" name="Google Shape;7524;p9">
              <a:extLst>
                <a:ext uri="{FF2B5EF4-FFF2-40B4-BE49-F238E27FC236}">
                  <a16:creationId xmlns:a16="http://schemas.microsoft.com/office/drawing/2014/main"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1" name="Google Shape;7525;p9">
              <a:extLst>
                <a:ext uri="{FF2B5EF4-FFF2-40B4-BE49-F238E27FC236}">
                  <a16:creationId xmlns:a16="http://schemas.microsoft.com/office/drawing/2014/main"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2" name="Google Shape;7526;p9">
              <a:extLst>
                <a:ext uri="{FF2B5EF4-FFF2-40B4-BE49-F238E27FC236}">
                  <a16:creationId xmlns:a16="http://schemas.microsoft.com/office/drawing/2014/main"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3" name="Google Shape;7527;p9">
              <a:extLst>
                <a:ext uri="{FF2B5EF4-FFF2-40B4-BE49-F238E27FC236}">
                  <a16:creationId xmlns:a16="http://schemas.microsoft.com/office/drawing/2014/main"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4" name="Google Shape;7528;p9">
              <a:extLst>
                <a:ext uri="{FF2B5EF4-FFF2-40B4-BE49-F238E27FC236}">
                  <a16:creationId xmlns:a16="http://schemas.microsoft.com/office/drawing/2014/main"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5" name="Google Shape;7529;p9">
              <a:extLst>
                <a:ext uri="{FF2B5EF4-FFF2-40B4-BE49-F238E27FC236}">
                  <a16:creationId xmlns:a16="http://schemas.microsoft.com/office/drawing/2014/main"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6" name="Google Shape;7530;p9">
              <a:extLst>
                <a:ext uri="{FF2B5EF4-FFF2-40B4-BE49-F238E27FC236}">
                  <a16:creationId xmlns:a16="http://schemas.microsoft.com/office/drawing/2014/main"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7" name="Google Shape;7531;p9">
              <a:extLst>
                <a:ext uri="{FF2B5EF4-FFF2-40B4-BE49-F238E27FC236}">
                  <a16:creationId xmlns:a16="http://schemas.microsoft.com/office/drawing/2014/main"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8" name="Google Shape;7532;p9">
              <a:extLst>
                <a:ext uri="{FF2B5EF4-FFF2-40B4-BE49-F238E27FC236}">
                  <a16:creationId xmlns:a16="http://schemas.microsoft.com/office/drawing/2014/main"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9" name="Google Shape;7533;p9">
              <a:extLst>
                <a:ext uri="{FF2B5EF4-FFF2-40B4-BE49-F238E27FC236}">
                  <a16:creationId xmlns:a16="http://schemas.microsoft.com/office/drawing/2014/main"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0" name="Google Shape;7534;p9">
              <a:extLst>
                <a:ext uri="{FF2B5EF4-FFF2-40B4-BE49-F238E27FC236}">
                  <a16:creationId xmlns:a16="http://schemas.microsoft.com/office/drawing/2014/main"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1" name="Google Shape;7535;p9">
              <a:extLst>
                <a:ext uri="{FF2B5EF4-FFF2-40B4-BE49-F238E27FC236}">
                  <a16:creationId xmlns:a16="http://schemas.microsoft.com/office/drawing/2014/main"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2" name="Google Shape;7536;p9">
              <a:extLst>
                <a:ext uri="{FF2B5EF4-FFF2-40B4-BE49-F238E27FC236}">
                  <a16:creationId xmlns:a16="http://schemas.microsoft.com/office/drawing/2014/main"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3" name="Google Shape;7537;p9">
              <a:extLst>
                <a:ext uri="{FF2B5EF4-FFF2-40B4-BE49-F238E27FC236}">
                  <a16:creationId xmlns:a16="http://schemas.microsoft.com/office/drawing/2014/main"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4" name="Google Shape;7538;p9">
              <a:extLst>
                <a:ext uri="{FF2B5EF4-FFF2-40B4-BE49-F238E27FC236}">
                  <a16:creationId xmlns:a16="http://schemas.microsoft.com/office/drawing/2014/main"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5" name="Google Shape;7539;p9">
              <a:extLst>
                <a:ext uri="{FF2B5EF4-FFF2-40B4-BE49-F238E27FC236}">
                  <a16:creationId xmlns:a16="http://schemas.microsoft.com/office/drawing/2014/main"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6" name="Google Shape;7540;p9">
              <a:extLst>
                <a:ext uri="{FF2B5EF4-FFF2-40B4-BE49-F238E27FC236}">
                  <a16:creationId xmlns:a16="http://schemas.microsoft.com/office/drawing/2014/main"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7" name="Google Shape;7541;p9">
              <a:extLst>
                <a:ext uri="{FF2B5EF4-FFF2-40B4-BE49-F238E27FC236}">
                  <a16:creationId xmlns:a16="http://schemas.microsoft.com/office/drawing/2014/main"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8" name="Google Shape;7542;p9">
              <a:extLst>
                <a:ext uri="{FF2B5EF4-FFF2-40B4-BE49-F238E27FC236}">
                  <a16:creationId xmlns:a16="http://schemas.microsoft.com/office/drawing/2014/main"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9" name="Google Shape;7543;p9">
              <a:extLst>
                <a:ext uri="{FF2B5EF4-FFF2-40B4-BE49-F238E27FC236}">
                  <a16:creationId xmlns:a16="http://schemas.microsoft.com/office/drawing/2014/main"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0" name="Google Shape;7544;p9">
              <a:extLst>
                <a:ext uri="{FF2B5EF4-FFF2-40B4-BE49-F238E27FC236}">
                  <a16:creationId xmlns:a16="http://schemas.microsoft.com/office/drawing/2014/main"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1" name="Google Shape;7545;p9">
              <a:extLst>
                <a:ext uri="{FF2B5EF4-FFF2-40B4-BE49-F238E27FC236}">
                  <a16:creationId xmlns:a16="http://schemas.microsoft.com/office/drawing/2014/main"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2" name="Google Shape;7546;p9">
              <a:extLst>
                <a:ext uri="{FF2B5EF4-FFF2-40B4-BE49-F238E27FC236}">
                  <a16:creationId xmlns:a16="http://schemas.microsoft.com/office/drawing/2014/main"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3" name="Google Shape;7547;p9">
              <a:extLst>
                <a:ext uri="{FF2B5EF4-FFF2-40B4-BE49-F238E27FC236}">
                  <a16:creationId xmlns:a16="http://schemas.microsoft.com/office/drawing/2014/main"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4" name="Google Shape;7548;p9">
              <a:extLst>
                <a:ext uri="{FF2B5EF4-FFF2-40B4-BE49-F238E27FC236}">
                  <a16:creationId xmlns:a16="http://schemas.microsoft.com/office/drawing/2014/main"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5" name="Google Shape;7549;p9">
              <a:extLst>
                <a:ext uri="{FF2B5EF4-FFF2-40B4-BE49-F238E27FC236}">
                  <a16:creationId xmlns:a16="http://schemas.microsoft.com/office/drawing/2014/main"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6" name="Google Shape;7550;p9">
              <a:extLst>
                <a:ext uri="{FF2B5EF4-FFF2-40B4-BE49-F238E27FC236}">
                  <a16:creationId xmlns:a16="http://schemas.microsoft.com/office/drawing/2014/main"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7" name="Google Shape;7551;p9">
              <a:extLst>
                <a:ext uri="{FF2B5EF4-FFF2-40B4-BE49-F238E27FC236}">
                  <a16:creationId xmlns:a16="http://schemas.microsoft.com/office/drawing/2014/main"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8" name="Google Shape;7552;p9">
              <a:extLst>
                <a:ext uri="{FF2B5EF4-FFF2-40B4-BE49-F238E27FC236}">
                  <a16:creationId xmlns:a16="http://schemas.microsoft.com/office/drawing/2014/main"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9" name="Google Shape;7553;p9">
              <a:extLst>
                <a:ext uri="{FF2B5EF4-FFF2-40B4-BE49-F238E27FC236}">
                  <a16:creationId xmlns:a16="http://schemas.microsoft.com/office/drawing/2014/main"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0" name="Google Shape;7554;p9">
              <a:extLst>
                <a:ext uri="{FF2B5EF4-FFF2-40B4-BE49-F238E27FC236}">
                  <a16:creationId xmlns:a16="http://schemas.microsoft.com/office/drawing/2014/main"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1" name="Google Shape;7555;p9">
              <a:extLst>
                <a:ext uri="{FF2B5EF4-FFF2-40B4-BE49-F238E27FC236}">
                  <a16:creationId xmlns:a16="http://schemas.microsoft.com/office/drawing/2014/main"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2" name="Google Shape;7556;p9">
              <a:extLst>
                <a:ext uri="{FF2B5EF4-FFF2-40B4-BE49-F238E27FC236}">
                  <a16:creationId xmlns:a16="http://schemas.microsoft.com/office/drawing/2014/main"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3" name="Google Shape;7557;p9">
              <a:extLst>
                <a:ext uri="{FF2B5EF4-FFF2-40B4-BE49-F238E27FC236}">
                  <a16:creationId xmlns:a16="http://schemas.microsoft.com/office/drawing/2014/main"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4" name="Google Shape;7558;p9">
              <a:extLst>
                <a:ext uri="{FF2B5EF4-FFF2-40B4-BE49-F238E27FC236}">
                  <a16:creationId xmlns:a16="http://schemas.microsoft.com/office/drawing/2014/main"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5" name="Google Shape;7559;p9">
              <a:extLst>
                <a:ext uri="{FF2B5EF4-FFF2-40B4-BE49-F238E27FC236}">
                  <a16:creationId xmlns:a16="http://schemas.microsoft.com/office/drawing/2014/main"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6" name="Google Shape;7560;p9">
              <a:extLst>
                <a:ext uri="{FF2B5EF4-FFF2-40B4-BE49-F238E27FC236}">
                  <a16:creationId xmlns:a16="http://schemas.microsoft.com/office/drawing/2014/main"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7" name="Google Shape;7561;p9">
              <a:extLst>
                <a:ext uri="{FF2B5EF4-FFF2-40B4-BE49-F238E27FC236}">
                  <a16:creationId xmlns:a16="http://schemas.microsoft.com/office/drawing/2014/main"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8" name="Google Shape;7562;p9">
              <a:extLst>
                <a:ext uri="{FF2B5EF4-FFF2-40B4-BE49-F238E27FC236}">
                  <a16:creationId xmlns:a16="http://schemas.microsoft.com/office/drawing/2014/main"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9" name="Google Shape;7563;p9">
              <a:extLst>
                <a:ext uri="{FF2B5EF4-FFF2-40B4-BE49-F238E27FC236}">
                  <a16:creationId xmlns:a16="http://schemas.microsoft.com/office/drawing/2014/main"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0" name="Google Shape;7564;p9">
              <a:extLst>
                <a:ext uri="{FF2B5EF4-FFF2-40B4-BE49-F238E27FC236}">
                  <a16:creationId xmlns:a16="http://schemas.microsoft.com/office/drawing/2014/main"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1" name="Google Shape;7565;p9">
              <a:extLst>
                <a:ext uri="{FF2B5EF4-FFF2-40B4-BE49-F238E27FC236}">
                  <a16:creationId xmlns:a16="http://schemas.microsoft.com/office/drawing/2014/main"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2" name="Google Shape;7566;p9">
              <a:extLst>
                <a:ext uri="{FF2B5EF4-FFF2-40B4-BE49-F238E27FC236}">
                  <a16:creationId xmlns:a16="http://schemas.microsoft.com/office/drawing/2014/main"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3" name="Google Shape;7567;p9">
              <a:extLst>
                <a:ext uri="{FF2B5EF4-FFF2-40B4-BE49-F238E27FC236}">
                  <a16:creationId xmlns:a16="http://schemas.microsoft.com/office/drawing/2014/main"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4" name="Google Shape;7568;p9">
              <a:extLst>
                <a:ext uri="{FF2B5EF4-FFF2-40B4-BE49-F238E27FC236}">
                  <a16:creationId xmlns:a16="http://schemas.microsoft.com/office/drawing/2014/main"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5" name="Google Shape;7569;p9">
              <a:extLst>
                <a:ext uri="{FF2B5EF4-FFF2-40B4-BE49-F238E27FC236}">
                  <a16:creationId xmlns:a16="http://schemas.microsoft.com/office/drawing/2014/main"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6" name="Google Shape;7570;p9">
              <a:extLst>
                <a:ext uri="{FF2B5EF4-FFF2-40B4-BE49-F238E27FC236}">
                  <a16:creationId xmlns:a16="http://schemas.microsoft.com/office/drawing/2014/main"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7" name="Google Shape;7571;p9">
              <a:extLst>
                <a:ext uri="{FF2B5EF4-FFF2-40B4-BE49-F238E27FC236}">
                  <a16:creationId xmlns:a16="http://schemas.microsoft.com/office/drawing/2014/main"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8" name="Google Shape;7572;p9">
              <a:extLst>
                <a:ext uri="{FF2B5EF4-FFF2-40B4-BE49-F238E27FC236}">
                  <a16:creationId xmlns:a16="http://schemas.microsoft.com/office/drawing/2014/main"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9" name="Google Shape;7573;p9">
              <a:extLst>
                <a:ext uri="{FF2B5EF4-FFF2-40B4-BE49-F238E27FC236}">
                  <a16:creationId xmlns:a16="http://schemas.microsoft.com/office/drawing/2014/main"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0" name="Google Shape;7574;p9">
              <a:extLst>
                <a:ext uri="{FF2B5EF4-FFF2-40B4-BE49-F238E27FC236}">
                  <a16:creationId xmlns:a16="http://schemas.microsoft.com/office/drawing/2014/main"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1" name="Google Shape;7575;p9">
              <a:extLst>
                <a:ext uri="{FF2B5EF4-FFF2-40B4-BE49-F238E27FC236}">
                  <a16:creationId xmlns:a16="http://schemas.microsoft.com/office/drawing/2014/main"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2" name="Google Shape;7576;p9">
              <a:extLst>
                <a:ext uri="{FF2B5EF4-FFF2-40B4-BE49-F238E27FC236}">
                  <a16:creationId xmlns:a16="http://schemas.microsoft.com/office/drawing/2014/main"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3" name="Google Shape;7577;p9">
              <a:extLst>
                <a:ext uri="{FF2B5EF4-FFF2-40B4-BE49-F238E27FC236}">
                  <a16:creationId xmlns:a16="http://schemas.microsoft.com/office/drawing/2014/main"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4" name="Google Shape;7578;p9">
              <a:extLst>
                <a:ext uri="{FF2B5EF4-FFF2-40B4-BE49-F238E27FC236}">
                  <a16:creationId xmlns:a16="http://schemas.microsoft.com/office/drawing/2014/main"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5" name="Google Shape;7579;p9">
              <a:extLst>
                <a:ext uri="{FF2B5EF4-FFF2-40B4-BE49-F238E27FC236}">
                  <a16:creationId xmlns:a16="http://schemas.microsoft.com/office/drawing/2014/main"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6" name="Google Shape;7580;p9">
              <a:extLst>
                <a:ext uri="{FF2B5EF4-FFF2-40B4-BE49-F238E27FC236}">
                  <a16:creationId xmlns:a16="http://schemas.microsoft.com/office/drawing/2014/main"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7" name="Google Shape;7581;p9">
              <a:extLst>
                <a:ext uri="{FF2B5EF4-FFF2-40B4-BE49-F238E27FC236}">
                  <a16:creationId xmlns:a16="http://schemas.microsoft.com/office/drawing/2014/main"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8" name="Google Shape;7582;p9">
              <a:extLst>
                <a:ext uri="{FF2B5EF4-FFF2-40B4-BE49-F238E27FC236}">
                  <a16:creationId xmlns:a16="http://schemas.microsoft.com/office/drawing/2014/main"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9" name="Google Shape;7583;p9">
              <a:extLst>
                <a:ext uri="{FF2B5EF4-FFF2-40B4-BE49-F238E27FC236}">
                  <a16:creationId xmlns:a16="http://schemas.microsoft.com/office/drawing/2014/main"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0" name="Google Shape;7584;p9">
              <a:extLst>
                <a:ext uri="{FF2B5EF4-FFF2-40B4-BE49-F238E27FC236}">
                  <a16:creationId xmlns:a16="http://schemas.microsoft.com/office/drawing/2014/main"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1" name="Google Shape;7585;p9">
              <a:extLst>
                <a:ext uri="{FF2B5EF4-FFF2-40B4-BE49-F238E27FC236}">
                  <a16:creationId xmlns:a16="http://schemas.microsoft.com/office/drawing/2014/main"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2" name="Google Shape;7586;p9">
              <a:extLst>
                <a:ext uri="{FF2B5EF4-FFF2-40B4-BE49-F238E27FC236}">
                  <a16:creationId xmlns:a16="http://schemas.microsoft.com/office/drawing/2014/main"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3" name="Google Shape;7587;p9">
              <a:extLst>
                <a:ext uri="{FF2B5EF4-FFF2-40B4-BE49-F238E27FC236}">
                  <a16:creationId xmlns:a16="http://schemas.microsoft.com/office/drawing/2014/main"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4" name="Google Shape;7588;p9">
              <a:extLst>
                <a:ext uri="{FF2B5EF4-FFF2-40B4-BE49-F238E27FC236}">
                  <a16:creationId xmlns:a16="http://schemas.microsoft.com/office/drawing/2014/main"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5" name="Google Shape;7589;p9">
              <a:extLst>
                <a:ext uri="{FF2B5EF4-FFF2-40B4-BE49-F238E27FC236}">
                  <a16:creationId xmlns:a16="http://schemas.microsoft.com/office/drawing/2014/main"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6" name="Google Shape;7590;p9">
              <a:extLst>
                <a:ext uri="{FF2B5EF4-FFF2-40B4-BE49-F238E27FC236}">
                  <a16:creationId xmlns:a16="http://schemas.microsoft.com/office/drawing/2014/main"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7" name="Google Shape;7591;p9">
              <a:extLst>
                <a:ext uri="{FF2B5EF4-FFF2-40B4-BE49-F238E27FC236}">
                  <a16:creationId xmlns:a16="http://schemas.microsoft.com/office/drawing/2014/main"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8" name="Google Shape;7592;p9">
              <a:extLst>
                <a:ext uri="{FF2B5EF4-FFF2-40B4-BE49-F238E27FC236}">
                  <a16:creationId xmlns:a16="http://schemas.microsoft.com/office/drawing/2014/main"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9" name="Google Shape;7593;p9">
              <a:extLst>
                <a:ext uri="{FF2B5EF4-FFF2-40B4-BE49-F238E27FC236}">
                  <a16:creationId xmlns:a16="http://schemas.microsoft.com/office/drawing/2014/main"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0" name="Google Shape;7594;p9">
              <a:extLst>
                <a:ext uri="{FF2B5EF4-FFF2-40B4-BE49-F238E27FC236}">
                  <a16:creationId xmlns:a16="http://schemas.microsoft.com/office/drawing/2014/main"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1" name="Google Shape;7595;p9">
              <a:extLst>
                <a:ext uri="{FF2B5EF4-FFF2-40B4-BE49-F238E27FC236}">
                  <a16:creationId xmlns:a16="http://schemas.microsoft.com/office/drawing/2014/main"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2" name="Google Shape;7596;p9">
              <a:extLst>
                <a:ext uri="{FF2B5EF4-FFF2-40B4-BE49-F238E27FC236}">
                  <a16:creationId xmlns:a16="http://schemas.microsoft.com/office/drawing/2014/main"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3" name="Google Shape;7597;p9">
              <a:extLst>
                <a:ext uri="{FF2B5EF4-FFF2-40B4-BE49-F238E27FC236}">
                  <a16:creationId xmlns:a16="http://schemas.microsoft.com/office/drawing/2014/main"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4" name="Google Shape;7598;p9">
              <a:extLst>
                <a:ext uri="{FF2B5EF4-FFF2-40B4-BE49-F238E27FC236}">
                  <a16:creationId xmlns:a16="http://schemas.microsoft.com/office/drawing/2014/main"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5" name="Google Shape;7599;p9">
              <a:extLst>
                <a:ext uri="{FF2B5EF4-FFF2-40B4-BE49-F238E27FC236}">
                  <a16:creationId xmlns:a16="http://schemas.microsoft.com/office/drawing/2014/main"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6" name="Google Shape;7600;p9">
              <a:extLst>
                <a:ext uri="{FF2B5EF4-FFF2-40B4-BE49-F238E27FC236}">
                  <a16:creationId xmlns:a16="http://schemas.microsoft.com/office/drawing/2014/main"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7" name="Google Shape;7601;p9">
              <a:extLst>
                <a:ext uri="{FF2B5EF4-FFF2-40B4-BE49-F238E27FC236}">
                  <a16:creationId xmlns:a16="http://schemas.microsoft.com/office/drawing/2014/main"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8" name="Google Shape;7602;p9">
              <a:extLst>
                <a:ext uri="{FF2B5EF4-FFF2-40B4-BE49-F238E27FC236}">
                  <a16:creationId xmlns:a16="http://schemas.microsoft.com/office/drawing/2014/main"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9" name="Google Shape;7603;p9">
              <a:extLst>
                <a:ext uri="{FF2B5EF4-FFF2-40B4-BE49-F238E27FC236}">
                  <a16:creationId xmlns:a16="http://schemas.microsoft.com/office/drawing/2014/main"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0" name="Google Shape;7604;p9">
              <a:extLst>
                <a:ext uri="{FF2B5EF4-FFF2-40B4-BE49-F238E27FC236}">
                  <a16:creationId xmlns:a16="http://schemas.microsoft.com/office/drawing/2014/main"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1" name="Google Shape;7605;p9">
              <a:extLst>
                <a:ext uri="{FF2B5EF4-FFF2-40B4-BE49-F238E27FC236}">
                  <a16:creationId xmlns:a16="http://schemas.microsoft.com/office/drawing/2014/main"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2" name="Google Shape;7606;p9">
              <a:extLst>
                <a:ext uri="{FF2B5EF4-FFF2-40B4-BE49-F238E27FC236}">
                  <a16:creationId xmlns:a16="http://schemas.microsoft.com/office/drawing/2014/main"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3" name="Google Shape;7607;p9">
              <a:extLst>
                <a:ext uri="{FF2B5EF4-FFF2-40B4-BE49-F238E27FC236}">
                  <a16:creationId xmlns:a16="http://schemas.microsoft.com/office/drawing/2014/main"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4" name="Google Shape;7608;p9">
              <a:extLst>
                <a:ext uri="{FF2B5EF4-FFF2-40B4-BE49-F238E27FC236}">
                  <a16:creationId xmlns:a16="http://schemas.microsoft.com/office/drawing/2014/main"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5" name="Google Shape;7609;p9">
              <a:extLst>
                <a:ext uri="{FF2B5EF4-FFF2-40B4-BE49-F238E27FC236}">
                  <a16:creationId xmlns:a16="http://schemas.microsoft.com/office/drawing/2014/main"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6" name="Google Shape;7610;p9">
              <a:extLst>
                <a:ext uri="{FF2B5EF4-FFF2-40B4-BE49-F238E27FC236}">
                  <a16:creationId xmlns:a16="http://schemas.microsoft.com/office/drawing/2014/main"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7" name="Google Shape;7611;p9">
              <a:extLst>
                <a:ext uri="{FF2B5EF4-FFF2-40B4-BE49-F238E27FC236}">
                  <a16:creationId xmlns:a16="http://schemas.microsoft.com/office/drawing/2014/main"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8" name="Google Shape;7612;p9">
              <a:extLst>
                <a:ext uri="{FF2B5EF4-FFF2-40B4-BE49-F238E27FC236}">
                  <a16:creationId xmlns:a16="http://schemas.microsoft.com/office/drawing/2014/main"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9" name="Google Shape;7613;p9">
              <a:extLst>
                <a:ext uri="{FF2B5EF4-FFF2-40B4-BE49-F238E27FC236}">
                  <a16:creationId xmlns:a16="http://schemas.microsoft.com/office/drawing/2014/main"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0" name="Google Shape;7614;p9">
              <a:extLst>
                <a:ext uri="{FF2B5EF4-FFF2-40B4-BE49-F238E27FC236}">
                  <a16:creationId xmlns:a16="http://schemas.microsoft.com/office/drawing/2014/main"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1" name="Google Shape;7615;p9">
              <a:extLst>
                <a:ext uri="{FF2B5EF4-FFF2-40B4-BE49-F238E27FC236}">
                  <a16:creationId xmlns:a16="http://schemas.microsoft.com/office/drawing/2014/main"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2" name="Google Shape;7616;p9">
              <a:extLst>
                <a:ext uri="{FF2B5EF4-FFF2-40B4-BE49-F238E27FC236}">
                  <a16:creationId xmlns:a16="http://schemas.microsoft.com/office/drawing/2014/main"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3" name="Google Shape;7617;p9">
              <a:extLst>
                <a:ext uri="{FF2B5EF4-FFF2-40B4-BE49-F238E27FC236}">
                  <a16:creationId xmlns:a16="http://schemas.microsoft.com/office/drawing/2014/main"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4" name="Google Shape;7618;p9">
              <a:extLst>
                <a:ext uri="{FF2B5EF4-FFF2-40B4-BE49-F238E27FC236}">
                  <a16:creationId xmlns:a16="http://schemas.microsoft.com/office/drawing/2014/main"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5" name="Google Shape;7619;p9">
              <a:extLst>
                <a:ext uri="{FF2B5EF4-FFF2-40B4-BE49-F238E27FC236}">
                  <a16:creationId xmlns:a16="http://schemas.microsoft.com/office/drawing/2014/main"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6" name="Google Shape;7620;p9">
              <a:extLst>
                <a:ext uri="{FF2B5EF4-FFF2-40B4-BE49-F238E27FC236}">
                  <a16:creationId xmlns:a16="http://schemas.microsoft.com/office/drawing/2014/main"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7" name="Google Shape;7621;p9">
              <a:extLst>
                <a:ext uri="{FF2B5EF4-FFF2-40B4-BE49-F238E27FC236}">
                  <a16:creationId xmlns:a16="http://schemas.microsoft.com/office/drawing/2014/main"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8" name="Google Shape;7622;p9">
              <a:extLst>
                <a:ext uri="{FF2B5EF4-FFF2-40B4-BE49-F238E27FC236}">
                  <a16:creationId xmlns:a16="http://schemas.microsoft.com/office/drawing/2014/main"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9" name="Google Shape;7623;p9">
              <a:extLst>
                <a:ext uri="{FF2B5EF4-FFF2-40B4-BE49-F238E27FC236}">
                  <a16:creationId xmlns:a16="http://schemas.microsoft.com/office/drawing/2014/main"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0" name="Google Shape;7624;p9">
              <a:extLst>
                <a:ext uri="{FF2B5EF4-FFF2-40B4-BE49-F238E27FC236}">
                  <a16:creationId xmlns:a16="http://schemas.microsoft.com/office/drawing/2014/main"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1" name="Google Shape;7625;p9">
              <a:extLst>
                <a:ext uri="{FF2B5EF4-FFF2-40B4-BE49-F238E27FC236}">
                  <a16:creationId xmlns:a16="http://schemas.microsoft.com/office/drawing/2014/main"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2" name="Google Shape;7626;p9">
              <a:extLst>
                <a:ext uri="{FF2B5EF4-FFF2-40B4-BE49-F238E27FC236}">
                  <a16:creationId xmlns:a16="http://schemas.microsoft.com/office/drawing/2014/main"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3" name="Google Shape;7627;p9">
              <a:extLst>
                <a:ext uri="{FF2B5EF4-FFF2-40B4-BE49-F238E27FC236}">
                  <a16:creationId xmlns:a16="http://schemas.microsoft.com/office/drawing/2014/main"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4" name="Google Shape;7628;p9">
              <a:extLst>
                <a:ext uri="{FF2B5EF4-FFF2-40B4-BE49-F238E27FC236}">
                  <a16:creationId xmlns:a16="http://schemas.microsoft.com/office/drawing/2014/main"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5" name="Google Shape;7629;p9">
              <a:extLst>
                <a:ext uri="{FF2B5EF4-FFF2-40B4-BE49-F238E27FC236}">
                  <a16:creationId xmlns:a16="http://schemas.microsoft.com/office/drawing/2014/main"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6" name="Google Shape;7630;p9">
              <a:extLst>
                <a:ext uri="{FF2B5EF4-FFF2-40B4-BE49-F238E27FC236}">
                  <a16:creationId xmlns:a16="http://schemas.microsoft.com/office/drawing/2014/main"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7" name="Google Shape;7631;p9">
              <a:extLst>
                <a:ext uri="{FF2B5EF4-FFF2-40B4-BE49-F238E27FC236}">
                  <a16:creationId xmlns:a16="http://schemas.microsoft.com/office/drawing/2014/main"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8" name="Google Shape;7632;p9">
              <a:extLst>
                <a:ext uri="{FF2B5EF4-FFF2-40B4-BE49-F238E27FC236}">
                  <a16:creationId xmlns:a16="http://schemas.microsoft.com/office/drawing/2014/main"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9" name="Google Shape;7633;p9">
              <a:extLst>
                <a:ext uri="{FF2B5EF4-FFF2-40B4-BE49-F238E27FC236}">
                  <a16:creationId xmlns:a16="http://schemas.microsoft.com/office/drawing/2014/main"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0" name="Google Shape;7634;p9">
              <a:extLst>
                <a:ext uri="{FF2B5EF4-FFF2-40B4-BE49-F238E27FC236}">
                  <a16:creationId xmlns:a16="http://schemas.microsoft.com/office/drawing/2014/main"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1" name="Google Shape;7635;p9">
              <a:extLst>
                <a:ext uri="{FF2B5EF4-FFF2-40B4-BE49-F238E27FC236}">
                  <a16:creationId xmlns:a16="http://schemas.microsoft.com/office/drawing/2014/main"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2" name="Google Shape;7636;p9">
              <a:extLst>
                <a:ext uri="{FF2B5EF4-FFF2-40B4-BE49-F238E27FC236}">
                  <a16:creationId xmlns:a16="http://schemas.microsoft.com/office/drawing/2014/main"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3" name="Google Shape;7637;p9">
              <a:extLst>
                <a:ext uri="{FF2B5EF4-FFF2-40B4-BE49-F238E27FC236}">
                  <a16:creationId xmlns:a16="http://schemas.microsoft.com/office/drawing/2014/main"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4" name="Google Shape;7638;p9">
              <a:extLst>
                <a:ext uri="{FF2B5EF4-FFF2-40B4-BE49-F238E27FC236}">
                  <a16:creationId xmlns:a16="http://schemas.microsoft.com/office/drawing/2014/main"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5" name="Google Shape;7639;p9">
              <a:extLst>
                <a:ext uri="{FF2B5EF4-FFF2-40B4-BE49-F238E27FC236}">
                  <a16:creationId xmlns:a16="http://schemas.microsoft.com/office/drawing/2014/main"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6" name="Google Shape;7640;p9">
              <a:extLst>
                <a:ext uri="{FF2B5EF4-FFF2-40B4-BE49-F238E27FC236}">
                  <a16:creationId xmlns:a16="http://schemas.microsoft.com/office/drawing/2014/main"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7" name="Google Shape;7641;p9">
              <a:extLst>
                <a:ext uri="{FF2B5EF4-FFF2-40B4-BE49-F238E27FC236}">
                  <a16:creationId xmlns:a16="http://schemas.microsoft.com/office/drawing/2014/main"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8" name="Google Shape;7642;p9">
              <a:extLst>
                <a:ext uri="{FF2B5EF4-FFF2-40B4-BE49-F238E27FC236}">
                  <a16:creationId xmlns:a16="http://schemas.microsoft.com/office/drawing/2014/main"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9" name="Google Shape;7643;p9">
              <a:extLst>
                <a:ext uri="{FF2B5EF4-FFF2-40B4-BE49-F238E27FC236}">
                  <a16:creationId xmlns:a16="http://schemas.microsoft.com/office/drawing/2014/main"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0" name="Google Shape;7644;p9">
              <a:extLst>
                <a:ext uri="{FF2B5EF4-FFF2-40B4-BE49-F238E27FC236}">
                  <a16:creationId xmlns:a16="http://schemas.microsoft.com/office/drawing/2014/main"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1" name="Google Shape;7645;p9">
              <a:extLst>
                <a:ext uri="{FF2B5EF4-FFF2-40B4-BE49-F238E27FC236}">
                  <a16:creationId xmlns:a16="http://schemas.microsoft.com/office/drawing/2014/main"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2" name="Google Shape;7646;p9">
              <a:extLst>
                <a:ext uri="{FF2B5EF4-FFF2-40B4-BE49-F238E27FC236}">
                  <a16:creationId xmlns:a16="http://schemas.microsoft.com/office/drawing/2014/main"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3" name="Google Shape;7647;p9">
              <a:extLst>
                <a:ext uri="{FF2B5EF4-FFF2-40B4-BE49-F238E27FC236}">
                  <a16:creationId xmlns:a16="http://schemas.microsoft.com/office/drawing/2014/main"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4" name="Google Shape;7648;p9">
              <a:extLst>
                <a:ext uri="{FF2B5EF4-FFF2-40B4-BE49-F238E27FC236}">
                  <a16:creationId xmlns:a16="http://schemas.microsoft.com/office/drawing/2014/main"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5" name="Google Shape;7649;p9">
              <a:extLst>
                <a:ext uri="{FF2B5EF4-FFF2-40B4-BE49-F238E27FC236}">
                  <a16:creationId xmlns:a16="http://schemas.microsoft.com/office/drawing/2014/main"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6" name="Google Shape;7650;p9">
              <a:extLst>
                <a:ext uri="{FF2B5EF4-FFF2-40B4-BE49-F238E27FC236}">
                  <a16:creationId xmlns:a16="http://schemas.microsoft.com/office/drawing/2014/main"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7" name="Google Shape;7651;p9">
              <a:extLst>
                <a:ext uri="{FF2B5EF4-FFF2-40B4-BE49-F238E27FC236}">
                  <a16:creationId xmlns:a16="http://schemas.microsoft.com/office/drawing/2014/main"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8" name="Google Shape;7652;p9">
              <a:extLst>
                <a:ext uri="{FF2B5EF4-FFF2-40B4-BE49-F238E27FC236}">
                  <a16:creationId xmlns:a16="http://schemas.microsoft.com/office/drawing/2014/main"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9" name="Google Shape;7653;p9">
              <a:extLst>
                <a:ext uri="{FF2B5EF4-FFF2-40B4-BE49-F238E27FC236}">
                  <a16:creationId xmlns:a16="http://schemas.microsoft.com/office/drawing/2014/main"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0" name="Google Shape;7654;p9">
              <a:extLst>
                <a:ext uri="{FF2B5EF4-FFF2-40B4-BE49-F238E27FC236}">
                  <a16:creationId xmlns:a16="http://schemas.microsoft.com/office/drawing/2014/main"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1" name="Google Shape;7655;p9">
              <a:extLst>
                <a:ext uri="{FF2B5EF4-FFF2-40B4-BE49-F238E27FC236}">
                  <a16:creationId xmlns:a16="http://schemas.microsoft.com/office/drawing/2014/main"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2" name="Google Shape;7656;p9">
              <a:extLst>
                <a:ext uri="{FF2B5EF4-FFF2-40B4-BE49-F238E27FC236}">
                  <a16:creationId xmlns:a16="http://schemas.microsoft.com/office/drawing/2014/main"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3" name="Google Shape;7657;p9">
              <a:extLst>
                <a:ext uri="{FF2B5EF4-FFF2-40B4-BE49-F238E27FC236}">
                  <a16:creationId xmlns:a16="http://schemas.microsoft.com/office/drawing/2014/main"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4" name="Google Shape;7658;p9">
              <a:extLst>
                <a:ext uri="{FF2B5EF4-FFF2-40B4-BE49-F238E27FC236}">
                  <a16:creationId xmlns:a16="http://schemas.microsoft.com/office/drawing/2014/main"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5" name="Google Shape;7659;p9">
              <a:extLst>
                <a:ext uri="{FF2B5EF4-FFF2-40B4-BE49-F238E27FC236}">
                  <a16:creationId xmlns:a16="http://schemas.microsoft.com/office/drawing/2014/main"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6" name="Google Shape;7660;p9">
              <a:extLst>
                <a:ext uri="{FF2B5EF4-FFF2-40B4-BE49-F238E27FC236}">
                  <a16:creationId xmlns:a16="http://schemas.microsoft.com/office/drawing/2014/main"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7" name="Google Shape;7661;p9">
              <a:extLst>
                <a:ext uri="{FF2B5EF4-FFF2-40B4-BE49-F238E27FC236}">
                  <a16:creationId xmlns:a16="http://schemas.microsoft.com/office/drawing/2014/main"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8" name="Google Shape;7662;p9">
              <a:extLst>
                <a:ext uri="{FF2B5EF4-FFF2-40B4-BE49-F238E27FC236}">
                  <a16:creationId xmlns:a16="http://schemas.microsoft.com/office/drawing/2014/main"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9" name="Google Shape;7663;p9">
              <a:extLst>
                <a:ext uri="{FF2B5EF4-FFF2-40B4-BE49-F238E27FC236}">
                  <a16:creationId xmlns:a16="http://schemas.microsoft.com/office/drawing/2014/main"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0" name="Google Shape;7664;p9">
              <a:extLst>
                <a:ext uri="{FF2B5EF4-FFF2-40B4-BE49-F238E27FC236}">
                  <a16:creationId xmlns:a16="http://schemas.microsoft.com/office/drawing/2014/main"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1" name="Google Shape;7665;p9">
              <a:extLst>
                <a:ext uri="{FF2B5EF4-FFF2-40B4-BE49-F238E27FC236}">
                  <a16:creationId xmlns:a16="http://schemas.microsoft.com/office/drawing/2014/main"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2" name="Google Shape;7666;p9">
              <a:extLst>
                <a:ext uri="{FF2B5EF4-FFF2-40B4-BE49-F238E27FC236}">
                  <a16:creationId xmlns:a16="http://schemas.microsoft.com/office/drawing/2014/main"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3" name="Google Shape;7667;p9">
              <a:extLst>
                <a:ext uri="{FF2B5EF4-FFF2-40B4-BE49-F238E27FC236}">
                  <a16:creationId xmlns:a16="http://schemas.microsoft.com/office/drawing/2014/main"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4" name="Google Shape;7668;p9">
              <a:extLst>
                <a:ext uri="{FF2B5EF4-FFF2-40B4-BE49-F238E27FC236}">
                  <a16:creationId xmlns:a16="http://schemas.microsoft.com/office/drawing/2014/main"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5" name="Google Shape;7669;p9">
              <a:extLst>
                <a:ext uri="{FF2B5EF4-FFF2-40B4-BE49-F238E27FC236}">
                  <a16:creationId xmlns:a16="http://schemas.microsoft.com/office/drawing/2014/main"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6" name="Google Shape;7670;p9">
              <a:extLst>
                <a:ext uri="{FF2B5EF4-FFF2-40B4-BE49-F238E27FC236}">
                  <a16:creationId xmlns:a16="http://schemas.microsoft.com/office/drawing/2014/main"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7" name="Google Shape;7671;p9">
              <a:extLst>
                <a:ext uri="{FF2B5EF4-FFF2-40B4-BE49-F238E27FC236}">
                  <a16:creationId xmlns:a16="http://schemas.microsoft.com/office/drawing/2014/main"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8" name="Google Shape;7672;p9">
              <a:extLst>
                <a:ext uri="{FF2B5EF4-FFF2-40B4-BE49-F238E27FC236}">
                  <a16:creationId xmlns:a16="http://schemas.microsoft.com/office/drawing/2014/main"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9" name="Google Shape;7673;p9">
              <a:extLst>
                <a:ext uri="{FF2B5EF4-FFF2-40B4-BE49-F238E27FC236}">
                  <a16:creationId xmlns:a16="http://schemas.microsoft.com/office/drawing/2014/main"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0" name="Google Shape;7674;p9">
              <a:extLst>
                <a:ext uri="{FF2B5EF4-FFF2-40B4-BE49-F238E27FC236}">
                  <a16:creationId xmlns:a16="http://schemas.microsoft.com/office/drawing/2014/main"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1" name="Google Shape;7675;p9">
              <a:extLst>
                <a:ext uri="{FF2B5EF4-FFF2-40B4-BE49-F238E27FC236}">
                  <a16:creationId xmlns:a16="http://schemas.microsoft.com/office/drawing/2014/main"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2" name="Google Shape;7676;p9">
              <a:extLst>
                <a:ext uri="{FF2B5EF4-FFF2-40B4-BE49-F238E27FC236}">
                  <a16:creationId xmlns:a16="http://schemas.microsoft.com/office/drawing/2014/main"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3" name="Google Shape;7677;p9">
              <a:extLst>
                <a:ext uri="{FF2B5EF4-FFF2-40B4-BE49-F238E27FC236}">
                  <a16:creationId xmlns:a16="http://schemas.microsoft.com/office/drawing/2014/main"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4" name="Google Shape;7678;p9">
              <a:extLst>
                <a:ext uri="{FF2B5EF4-FFF2-40B4-BE49-F238E27FC236}">
                  <a16:creationId xmlns:a16="http://schemas.microsoft.com/office/drawing/2014/main"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5" name="Google Shape;7679;p9">
              <a:extLst>
                <a:ext uri="{FF2B5EF4-FFF2-40B4-BE49-F238E27FC236}">
                  <a16:creationId xmlns:a16="http://schemas.microsoft.com/office/drawing/2014/main"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6" name="Google Shape;7680;p9">
              <a:extLst>
                <a:ext uri="{FF2B5EF4-FFF2-40B4-BE49-F238E27FC236}">
                  <a16:creationId xmlns:a16="http://schemas.microsoft.com/office/drawing/2014/main"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7" name="Google Shape;7681;p9">
              <a:extLst>
                <a:ext uri="{FF2B5EF4-FFF2-40B4-BE49-F238E27FC236}">
                  <a16:creationId xmlns:a16="http://schemas.microsoft.com/office/drawing/2014/main"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8" name="Google Shape;7682;p9">
              <a:extLst>
                <a:ext uri="{FF2B5EF4-FFF2-40B4-BE49-F238E27FC236}">
                  <a16:creationId xmlns:a16="http://schemas.microsoft.com/office/drawing/2014/main"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9" name="Google Shape;7683;p9">
              <a:extLst>
                <a:ext uri="{FF2B5EF4-FFF2-40B4-BE49-F238E27FC236}">
                  <a16:creationId xmlns:a16="http://schemas.microsoft.com/office/drawing/2014/main"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0" name="Google Shape;7684;p9">
              <a:extLst>
                <a:ext uri="{FF2B5EF4-FFF2-40B4-BE49-F238E27FC236}">
                  <a16:creationId xmlns:a16="http://schemas.microsoft.com/office/drawing/2014/main"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1" name="Google Shape;7685;p9">
              <a:extLst>
                <a:ext uri="{FF2B5EF4-FFF2-40B4-BE49-F238E27FC236}">
                  <a16:creationId xmlns:a16="http://schemas.microsoft.com/office/drawing/2014/main"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2" name="Google Shape;7686;p9">
              <a:extLst>
                <a:ext uri="{FF2B5EF4-FFF2-40B4-BE49-F238E27FC236}">
                  <a16:creationId xmlns:a16="http://schemas.microsoft.com/office/drawing/2014/main"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3" name="Google Shape;7687;p9">
              <a:extLst>
                <a:ext uri="{FF2B5EF4-FFF2-40B4-BE49-F238E27FC236}">
                  <a16:creationId xmlns:a16="http://schemas.microsoft.com/office/drawing/2014/main"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4" name="Google Shape;7688;p9">
              <a:extLst>
                <a:ext uri="{FF2B5EF4-FFF2-40B4-BE49-F238E27FC236}">
                  <a16:creationId xmlns:a16="http://schemas.microsoft.com/office/drawing/2014/main"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5" name="Google Shape;7689;p9">
              <a:extLst>
                <a:ext uri="{FF2B5EF4-FFF2-40B4-BE49-F238E27FC236}">
                  <a16:creationId xmlns:a16="http://schemas.microsoft.com/office/drawing/2014/main"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6" name="Google Shape;7690;p9">
              <a:extLst>
                <a:ext uri="{FF2B5EF4-FFF2-40B4-BE49-F238E27FC236}">
                  <a16:creationId xmlns:a16="http://schemas.microsoft.com/office/drawing/2014/main"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7" name="Google Shape;7691;p9">
              <a:extLst>
                <a:ext uri="{FF2B5EF4-FFF2-40B4-BE49-F238E27FC236}">
                  <a16:creationId xmlns:a16="http://schemas.microsoft.com/office/drawing/2014/main"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8" name="Google Shape;7692;p9">
              <a:extLst>
                <a:ext uri="{FF2B5EF4-FFF2-40B4-BE49-F238E27FC236}">
                  <a16:creationId xmlns:a16="http://schemas.microsoft.com/office/drawing/2014/main"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9" name="Google Shape;7693;p9">
              <a:extLst>
                <a:ext uri="{FF2B5EF4-FFF2-40B4-BE49-F238E27FC236}">
                  <a16:creationId xmlns:a16="http://schemas.microsoft.com/office/drawing/2014/main"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0" name="Google Shape;7694;p9">
              <a:extLst>
                <a:ext uri="{FF2B5EF4-FFF2-40B4-BE49-F238E27FC236}">
                  <a16:creationId xmlns:a16="http://schemas.microsoft.com/office/drawing/2014/main"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1" name="Google Shape;7695;p9">
              <a:extLst>
                <a:ext uri="{FF2B5EF4-FFF2-40B4-BE49-F238E27FC236}">
                  <a16:creationId xmlns:a16="http://schemas.microsoft.com/office/drawing/2014/main"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2" name="Google Shape;7696;p9">
              <a:extLst>
                <a:ext uri="{FF2B5EF4-FFF2-40B4-BE49-F238E27FC236}">
                  <a16:creationId xmlns:a16="http://schemas.microsoft.com/office/drawing/2014/main"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3" name="Google Shape;7697;p9">
              <a:extLst>
                <a:ext uri="{FF2B5EF4-FFF2-40B4-BE49-F238E27FC236}">
                  <a16:creationId xmlns:a16="http://schemas.microsoft.com/office/drawing/2014/main"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4" name="Google Shape;7698;p9">
              <a:extLst>
                <a:ext uri="{FF2B5EF4-FFF2-40B4-BE49-F238E27FC236}">
                  <a16:creationId xmlns:a16="http://schemas.microsoft.com/office/drawing/2014/main"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5" name="Google Shape;7699;p9">
              <a:extLst>
                <a:ext uri="{FF2B5EF4-FFF2-40B4-BE49-F238E27FC236}">
                  <a16:creationId xmlns:a16="http://schemas.microsoft.com/office/drawing/2014/main"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6" name="Google Shape;7700;p9">
              <a:extLst>
                <a:ext uri="{FF2B5EF4-FFF2-40B4-BE49-F238E27FC236}">
                  <a16:creationId xmlns:a16="http://schemas.microsoft.com/office/drawing/2014/main"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7" name="Google Shape;7701;p9">
              <a:extLst>
                <a:ext uri="{FF2B5EF4-FFF2-40B4-BE49-F238E27FC236}">
                  <a16:creationId xmlns:a16="http://schemas.microsoft.com/office/drawing/2014/main"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8" name="Google Shape;7702;p9">
              <a:extLst>
                <a:ext uri="{FF2B5EF4-FFF2-40B4-BE49-F238E27FC236}">
                  <a16:creationId xmlns:a16="http://schemas.microsoft.com/office/drawing/2014/main"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9" name="Google Shape;7703;p9">
              <a:extLst>
                <a:ext uri="{FF2B5EF4-FFF2-40B4-BE49-F238E27FC236}">
                  <a16:creationId xmlns:a16="http://schemas.microsoft.com/office/drawing/2014/main"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0" name="Google Shape;7704;p9">
              <a:extLst>
                <a:ext uri="{FF2B5EF4-FFF2-40B4-BE49-F238E27FC236}">
                  <a16:creationId xmlns:a16="http://schemas.microsoft.com/office/drawing/2014/main"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1" name="Google Shape;7705;p9">
              <a:extLst>
                <a:ext uri="{FF2B5EF4-FFF2-40B4-BE49-F238E27FC236}">
                  <a16:creationId xmlns:a16="http://schemas.microsoft.com/office/drawing/2014/main"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2" name="Google Shape;7706;p9">
              <a:extLst>
                <a:ext uri="{FF2B5EF4-FFF2-40B4-BE49-F238E27FC236}">
                  <a16:creationId xmlns:a16="http://schemas.microsoft.com/office/drawing/2014/main"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3" name="Google Shape;7707;p9">
              <a:extLst>
                <a:ext uri="{FF2B5EF4-FFF2-40B4-BE49-F238E27FC236}">
                  <a16:creationId xmlns:a16="http://schemas.microsoft.com/office/drawing/2014/main"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4" name="Google Shape;7708;p9">
              <a:extLst>
                <a:ext uri="{FF2B5EF4-FFF2-40B4-BE49-F238E27FC236}">
                  <a16:creationId xmlns:a16="http://schemas.microsoft.com/office/drawing/2014/main"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5" name="Google Shape;7709;p9">
              <a:extLst>
                <a:ext uri="{FF2B5EF4-FFF2-40B4-BE49-F238E27FC236}">
                  <a16:creationId xmlns:a16="http://schemas.microsoft.com/office/drawing/2014/main"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6" name="Google Shape;7710;p9">
              <a:extLst>
                <a:ext uri="{FF2B5EF4-FFF2-40B4-BE49-F238E27FC236}">
                  <a16:creationId xmlns:a16="http://schemas.microsoft.com/office/drawing/2014/main"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7" name="Google Shape;7711;p9">
              <a:extLst>
                <a:ext uri="{FF2B5EF4-FFF2-40B4-BE49-F238E27FC236}">
                  <a16:creationId xmlns:a16="http://schemas.microsoft.com/office/drawing/2014/main"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8" name="Google Shape;7712;p9">
              <a:extLst>
                <a:ext uri="{FF2B5EF4-FFF2-40B4-BE49-F238E27FC236}">
                  <a16:creationId xmlns:a16="http://schemas.microsoft.com/office/drawing/2014/main"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9" name="Google Shape;7713;p9">
              <a:extLst>
                <a:ext uri="{FF2B5EF4-FFF2-40B4-BE49-F238E27FC236}">
                  <a16:creationId xmlns:a16="http://schemas.microsoft.com/office/drawing/2014/main"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0" name="Google Shape;7714;p9">
              <a:extLst>
                <a:ext uri="{FF2B5EF4-FFF2-40B4-BE49-F238E27FC236}">
                  <a16:creationId xmlns:a16="http://schemas.microsoft.com/office/drawing/2014/main"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1" name="Google Shape;7715;p9">
              <a:extLst>
                <a:ext uri="{FF2B5EF4-FFF2-40B4-BE49-F238E27FC236}">
                  <a16:creationId xmlns:a16="http://schemas.microsoft.com/office/drawing/2014/main"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2" name="Google Shape;7716;p9">
              <a:extLst>
                <a:ext uri="{FF2B5EF4-FFF2-40B4-BE49-F238E27FC236}">
                  <a16:creationId xmlns:a16="http://schemas.microsoft.com/office/drawing/2014/main"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3" name="Google Shape;7717;p9">
              <a:extLst>
                <a:ext uri="{FF2B5EF4-FFF2-40B4-BE49-F238E27FC236}">
                  <a16:creationId xmlns:a16="http://schemas.microsoft.com/office/drawing/2014/main"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4" name="Google Shape;7718;p9">
              <a:extLst>
                <a:ext uri="{FF2B5EF4-FFF2-40B4-BE49-F238E27FC236}">
                  <a16:creationId xmlns:a16="http://schemas.microsoft.com/office/drawing/2014/main"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5" name="Google Shape;7719;p9">
              <a:extLst>
                <a:ext uri="{FF2B5EF4-FFF2-40B4-BE49-F238E27FC236}">
                  <a16:creationId xmlns:a16="http://schemas.microsoft.com/office/drawing/2014/main"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6" name="Google Shape;7720;p9">
              <a:extLst>
                <a:ext uri="{FF2B5EF4-FFF2-40B4-BE49-F238E27FC236}">
                  <a16:creationId xmlns:a16="http://schemas.microsoft.com/office/drawing/2014/main"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7" name="Google Shape;7721;p9">
              <a:extLst>
                <a:ext uri="{FF2B5EF4-FFF2-40B4-BE49-F238E27FC236}">
                  <a16:creationId xmlns:a16="http://schemas.microsoft.com/office/drawing/2014/main"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8" name="Google Shape;7722;p9">
              <a:extLst>
                <a:ext uri="{FF2B5EF4-FFF2-40B4-BE49-F238E27FC236}">
                  <a16:creationId xmlns:a16="http://schemas.microsoft.com/office/drawing/2014/main"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9" name="Google Shape;7723;p9">
              <a:extLst>
                <a:ext uri="{FF2B5EF4-FFF2-40B4-BE49-F238E27FC236}">
                  <a16:creationId xmlns:a16="http://schemas.microsoft.com/office/drawing/2014/main"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0" name="Google Shape;7724;p9">
              <a:extLst>
                <a:ext uri="{FF2B5EF4-FFF2-40B4-BE49-F238E27FC236}">
                  <a16:creationId xmlns:a16="http://schemas.microsoft.com/office/drawing/2014/main"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1" name="Google Shape;7725;p9">
              <a:extLst>
                <a:ext uri="{FF2B5EF4-FFF2-40B4-BE49-F238E27FC236}">
                  <a16:creationId xmlns:a16="http://schemas.microsoft.com/office/drawing/2014/main"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2" name="Google Shape;7726;p9">
              <a:extLst>
                <a:ext uri="{FF2B5EF4-FFF2-40B4-BE49-F238E27FC236}">
                  <a16:creationId xmlns:a16="http://schemas.microsoft.com/office/drawing/2014/main"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3" name="Google Shape;7727;p9">
              <a:extLst>
                <a:ext uri="{FF2B5EF4-FFF2-40B4-BE49-F238E27FC236}">
                  <a16:creationId xmlns:a16="http://schemas.microsoft.com/office/drawing/2014/main"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4" name="Google Shape;7728;p9">
              <a:extLst>
                <a:ext uri="{FF2B5EF4-FFF2-40B4-BE49-F238E27FC236}">
                  <a16:creationId xmlns:a16="http://schemas.microsoft.com/office/drawing/2014/main"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5" name="Google Shape;7729;p9">
              <a:extLst>
                <a:ext uri="{FF2B5EF4-FFF2-40B4-BE49-F238E27FC236}">
                  <a16:creationId xmlns:a16="http://schemas.microsoft.com/office/drawing/2014/main"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6" name="Google Shape;7730;p9">
              <a:extLst>
                <a:ext uri="{FF2B5EF4-FFF2-40B4-BE49-F238E27FC236}">
                  <a16:creationId xmlns:a16="http://schemas.microsoft.com/office/drawing/2014/main"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7" name="Google Shape;7731;p9">
              <a:extLst>
                <a:ext uri="{FF2B5EF4-FFF2-40B4-BE49-F238E27FC236}">
                  <a16:creationId xmlns:a16="http://schemas.microsoft.com/office/drawing/2014/main"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8" name="Google Shape;7732;p9">
              <a:extLst>
                <a:ext uri="{FF2B5EF4-FFF2-40B4-BE49-F238E27FC236}">
                  <a16:creationId xmlns:a16="http://schemas.microsoft.com/office/drawing/2014/main"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9" name="Google Shape;7733;p9">
              <a:extLst>
                <a:ext uri="{FF2B5EF4-FFF2-40B4-BE49-F238E27FC236}">
                  <a16:creationId xmlns:a16="http://schemas.microsoft.com/office/drawing/2014/main"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0" name="Google Shape;7734;p9">
              <a:extLst>
                <a:ext uri="{FF2B5EF4-FFF2-40B4-BE49-F238E27FC236}">
                  <a16:creationId xmlns:a16="http://schemas.microsoft.com/office/drawing/2014/main"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1" name="Google Shape;7735;p9">
              <a:extLst>
                <a:ext uri="{FF2B5EF4-FFF2-40B4-BE49-F238E27FC236}">
                  <a16:creationId xmlns:a16="http://schemas.microsoft.com/office/drawing/2014/main"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2" name="Google Shape;7736;p9">
              <a:extLst>
                <a:ext uri="{FF2B5EF4-FFF2-40B4-BE49-F238E27FC236}">
                  <a16:creationId xmlns:a16="http://schemas.microsoft.com/office/drawing/2014/main"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3" name="Google Shape;7737;p9">
              <a:extLst>
                <a:ext uri="{FF2B5EF4-FFF2-40B4-BE49-F238E27FC236}">
                  <a16:creationId xmlns:a16="http://schemas.microsoft.com/office/drawing/2014/main"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4" name="Google Shape;7738;p9">
              <a:extLst>
                <a:ext uri="{FF2B5EF4-FFF2-40B4-BE49-F238E27FC236}">
                  <a16:creationId xmlns:a16="http://schemas.microsoft.com/office/drawing/2014/main"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5" name="Google Shape;7739;p9">
              <a:extLst>
                <a:ext uri="{FF2B5EF4-FFF2-40B4-BE49-F238E27FC236}">
                  <a16:creationId xmlns:a16="http://schemas.microsoft.com/office/drawing/2014/main"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6" name="Google Shape;7740;p9">
              <a:extLst>
                <a:ext uri="{FF2B5EF4-FFF2-40B4-BE49-F238E27FC236}">
                  <a16:creationId xmlns:a16="http://schemas.microsoft.com/office/drawing/2014/main"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7" name="Google Shape;7741;p9">
              <a:extLst>
                <a:ext uri="{FF2B5EF4-FFF2-40B4-BE49-F238E27FC236}">
                  <a16:creationId xmlns:a16="http://schemas.microsoft.com/office/drawing/2014/main"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8" name="Google Shape;7742;p9">
              <a:extLst>
                <a:ext uri="{FF2B5EF4-FFF2-40B4-BE49-F238E27FC236}">
                  <a16:creationId xmlns:a16="http://schemas.microsoft.com/office/drawing/2014/main"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9" name="Google Shape;7743;p9">
              <a:extLst>
                <a:ext uri="{FF2B5EF4-FFF2-40B4-BE49-F238E27FC236}">
                  <a16:creationId xmlns:a16="http://schemas.microsoft.com/office/drawing/2014/main"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0" name="Google Shape;7744;p9">
              <a:extLst>
                <a:ext uri="{FF2B5EF4-FFF2-40B4-BE49-F238E27FC236}">
                  <a16:creationId xmlns:a16="http://schemas.microsoft.com/office/drawing/2014/main"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1" name="Google Shape;7745;p9">
              <a:extLst>
                <a:ext uri="{FF2B5EF4-FFF2-40B4-BE49-F238E27FC236}">
                  <a16:creationId xmlns:a16="http://schemas.microsoft.com/office/drawing/2014/main"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2" name="Google Shape;7746;p9">
              <a:extLst>
                <a:ext uri="{FF2B5EF4-FFF2-40B4-BE49-F238E27FC236}">
                  <a16:creationId xmlns:a16="http://schemas.microsoft.com/office/drawing/2014/main"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3" name="Google Shape;7747;p9">
              <a:extLst>
                <a:ext uri="{FF2B5EF4-FFF2-40B4-BE49-F238E27FC236}">
                  <a16:creationId xmlns:a16="http://schemas.microsoft.com/office/drawing/2014/main"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4" name="Google Shape;7748;p9">
              <a:extLst>
                <a:ext uri="{FF2B5EF4-FFF2-40B4-BE49-F238E27FC236}">
                  <a16:creationId xmlns:a16="http://schemas.microsoft.com/office/drawing/2014/main"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5" name="Google Shape;7749;p9">
              <a:extLst>
                <a:ext uri="{FF2B5EF4-FFF2-40B4-BE49-F238E27FC236}">
                  <a16:creationId xmlns:a16="http://schemas.microsoft.com/office/drawing/2014/main"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6" name="Google Shape;7750;p9">
              <a:extLst>
                <a:ext uri="{FF2B5EF4-FFF2-40B4-BE49-F238E27FC236}">
                  <a16:creationId xmlns:a16="http://schemas.microsoft.com/office/drawing/2014/main"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7" name="Google Shape;7751;p9">
              <a:extLst>
                <a:ext uri="{FF2B5EF4-FFF2-40B4-BE49-F238E27FC236}">
                  <a16:creationId xmlns:a16="http://schemas.microsoft.com/office/drawing/2014/main"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8" name="Google Shape;7752;p9">
              <a:extLst>
                <a:ext uri="{FF2B5EF4-FFF2-40B4-BE49-F238E27FC236}">
                  <a16:creationId xmlns:a16="http://schemas.microsoft.com/office/drawing/2014/main"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9" name="Google Shape;7753;p9">
              <a:extLst>
                <a:ext uri="{FF2B5EF4-FFF2-40B4-BE49-F238E27FC236}">
                  <a16:creationId xmlns:a16="http://schemas.microsoft.com/office/drawing/2014/main"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0" name="Google Shape;7754;p9">
              <a:extLst>
                <a:ext uri="{FF2B5EF4-FFF2-40B4-BE49-F238E27FC236}">
                  <a16:creationId xmlns:a16="http://schemas.microsoft.com/office/drawing/2014/main"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1" name="Google Shape;7755;p9">
              <a:extLst>
                <a:ext uri="{FF2B5EF4-FFF2-40B4-BE49-F238E27FC236}">
                  <a16:creationId xmlns:a16="http://schemas.microsoft.com/office/drawing/2014/main"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2" name="Google Shape;7756;p9">
              <a:extLst>
                <a:ext uri="{FF2B5EF4-FFF2-40B4-BE49-F238E27FC236}">
                  <a16:creationId xmlns:a16="http://schemas.microsoft.com/office/drawing/2014/main"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3" name="Google Shape;7757;p9">
              <a:extLst>
                <a:ext uri="{FF2B5EF4-FFF2-40B4-BE49-F238E27FC236}">
                  <a16:creationId xmlns:a16="http://schemas.microsoft.com/office/drawing/2014/main"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4" name="Google Shape;7758;p9">
              <a:extLst>
                <a:ext uri="{FF2B5EF4-FFF2-40B4-BE49-F238E27FC236}">
                  <a16:creationId xmlns:a16="http://schemas.microsoft.com/office/drawing/2014/main"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5" name="Google Shape;7759;p9">
              <a:extLst>
                <a:ext uri="{FF2B5EF4-FFF2-40B4-BE49-F238E27FC236}">
                  <a16:creationId xmlns:a16="http://schemas.microsoft.com/office/drawing/2014/main"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6" name="Google Shape;7760;p9">
              <a:extLst>
                <a:ext uri="{FF2B5EF4-FFF2-40B4-BE49-F238E27FC236}">
                  <a16:creationId xmlns:a16="http://schemas.microsoft.com/office/drawing/2014/main"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7" name="Google Shape;7761;p9">
              <a:extLst>
                <a:ext uri="{FF2B5EF4-FFF2-40B4-BE49-F238E27FC236}">
                  <a16:creationId xmlns:a16="http://schemas.microsoft.com/office/drawing/2014/main"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8" name="Google Shape;7762;p9">
              <a:extLst>
                <a:ext uri="{FF2B5EF4-FFF2-40B4-BE49-F238E27FC236}">
                  <a16:creationId xmlns:a16="http://schemas.microsoft.com/office/drawing/2014/main"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9" name="Google Shape;7763;p9">
              <a:extLst>
                <a:ext uri="{FF2B5EF4-FFF2-40B4-BE49-F238E27FC236}">
                  <a16:creationId xmlns:a16="http://schemas.microsoft.com/office/drawing/2014/main"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0" name="Google Shape;7764;p9">
              <a:extLst>
                <a:ext uri="{FF2B5EF4-FFF2-40B4-BE49-F238E27FC236}">
                  <a16:creationId xmlns:a16="http://schemas.microsoft.com/office/drawing/2014/main"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1" name="Google Shape;7765;p9">
              <a:extLst>
                <a:ext uri="{FF2B5EF4-FFF2-40B4-BE49-F238E27FC236}">
                  <a16:creationId xmlns:a16="http://schemas.microsoft.com/office/drawing/2014/main"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2" name="Google Shape;7766;p9">
              <a:extLst>
                <a:ext uri="{FF2B5EF4-FFF2-40B4-BE49-F238E27FC236}">
                  <a16:creationId xmlns:a16="http://schemas.microsoft.com/office/drawing/2014/main"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3" name="Google Shape;7767;p9">
              <a:extLst>
                <a:ext uri="{FF2B5EF4-FFF2-40B4-BE49-F238E27FC236}">
                  <a16:creationId xmlns:a16="http://schemas.microsoft.com/office/drawing/2014/main"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4" name="Google Shape;7768;p9">
              <a:extLst>
                <a:ext uri="{FF2B5EF4-FFF2-40B4-BE49-F238E27FC236}">
                  <a16:creationId xmlns:a16="http://schemas.microsoft.com/office/drawing/2014/main"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5" name="Google Shape;7769;p9">
              <a:extLst>
                <a:ext uri="{FF2B5EF4-FFF2-40B4-BE49-F238E27FC236}">
                  <a16:creationId xmlns:a16="http://schemas.microsoft.com/office/drawing/2014/main"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6" name="Google Shape;7770;p9">
              <a:extLst>
                <a:ext uri="{FF2B5EF4-FFF2-40B4-BE49-F238E27FC236}">
                  <a16:creationId xmlns:a16="http://schemas.microsoft.com/office/drawing/2014/main"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7" name="Google Shape;7771;p9">
              <a:extLst>
                <a:ext uri="{FF2B5EF4-FFF2-40B4-BE49-F238E27FC236}">
                  <a16:creationId xmlns:a16="http://schemas.microsoft.com/office/drawing/2014/main"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8" name="Google Shape;7772;p9">
              <a:extLst>
                <a:ext uri="{FF2B5EF4-FFF2-40B4-BE49-F238E27FC236}">
                  <a16:creationId xmlns:a16="http://schemas.microsoft.com/office/drawing/2014/main"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9" name="Google Shape;7773;p9">
              <a:extLst>
                <a:ext uri="{FF2B5EF4-FFF2-40B4-BE49-F238E27FC236}">
                  <a16:creationId xmlns:a16="http://schemas.microsoft.com/office/drawing/2014/main"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0" name="Google Shape;7774;p9">
              <a:extLst>
                <a:ext uri="{FF2B5EF4-FFF2-40B4-BE49-F238E27FC236}">
                  <a16:creationId xmlns:a16="http://schemas.microsoft.com/office/drawing/2014/main"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1" name="Google Shape;7775;p9">
              <a:extLst>
                <a:ext uri="{FF2B5EF4-FFF2-40B4-BE49-F238E27FC236}">
                  <a16:creationId xmlns:a16="http://schemas.microsoft.com/office/drawing/2014/main"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2" name="Google Shape;7776;p9">
              <a:extLst>
                <a:ext uri="{FF2B5EF4-FFF2-40B4-BE49-F238E27FC236}">
                  <a16:creationId xmlns:a16="http://schemas.microsoft.com/office/drawing/2014/main"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3" name="Google Shape;7777;p9">
              <a:extLst>
                <a:ext uri="{FF2B5EF4-FFF2-40B4-BE49-F238E27FC236}">
                  <a16:creationId xmlns:a16="http://schemas.microsoft.com/office/drawing/2014/main"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4" name="Google Shape;7778;p9">
              <a:extLst>
                <a:ext uri="{FF2B5EF4-FFF2-40B4-BE49-F238E27FC236}">
                  <a16:creationId xmlns:a16="http://schemas.microsoft.com/office/drawing/2014/main"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5" name="Google Shape;7779;p9">
              <a:extLst>
                <a:ext uri="{FF2B5EF4-FFF2-40B4-BE49-F238E27FC236}">
                  <a16:creationId xmlns:a16="http://schemas.microsoft.com/office/drawing/2014/main"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6" name="Google Shape;7780;p9">
              <a:extLst>
                <a:ext uri="{FF2B5EF4-FFF2-40B4-BE49-F238E27FC236}">
                  <a16:creationId xmlns:a16="http://schemas.microsoft.com/office/drawing/2014/main"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7" name="Google Shape;7781;p9">
              <a:extLst>
                <a:ext uri="{FF2B5EF4-FFF2-40B4-BE49-F238E27FC236}">
                  <a16:creationId xmlns:a16="http://schemas.microsoft.com/office/drawing/2014/main"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8" name="Google Shape;7782;p9">
              <a:extLst>
                <a:ext uri="{FF2B5EF4-FFF2-40B4-BE49-F238E27FC236}">
                  <a16:creationId xmlns:a16="http://schemas.microsoft.com/office/drawing/2014/main"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9" name="Google Shape;7783;p9">
              <a:extLst>
                <a:ext uri="{FF2B5EF4-FFF2-40B4-BE49-F238E27FC236}">
                  <a16:creationId xmlns:a16="http://schemas.microsoft.com/office/drawing/2014/main"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0" name="Google Shape;7784;p9">
              <a:extLst>
                <a:ext uri="{FF2B5EF4-FFF2-40B4-BE49-F238E27FC236}">
                  <a16:creationId xmlns:a16="http://schemas.microsoft.com/office/drawing/2014/main"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1" name="Google Shape;7785;p9">
              <a:extLst>
                <a:ext uri="{FF2B5EF4-FFF2-40B4-BE49-F238E27FC236}">
                  <a16:creationId xmlns:a16="http://schemas.microsoft.com/office/drawing/2014/main"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2" name="Google Shape;7786;p9">
              <a:extLst>
                <a:ext uri="{FF2B5EF4-FFF2-40B4-BE49-F238E27FC236}">
                  <a16:creationId xmlns:a16="http://schemas.microsoft.com/office/drawing/2014/main"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3" name="Google Shape;7787;p9">
              <a:extLst>
                <a:ext uri="{FF2B5EF4-FFF2-40B4-BE49-F238E27FC236}">
                  <a16:creationId xmlns:a16="http://schemas.microsoft.com/office/drawing/2014/main"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4" name="Google Shape;7788;p9">
              <a:extLst>
                <a:ext uri="{FF2B5EF4-FFF2-40B4-BE49-F238E27FC236}">
                  <a16:creationId xmlns:a16="http://schemas.microsoft.com/office/drawing/2014/main"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5" name="Google Shape;7789;p9">
              <a:extLst>
                <a:ext uri="{FF2B5EF4-FFF2-40B4-BE49-F238E27FC236}">
                  <a16:creationId xmlns:a16="http://schemas.microsoft.com/office/drawing/2014/main"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6" name="Google Shape;7790;p9">
              <a:extLst>
                <a:ext uri="{FF2B5EF4-FFF2-40B4-BE49-F238E27FC236}">
                  <a16:creationId xmlns:a16="http://schemas.microsoft.com/office/drawing/2014/main"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7" name="Google Shape;7791;p9">
              <a:extLst>
                <a:ext uri="{FF2B5EF4-FFF2-40B4-BE49-F238E27FC236}">
                  <a16:creationId xmlns:a16="http://schemas.microsoft.com/office/drawing/2014/main"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8" name="Google Shape;7792;p9">
              <a:extLst>
                <a:ext uri="{FF2B5EF4-FFF2-40B4-BE49-F238E27FC236}">
                  <a16:creationId xmlns:a16="http://schemas.microsoft.com/office/drawing/2014/main"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9" name="Google Shape;7793;p9">
              <a:extLst>
                <a:ext uri="{FF2B5EF4-FFF2-40B4-BE49-F238E27FC236}">
                  <a16:creationId xmlns:a16="http://schemas.microsoft.com/office/drawing/2014/main"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0" name="Google Shape;7794;p9">
              <a:extLst>
                <a:ext uri="{FF2B5EF4-FFF2-40B4-BE49-F238E27FC236}">
                  <a16:creationId xmlns:a16="http://schemas.microsoft.com/office/drawing/2014/main"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1" name="Google Shape;7795;p9">
              <a:extLst>
                <a:ext uri="{FF2B5EF4-FFF2-40B4-BE49-F238E27FC236}">
                  <a16:creationId xmlns:a16="http://schemas.microsoft.com/office/drawing/2014/main"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2" name="Google Shape;7796;p9">
              <a:extLst>
                <a:ext uri="{FF2B5EF4-FFF2-40B4-BE49-F238E27FC236}">
                  <a16:creationId xmlns:a16="http://schemas.microsoft.com/office/drawing/2014/main"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3" name="Google Shape;7797;p9">
              <a:extLst>
                <a:ext uri="{FF2B5EF4-FFF2-40B4-BE49-F238E27FC236}">
                  <a16:creationId xmlns:a16="http://schemas.microsoft.com/office/drawing/2014/main"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4" name="Google Shape;7798;p9">
              <a:extLst>
                <a:ext uri="{FF2B5EF4-FFF2-40B4-BE49-F238E27FC236}">
                  <a16:creationId xmlns:a16="http://schemas.microsoft.com/office/drawing/2014/main"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5" name="Google Shape;7799;p9">
              <a:extLst>
                <a:ext uri="{FF2B5EF4-FFF2-40B4-BE49-F238E27FC236}">
                  <a16:creationId xmlns:a16="http://schemas.microsoft.com/office/drawing/2014/main"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6" name="Google Shape;7800;p9">
              <a:extLst>
                <a:ext uri="{FF2B5EF4-FFF2-40B4-BE49-F238E27FC236}">
                  <a16:creationId xmlns:a16="http://schemas.microsoft.com/office/drawing/2014/main"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7" name="Google Shape;7801;p9">
              <a:extLst>
                <a:ext uri="{FF2B5EF4-FFF2-40B4-BE49-F238E27FC236}">
                  <a16:creationId xmlns:a16="http://schemas.microsoft.com/office/drawing/2014/main"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8" name="Google Shape;7802;p9">
              <a:extLst>
                <a:ext uri="{FF2B5EF4-FFF2-40B4-BE49-F238E27FC236}">
                  <a16:creationId xmlns:a16="http://schemas.microsoft.com/office/drawing/2014/main"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9" name="Google Shape;7803;p9">
              <a:extLst>
                <a:ext uri="{FF2B5EF4-FFF2-40B4-BE49-F238E27FC236}">
                  <a16:creationId xmlns:a16="http://schemas.microsoft.com/office/drawing/2014/main"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0" name="Google Shape;7804;p9">
              <a:extLst>
                <a:ext uri="{FF2B5EF4-FFF2-40B4-BE49-F238E27FC236}">
                  <a16:creationId xmlns:a16="http://schemas.microsoft.com/office/drawing/2014/main"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1" name="Google Shape;7805;p9">
              <a:extLst>
                <a:ext uri="{FF2B5EF4-FFF2-40B4-BE49-F238E27FC236}">
                  <a16:creationId xmlns:a16="http://schemas.microsoft.com/office/drawing/2014/main"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2" name="Google Shape;7806;p9">
              <a:extLst>
                <a:ext uri="{FF2B5EF4-FFF2-40B4-BE49-F238E27FC236}">
                  <a16:creationId xmlns:a16="http://schemas.microsoft.com/office/drawing/2014/main"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3" name="Google Shape;7807;p9">
              <a:extLst>
                <a:ext uri="{FF2B5EF4-FFF2-40B4-BE49-F238E27FC236}">
                  <a16:creationId xmlns:a16="http://schemas.microsoft.com/office/drawing/2014/main"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4" name="Google Shape;7808;p9">
              <a:extLst>
                <a:ext uri="{FF2B5EF4-FFF2-40B4-BE49-F238E27FC236}">
                  <a16:creationId xmlns:a16="http://schemas.microsoft.com/office/drawing/2014/main"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5" name="Google Shape;7809;p9">
              <a:extLst>
                <a:ext uri="{FF2B5EF4-FFF2-40B4-BE49-F238E27FC236}">
                  <a16:creationId xmlns:a16="http://schemas.microsoft.com/office/drawing/2014/main"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6" name="Google Shape;7810;p9">
              <a:extLst>
                <a:ext uri="{FF2B5EF4-FFF2-40B4-BE49-F238E27FC236}">
                  <a16:creationId xmlns:a16="http://schemas.microsoft.com/office/drawing/2014/main"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7" name="Google Shape;7811;p9">
              <a:extLst>
                <a:ext uri="{FF2B5EF4-FFF2-40B4-BE49-F238E27FC236}">
                  <a16:creationId xmlns:a16="http://schemas.microsoft.com/office/drawing/2014/main"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8" name="Google Shape;7812;p9">
              <a:extLst>
                <a:ext uri="{FF2B5EF4-FFF2-40B4-BE49-F238E27FC236}">
                  <a16:creationId xmlns:a16="http://schemas.microsoft.com/office/drawing/2014/main"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9" name="Google Shape;7813;p9">
              <a:extLst>
                <a:ext uri="{FF2B5EF4-FFF2-40B4-BE49-F238E27FC236}">
                  <a16:creationId xmlns:a16="http://schemas.microsoft.com/office/drawing/2014/main"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0" name="Google Shape;7814;p9">
              <a:extLst>
                <a:ext uri="{FF2B5EF4-FFF2-40B4-BE49-F238E27FC236}">
                  <a16:creationId xmlns:a16="http://schemas.microsoft.com/office/drawing/2014/main"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1" name="Google Shape;7815;p9">
              <a:extLst>
                <a:ext uri="{FF2B5EF4-FFF2-40B4-BE49-F238E27FC236}">
                  <a16:creationId xmlns:a16="http://schemas.microsoft.com/office/drawing/2014/main"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2" name="Google Shape;7816;p9">
              <a:extLst>
                <a:ext uri="{FF2B5EF4-FFF2-40B4-BE49-F238E27FC236}">
                  <a16:creationId xmlns:a16="http://schemas.microsoft.com/office/drawing/2014/main"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3" name="Google Shape;7817;p9">
              <a:extLst>
                <a:ext uri="{FF2B5EF4-FFF2-40B4-BE49-F238E27FC236}">
                  <a16:creationId xmlns:a16="http://schemas.microsoft.com/office/drawing/2014/main"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4" name="Google Shape;7818;p9">
              <a:extLst>
                <a:ext uri="{FF2B5EF4-FFF2-40B4-BE49-F238E27FC236}">
                  <a16:creationId xmlns:a16="http://schemas.microsoft.com/office/drawing/2014/main"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5" name="Google Shape;7819;p9">
              <a:extLst>
                <a:ext uri="{FF2B5EF4-FFF2-40B4-BE49-F238E27FC236}">
                  <a16:creationId xmlns:a16="http://schemas.microsoft.com/office/drawing/2014/main"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6" name="Google Shape;7820;p9">
              <a:extLst>
                <a:ext uri="{FF2B5EF4-FFF2-40B4-BE49-F238E27FC236}">
                  <a16:creationId xmlns:a16="http://schemas.microsoft.com/office/drawing/2014/main"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7" name="Google Shape;7821;p9">
              <a:extLst>
                <a:ext uri="{FF2B5EF4-FFF2-40B4-BE49-F238E27FC236}">
                  <a16:creationId xmlns:a16="http://schemas.microsoft.com/office/drawing/2014/main"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8" name="Google Shape;7822;p9">
              <a:extLst>
                <a:ext uri="{FF2B5EF4-FFF2-40B4-BE49-F238E27FC236}">
                  <a16:creationId xmlns:a16="http://schemas.microsoft.com/office/drawing/2014/main"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9" name="Google Shape;7823;p9">
              <a:extLst>
                <a:ext uri="{FF2B5EF4-FFF2-40B4-BE49-F238E27FC236}">
                  <a16:creationId xmlns:a16="http://schemas.microsoft.com/office/drawing/2014/main"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0" name="Google Shape;7824;p9">
              <a:extLst>
                <a:ext uri="{FF2B5EF4-FFF2-40B4-BE49-F238E27FC236}">
                  <a16:creationId xmlns:a16="http://schemas.microsoft.com/office/drawing/2014/main"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1" name="Google Shape;7825;p9">
              <a:extLst>
                <a:ext uri="{FF2B5EF4-FFF2-40B4-BE49-F238E27FC236}">
                  <a16:creationId xmlns:a16="http://schemas.microsoft.com/office/drawing/2014/main"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2" name="Google Shape;7826;p9">
              <a:extLst>
                <a:ext uri="{FF2B5EF4-FFF2-40B4-BE49-F238E27FC236}">
                  <a16:creationId xmlns:a16="http://schemas.microsoft.com/office/drawing/2014/main"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3" name="Google Shape;7827;p9">
              <a:extLst>
                <a:ext uri="{FF2B5EF4-FFF2-40B4-BE49-F238E27FC236}">
                  <a16:creationId xmlns:a16="http://schemas.microsoft.com/office/drawing/2014/main"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4" name="Google Shape;7828;p9">
              <a:extLst>
                <a:ext uri="{FF2B5EF4-FFF2-40B4-BE49-F238E27FC236}">
                  <a16:creationId xmlns:a16="http://schemas.microsoft.com/office/drawing/2014/main"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5" name="Google Shape;7829;p9">
              <a:extLst>
                <a:ext uri="{FF2B5EF4-FFF2-40B4-BE49-F238E27FC236}">
                  <a16:creationId xmlns:a16="http://schemas.microsoft.com/office/drawing/2014/main"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6" name="Google Shape;7830;p9">
              <a:extLst>
                <a:ext uri="{FF2B5EF4-FFF2-40B4-BE49-F238E27FC236}">
                  <a16:creationId xmlns:a16="http://schemas.microsoft.com/office/drawing/2014/main"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7" name="Google Shape;7831;p9">
              <a:extLst>
                <a:ext uri="{FF2B5EF4-FFF2-40B4-BE49-F238E27FC236}">
                  <a16:creationId xmlns:a16="http://schemas.microsoft.com/office/drawing/2014/main"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8" name="Google Shape;7832;p9">
              <a:extLst>
                <a:ext uri="{FF2B5EF4-FFF2-40B4-BE49-F238E27FC236}">
                  <a16:creationId xmlns:a16="http://schemas.microsoft.com/office/drawing/2014/main"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9" name="Google Shape;7833;p9">
              <a:extLst>
                <a:ext uri="{FF2B5EF4-FFF2-40B4-BE49-F238E27FC236}">
                  <a16:creationId xmlns:a16="http://schemas.microsoft.com/office/drawing/2014/main"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0" name="Google Shape;7834;p9">
              <a:extLst>
                <a:ext uri="{FF2B5EF4-FFF2-40B4-BE49-F238E27FC236}">
                  <a16:creationId xmlns:a16="http://schemas.microsoft.com/office/drawing/2014/main"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1" name="Google Shape;7835;p9">
              <a:extLst>
                <a:ext uri="{FF2B5EF4-FFF2-40B4-BE49-F238E27FC236}">
                  <a16:creationId xmlns:a16="http://schemas.microsoft.com/office/drawing/2014/main"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2" name="Google Shape;7836;p9">
              <a:extLst>
                <a:ext uri="{FF2B5EF4-FFF2-40B4-BE49-F238E27FC236}">
                  <a16:creationId xmlns:a16="http://schemas.microsoft.com/office/drawing/2014/main"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3" name="Google Shape;7837;p9">
              <a:extLst>
                <a:ext uri="{FF2B5EF4-FFF2-40B4-BE49-F238E27FC236}">
                  <a16:creationId xmlns:a16="http://schemas.microsoft.com/office/drawing/2014/main"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4" name="Google Shape;7838;p9">
              <a:extLst>
                <a:ext uri="{FF2B5EF4-FFF2-40B4-BE49-F238E27FC236}">
                  <a16:creationId xmlns:a16="http://schemas.microsoft.com/office/drawing/2014/main"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5" name="Google Shape;7839;p9">
              <a:extLst>
                <a:ext uri="{FF2B5EF4-FFF2-40B4-BE49-F238E27FC236}">
                  <a16:creationId xmlns:a16="http://schemas.microsoft.com/office/drawing/2014/main"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6" name="Google Shape;7840;p9">
              <a:extLst>
                <a:ext uri="{FF2B5EF4-FFF2-40B4-BE49-F238E27FC236}">
                  <a16:creationId xmlns:a16="http://schemas.microsoft.com/office/drawing/2014/main"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7" name="Google Shape;7841;p9">
              <a:extLst>
                <a:ext uri="{FF2B5EF4-FFF2-40B4-BE49-F238E27FC236}">
                  <a16:creationId xmlns:a16="http://schemas.microsoft.com/office/drawing/2014/main"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8" name="Google Shape;7842;p9">
              <a:extLst>
                <a:ext uri="{FF2B5EF4-FFF2-40B4-BE49-F238E27FC236}">
                  <a16:creationId xmlns:a16="http://schemas.microsoft.com/office/drawing/2014/main"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9" name="Google Shape;7843;p9">
              <a:extLst>
                <a:ext uri="{FF2B5EF4-FFF2-40B4-BE49-F238E27FC236}">
                  <a16:creationId xmlns:a16="http://schemas.microsoft.com/office/drawing/2014/main"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0" name="Google Shape;7844;p9">
              <a:extLst>
                <a:ext uri="{FF2B5EF4-FFF2-40B4-BE49-F238E27FC236}">
                  <a16:creationId xmlns:a16="http://schemas.microsoft.com/office/drawing/2014/main"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1" name="Google Shape;7845;p9">
              <a:extLst>
                <a:ext uri="{FF2B5EF4-FFF2-40B4-BE49-F238E27FC236}">
                  <a16:creationId xmlns:a16="http://schemas.microsoft.com/office/drawing/2014/main"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2" name="Google Shape;7846;p9">
              <a:extLst>
                <a:ext uri="{FF2B5EF4-FFF2-40B4-BE49-F238E27FC236}">
                  <a16:creationId xmlns:a16="http://schemas.microsoft.com/office/drawing/2014/main"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3" name="Google Shape;7847;p9">
              <a:extLst>
                <a:ext uri="{FF2B5EF4-FFF2-40B4-BE49-F238E27FC236}">
                  <a16:creationId xmlns:a16="http://schemas.microsoft.com/office/drawing/2014/main"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4" name="Google Shape;7848;p9">
              <a:extLst>
                <a:ext uri="{FF2B5EF4-FFF2-40B4-BE49-F238E27FC236}">
                  <a16:creationId xmlns:a16="http://schemas.microsoft.com/office/drawing/2014/main"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5" name="Google Shape;7849;p9">
              <a:extLst>
                <a:ext uri="{FF2B5EF4-FFF2-40B4-BE49-F238E27FC236}">
                  <a16:creationId xmlns:a16="http://schemas.microsoft.com/office/drawing/2014/main"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6" name="Google Shape;7850;p9">
              <a:extLst>
                <a:ext uri="{FF2B5EF4-FFF2-40B4-BE49-F238E27FC236}">
                  <a16:creationId xmlns:a16="http://schemas.microsoft.com/office/drawing/2014/main"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7" name="Google Shape;7851;p9">
              <a:extLst>
                <a:ext uri="{FF2B5EF4-FFF2-40B4-BE49-F238E27FC236}">
                  <a16:creationId xmlns:a16="http://schemas.microsoft.com/office/drawing/2014/main"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8" name="Google Shape;7852;p9">
              <a:extLst>
                <a:ext uri="{FF2B5EF4-FFF2-40B4-BE49-F238E27FC236}">
                  <a16:creationId xmlns:a16="http://schemas.microsoft.com/office/drawing/2014/main"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9" name="Google Shape;7853;p9">
              <a:extLst>
                <a:ext uri="{FF2B5EF4-FFF2-40B4-BE49-F238E27FC236}">
                  <a16:creationId xmlns:a16="http://schemas.microsoft.com/office/drawing/2014/main"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0" name="Google Shape;7854;p9">
              <a:extLst>
                <a:ext uri="{FF2B5EF4-FFF2-40B4-BE49-F238E27FC236}">
                  <a16:creationId xmlns:a16="http://schemas.microsoft.com/office/drawing/2014/main"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1" name="Google Shape;7855;p9">
              <a:extLst>
                <a:ext uri="{FF2B5EF4-FFF2-40B4-BE49-F238E27FC236}">
                  <a16:creationId xmlns:a16="http://schemas.microsoft.com/office/drawing/2014/main"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2" name="Google Shape;7856;p9">
              <a:extLst>
                <a:ext uri="{FF2B5EF4-FFF2-40B4-BE49-F238E27FC236}">
                  <a16:creationId xmlns:a16="http://schemas.microsoft.com/office/drawing/2014/main"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3" name="Google Shape;7857;p9">
              <a:extLst>
                <a:ext uri="{FF2B5EF4-FFF2-40B4-BE49-F238E27FC236}">
                  <a16:creationId xmlns:a16="http://schemas.microsoft.com/office/drawing/2014/main"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4" name="Google Shape;7858;p9">
              <a:extLst>
                <a:ext uri="{FF2B5EF4-FFF2-40B4-BE49-F238E27FC236}">
                  <a16:creationId xmlns:a16="http://schemas.microsoft.com/office/drawing/2014/main"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5" name="Google Shape;7859;p9">
              <a:extLst>
                <a:ext uri="{FF2B5EF4-FFF2-40B4-BE49-F238E27FC236}">
                  <a16:creationId xmlns:a16="http://schemas.microsoft.com/office/drawing/2014/main"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6" name="Google Shape;7860;p9">
              <a:extLst>
                <a:ext uri="{FF2B5EF4-FFF2-40B4-BE49-F238E27FC236}">
                  <a16:creationId xmlns:a16="http://schemas.microsoft.com/office/drawing/2014/main"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7" name="Google Shape;7861;p9">
              <a:extLst>
                <a:ext uri="{FF2B5EF4-FFF2-40B4-BE49-F238E27FC236}">
                  <a16:creationId xmlns:a16="http://schemas.microsoft.com/office/drawing/2014/main"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8" name="Google Shape;7862;p9">
              <a:extLst>
                <a:ext uri="{FF2B5EF4-FFF2-40B4-BE49-F238E27FC236}">
                  <a16:creationId xmlns:a16="http://schemas.microsoft.com/office/drawing/2014/main"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9" name="Google Shape;7863;p9">
              <a:extLst>
                <a:ext uri="{FF2B5EF4-FFF2-40B4-BE49-F238E27FC236}">
                  <a16:creationId xmlns:a16="http://schemas.microsoft.com/office/drawing/2014/main"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0" name="Google Shape;7864;p9">
              <a:extLst>
                <a:ext uri="{FF2B5EF4-FFF2-40B4-BE49-F238E27FC236}">
                  <a16:creationId xmlns:a16="http://schemas.microsoft.com/office/drawing/2014/main"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1" name="Google Shape;7865;p9">
              <a:extLst>
                <a:ext uri="{FF2B5EF4-FFF2-40B4-BE49-F238E27FC236}">
                  <a16:creationId xmlns:a16="http://schemas.microsoft.com/office/drawing/2014/main"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2" name="Google Shape;7866;p9">
              <a:extLst>
                <a:ext uri="{FF2B5EF4-FFF2-40B4-BE49-F238E27FC236}">
                  <a16:creationId xmlns:a16="http://schemas.microsoft.com/office/drawing/2014/main"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3" name="Google Shape;7867;p9">
              <a:extLst>
                <a:ext uri="{FF2B5EF4-FFF2-40B4-BE49-F238E27FC236}">
                  <a16:creationId xmlns:a16="http://schemas.microsoft.com/office/drawing/2014/main"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4" name="Google Shape;7868;p9">
              <a:extLst>
                <a:ext uri="{FF2B5EF4-FFF2-40B4-BE49-F238E27FC236}">
                  <a16:creationId xmlns:a16="http://schemas.microsoft.com/office/drawing/2014/main"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5" name="Google Shape;7869;p9">
              <a:extLst>
                <a:ext uri="{FF2B5EF4-FFF2-40B4-BE49-F238E27FC236}">
                  <a16:creationId xmlns:a16="http://schemas.microsoft.com/office/drawing/2014/main"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6" name="Google Shape;7870;p9">
              <a:extLst>
                <a:ext uri="{FF2B5EF4-FFF2-40B4-BE49-F238E27FC236}">
                  <a16:creationId xmlns:a16="http://schemas.microsoft.com/office/drawing/2014/main"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7" name="Google Shape;7871;p9">
              <a:extLst>
                <a:ext uri="{FF2B5EF4-FFF2-40B4-BE49-F238E27FC236}">
                  <a16:creationId xmlns:a16="http://schemas.microsoft.com/office/drawing/2014/main"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8" name="Google Shape;7872;p9">
              <a:extLst>
                <a:ext uri="{FF2B5EF4-FFF2-40B4-BE49-F238E27FC236}">
                  <a16:creationId xmlns:a16="http://schemas.microsoft.com/office/drawing/2014/main"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9" name="Google Shape;7873;p9">
              <a:extLst>
                <a:ext uri="{FF2B5EF4-FFF2-40B4-BE49-F238E27FC236}">
                  <a16:creationId xmlns:a16="http://schemas.microsoft.com/office/drawing/2014/main"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0" name="Google Shape;7874;p9">
              <a:extLst>
                <a:ext uri="{FF2B5EF4-FFF2-40B4-BE49-F238E27FC236}">
                  <a16:creationId xmlns:a16="http://schemas.microsoft.com/office/drawing/2014/main"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1" name="Google Shape;7875;p9">
              <a:extLst>
                <a:ext uri="{FF2B5EF4-FFF2-40B4-BE49-F238E27FC236}">
                  <a16:creationId xmlns:a16="http://schemas.microsoft.com/office/drawing/2014/main"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2" name="Google Shape;7876;p9">
              <a:extLst>
                <a:ext uri="{FF2B5EF4-FFF2-40B4-BE49-F238E27FC236}">
                  <a16:creationId xmlns:a16="http://schemas.microsoft.com/office/drawing/2014/main"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3" name="Google Shape;7877;p9">
              <a:extLst>
                <a:ext uri="{FF2B5EF4-FFF2-40B4-BE49-F238E27FC236}">
                  <a16:creationId xmlns:a16="http://schemas.microsoft.com/office/drawing/2014/main"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4" name="Google Shape;7878;p9">
              <a:extLst>
                <a:ext uri="{FF2B5EF4-FFF2-40B4-BE49-F238E27FC236}">
                  <a16:creationId xmlns:a16="http://schemas.microsoft.com/office/drawing/2014/main"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5" name="Google Shape;7879;p9">
              <a:extLst>
                <a:ext uri="{FF2B5EF4-FFF2-40B4-BE49-F238E27FC236}">
                  <a16:creationId xmlns:a16="http://schemas.microsoft.com/office/drawing/2014/main"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6" name="Google Shape;7880;p9">
              <a:extLst>
                <a:ext uri="{FF2B5EF4-FFF2-40B4-BE49-F238E27FC236}">
                  <a16:creationId xmlns:a16="http://schemas.microsoft.com/office/drawing/2014/main"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7" name="Google Shape;7881;p9">
              <a:extLst>
                <a:ext uri="{FF2B5EF4-FFF2-40B4-BE49-F238E27FC236}">
                  <a16:creationId xmlns:a16="http://schemas.microsoft.com/office/drawing/2014/main"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8" name="Google Shape;7882;p9">
              <a:extLst>
                <a:ext uri="{FF2B5EF4-FFF2-40B4-BE49-F238E27FC236}">
                  <a16:creationId xmlns:a16="http://schemas.microsoft.com/office/drawing/2014/main"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9" name="Google Shape;7883;p9">
              <a:extLst>
                <a:ext uri="{FF2B5EF4-FFF2-40B4-BE49-F238E27FC236}">
                  <a16:creationId xmlns:a16="http://schemas.microsoft.com/office/drawing/2014/main"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0" name="Google Shape;7884;p9">
              <a:extLst>
                <a:ext uri="{FF2B5EF4-FFF2-40B4-BE49-F238E27FC236}">
                  <a16:creationId xmlns:a16="http://schemas.microsoft.com/office/drawing/2014/main"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1" name="Google Shape;7885;p9">
              <a:extLst>
                <a:ext uri="{FF2B5EF4-FFF2-40B4-BE49-F238E27FC236}">
                  <a16:creationId xmlns:a16="http://schemas.microsoft.com/office/drawing/2014/main"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2" name="Google Shape;7886;p9">
              <a:extLst>
                <a:ext uri="{FF2B5EF4-FFF2-40B4-BE49-F238E27FC236}">
                  <a16:creationId xmlns:a16="http://schemas.microsoft.com/office/drawing/2014/main"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3" name="Google Shape;7887;p9">
              <a:extLst>
                <a:ext uri="{FF2B5EF4-FFF2-40B4-BE49-F238E27FC236}">
                  <a16:creationId xmlns:a16="http://schemas.microsoft.com/office/drawing/2014/main"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4" name="Google Shape;7888;p9">
              <a:extLst>
                <a:ext uri="{FF2B5EF4-FFF2-40B4-BE49-F238E27FC236}">
                  <a16:creationId xmlns:a16="http://schemas.microsoft.com/office/drawing/2014/main"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5" name="Google Shape;7889;p9">
              <a:extLst>
                <a:ext uri="{FF2B5EF4-FFF2-40B4-BE49-F238E27FC236}">
                  <a16:creationId xmlns:a16="http://schemas.microsoft.com/office/drawing/2014/main"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6" name="Google Shape;7890;p9">
              <a:extLst>
                <a:ext uri="{FF2B5EF4-FFF2-40B4-BE49-F238E27FC236}">
                  <a16:creationId xmlns:a16="http://schemas.microsoft.com/office/drawing/2014/main"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7" name="Google Shape;7891;p9">
              <a:extLst>
                <a:ext uri="{FF2B5EF4-FFF2-40B4-BE49-F238E27FC236}">
                  <a16:creationId xmlns:a16="http://schemas.microsoft.com/office/drawing/2014/main"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8" name="Google Shape;7892;p9">
              <a:extLst>
                <a:ext uri="{FF2B5EF4-FFF2-40B4-BE49-F238E27FC236}">
                  <a16:creationId xmlns:a16="http://schemas.microsoft.com/office/drawing/2014/main"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9" name="Google Shape;7893;p9">
              <a:extLst>
                <a:ext uri="{FF2B5EF4-FFF2-40B4-BE49-F238E27FC236}">
                  <a16:creationId xmlns:a16="http://schemas.microsoft.com/office/drawing/2014/main"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0" name="Google Shape;7894;p9">
              <a:extLst>
                <a:ext uri="{FF2B5EF4-FFF2-40B4-BE49-F238E27FC236}">
                  <a16:creationId xmlns:a16="http://schemas.microsoft.com/office/drawing/2014/main"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1" name="Google Shape;7895;p9">
              <a:extLst>
                <a:ext uri="{FF2B5EF4-FFF2-40B4-BE49-F238E27FC236}">
                  <a16:creationId xmlns:a16="http://schemas.microsoft.com/office/drawing/2014/main"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2" name="Google Shape;7896;p9">
              <a:extLst>
                <a:ext uri="{FF2B5EF4-FFF2-40B4-BE49-F238E27FC236}">
                  <a16:creationId xmlns:a16="http://schemas.microsoft.com/office/drawing/2014/main"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3" name="Google Shape;7897;p9">
              <a:extLst>
                <a:ext uri="{FF2B5EF4-FFF2-40B4-BE49-F238E27FC236}">
                  <a16:creationId xmlns:a16="http://schemas.microsoft.com/office/drawing/2014/main"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4" name="Google Shape;7898;p9">
              <a:extLst>
                <a:ext uri="{FF2B5EF4-FFF2-40B4-BE49-F238E27FC236}">
                  <a16:creationId xmlns:a16="http://schemas.microsoft.com/office/drawing/2014/main"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5" name="Google Shape;7899;p9">
              <a:extLst>
                <a:ext uri="{FF2B5EF4-FFF2-40B4-BE49-F238E27FC236}">
                  <a16:creationId xmlns:a16="http://schemas.microsoft.com/office/drawing/2014/main"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6" name="Google Shape;7900;p9">
              <a:extLst>
                <a:ext uri="{FF2B5EF4-FFF2-40B4-BE49-F238E27FC236}">
                  <a16:creationId xmlns:a16="http://schemas.microsoft.com/office/drawing/2014/main"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7" name="Google Shape;7901;p9">
              <a:extLst>
                <a:ext uri="{FF2B5EF4-FFF2-40B4-BE49-F238E27FC236}">
                  <a16:creationId xmlns:a16="http://schemas.microsoft.com/office/drawing/2014/main"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8" name="Google Shape;7902;p9">
              <a:extLst>
                <a:ext uri="{FF2B5EF4-FFF2-40B4-BE49-F238E27FC236}">
                  <a16:creationId xmlns:a16="http://schemas.microsoft.com/office/drawing/2014/main"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9" name="Google Shape;7903;p9">
              <a:extLst>
                <a:ext uri="{FF2B5EF4-FFF2-40B4-BE49-F238E27FC236}">
                  <a16:creationId xmlns:a16="http://schemas.microsoft.com/office/drawing/2014/main"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0" name="Google Shape;7904;p9">
              <a:extLst>
                <a:ext uri="{FF2B5EF4-FFF2-40B4-BE49-F238E27FC236}">
                  <a16:creationId xmlns:a16="http://schemas.microsoft.com/office/drawing/2014/main"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1" name="Google Shape;7905;p9">
              <a:extLst>
                <a:ext uri="{FF2B5EF4-FFF2-40B4-BE49-F238E27FC236}">
                  <a16:creationId xmlns:a16="http://schemas.microsoft.com/office/drawing/2014/main"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2" name="Google Shape;7906;p9">
              <a:extLst>
                <a:ext uri="{FF2B5EF4-FFF2-40B4-BE49-F238E27FC236}">
                  <a16:creationId xmlns:a16="http://schemas.microsoft.com/office/drawing/2014/main"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3" name="Google Shape;7907;p9">
              <a:extLst>
                <a:ext uri="{FF2B5EF4-FFF2-40B4-BE49-F238E27FC236}">
                  <a16:creationId xmlns:a16="http://schemas.microsoft.com/office/drawing/2014/main"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4" name="Google Shape;7908;p9">
              <a:extLst>
                <a:ext uri="{FF2B5EF4-FFF2-40B4-BE49-F238E27FC236}">
                  <a16:creationId xmlns:a16="http://schemas.microsoft.com/office/drawing/2014/main"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5" name="Google Shape;7909;p9">
              <a:extLst>
                <a:ext uri="{FF2B5EF4-FFF2-40B4-BE49-F238E27FC236}">
                  <a16:creationId xmlns:a16="http://schemas.microsoft.com/office/drawing/2014/main"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6" name="Google Shape;7910;p9">
              <a:extLst>
                <a:ext uri="{FF2B5EF4-FFF2-40B4-BE49-F238E27FC236}">
                  <a16:creationId xmlns:a16="http://schemas.microsoft.com/office/drawing/2014/main"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7" name="Google Shape;7911;p9">
              <a:extLst>
                <a:ext uri="{FF2B5EF4-FFF2-40B4-BE49-F238E27FC236}">
                  <a16:creationId xmlns:a16="http://schemas.microsoft.com/office/drawing/2014/main"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8" name="Google Shape;7912;p9">
              <a:extLst>
                <a:ext uri="{FF2B5EF4-FFF2-40B4-BE49-F238E27FC236}">
                  <a16:creationId xmlns:a16="http://schemas.microsoft.com/office/drawing/2014/main"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9" name="Google Shape;7913;p9">
              <a:extLst>
                <a:ext uri="{FF2B5EF4-FFF2-40B4-BE49-F238E27FC236}">
                  <a16:creationId xmlns:a16="http://schemas.microsoft.com/office/drawing/2014/main"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0" name="Google Shape;7914;p9">
              <a:extLst>
                <a:ext uri="{FF2B5EF4-FFF2-40B4-BE49-F238E27FC236}">
                  <a16:creationId xmlns:a16="http://schemas.microsoft.com/office/drawing/2014/main"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1" name="Google Shape;7915;p9">
              <a:extLst>
                <a:ext uri="{FF2B5EF4-FFF2-40B4-BE49-F238E27FC236}">
                  <a16:creationId xmlns:a16="http://schemas.microsoft.com/office/drawing/2014/main"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2" name="Google Shape;7916;p9">
              <a:extLst>
                <a:ext uri="{FF2B5EF4-FFF2-40B4-BE49-F238E27FC236}">
                  <a16:creationId xmlns:a16="http://schemas.microsoft.com/office/drawing/2014/main"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3" name="Google Shape;7917;p9">
              <a:extLst>
                <a:ext uri="{FF2B5EF4-FFF2-40B4-BE49-F238E27FC236}">
                  <a16:creationId xmlns:a16="http://schemas.microsoft.com/office/drawing/2014/main"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4" name="Google Shape;7918;p9">
              <a:extLst>
                <a:ext uri="{FF2B5EF4-FFF2-40B4-BE49-F238E27FC236}">
                  <a16:creationId xmlns:a16="http://schemas.microsoft.com/office/drawing/2014/main"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5" name="Google Shape;7919;p9">
              <a:extLst>
                <a:ext uri="{FF2B5EF4-FFF2-40B4-BE49-F238E27FC236}">
                  <a16:creationId xmlns:a16="http://schemas.microsoft.com/office/drawing/2014/main"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6" name="Google Shape;7920;p9">
              <a:extLst>
                <a:ext uri="{FF2B5EF4-FFF2-40B4-BE49-F238E27FC236}">
                  <a16:creationId xmlns:a16="http://schemas.microsoft.com/office/drawing/2014/main"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7" name="Google Shape;7921;p9">
              <a:extLst>
                <a:ext uri="{FF2B5EF4-FFF2-40B4-BE49-F238E27FC236}">
                  <a16:creationId xmlns:a16="http://schemas.microsoft.com/office/drawing/2014/main"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8" name="Google Shape;7922;p9">
              <a:extLst>
                <a:ext uri="{FF2B5EF4-FFF2-40B4-BE49-F238E27FC236}">
                  <a16:creationId xmlns:a16="http://schemas.microsoft.com/office/drawing/2014/main"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9" name="Google Shape;7923;p9">
              <a:extLst>
                <a:ext uri="{FF2B5EF4-FFF2-40B4-BE49-F238E27FC236}">
                  <a16:creationId xmlns:a16="http://schemas.microsoft.com/office/drawing/2014/main"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0" name="Google Shape;7924;p9">
              <a:extLst>
                <a:ext uri="{FF2B5EF4-FFF2-40B4-BE49-F238E27FC236}">
                  <a16:creationId xmlns:a16="http://schemas.microsoft.com/office/drawing/2014/main"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1" name="Google Shape;7925;p9">
              <a:extLst>
                <a:ext uri="{FF2B5EF4-FFF2-40B4-BE49-F238E27FC236}">
                  <a16:creationId xmlns:a16="http://schemas.microsoft.com/office/drawing/2014/main"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2" name="Google Shape;7926;p9">
              <a:extLst>
                <a:ext uri="{FF2B5EF4-FFF2-40B4-BE49-F238E27FC236}">
                  <a16:creationId xmlns:a16="http://schemas.microsoft.com/office/drawing/2014/main"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3" name="Google Shape;7927;p9">
              <a:extLst>
                <a:ext uri="{FF2B5EF4-FFF2-40B4-BE49-F238E27FC236}">
                  <a16:creationId xmlns:a16="http://schemas.microsoft.com/office/drawing/2014/main"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4" name="Google Shape;7928;p9">
              <a:extLst>
                <a:ext uri="{FF2B5EF4-FFF2-40B4-BE49-F238E27FC236}">
                  <a16:creationId xmlns:a16="http://schemas.microsoft.com/office/drawing/2014/main"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5" name="Google Shape;7929;p9">
              <a:extLst>
                <a:ext uri="{FF2B5EF4-FFF2-40B4-BE49-F238E27FC236}">
                  <a16:creationId xmlns:a16="http://schemas.microsoft.com/office/drawing/2014/main"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6" name="Google Shape;7930;p9">
              <a:extLst>
                <a:ext uri="{FF2B5EF4-FFF2-40B4-BE49-F238E27FC236}">
                  <a16:creationId xmlns:a16="http://schemas.microsoft.com/office/drawing/2014/main"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7" name="Google Shape;7931;p9">
              <a:extLst>
                <a:ext uri="{FF2B5EF4-FFF2-40B4-BE49-F238E27FC236}">
                  <a16:creationId xmlns:a16="http://schemas.microsoft.com/office/drawing/2014/main"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8" name="Google Shape;7932;p9">
              <a:extLst>
                <a:ext uri="{FF2B5EF4-FFF2-40B4-BE49-F238E27FC236}">
                  <a16:creationId xmlns:a16="http://schemas.microsoft.com/office/drawing/2014/main"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9" name="Google Shape;7933;p9">
              <a:extLst>
                <a:ext uri="{FF2B5EF4-FFF2-40B4-BE49-F238E27FC236}">
                  <a16:creationId xmlns:a16="http://schemas.microsoft.com/office/drawing/2014/main"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0" name="Google Shape;7934;p9">
              <a:extLst>
                <a:ext uri="{FF2B5EF4-FFF2-40B4-BE49-F238E27FC236}">
                  <a16:creationId xmlns:a16="http://schemas.microsoft.com/office/drawing/2014/main"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1" name="Google Shape;7935;p9">
              <a:extLst>
                <a:ext uri="{FF2B5EF4-FFF2-40B4-BE49-F238E27FC236}">
                  <a16:creationId xmlns:a16="http://schemas.microsoft.com/office/drawing/2014/main"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2" name="Google Shape;7936;p9">
              <a:extLst>
                <a:ext uri="{FF2B5EF4-FFF2-40B4-BE49-F238E27FC236}">
                  <a16:creationId xmlns:a16="http://schemas.microsoft.com/office/drawing/2014/main"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3" name="Google Shape;7937;p9">
              <a:extLst>
                <a:ext uri="{FF2B5EF4-FFF2-40B4-BE49-F238E27FC236}">
                  <a16:creationId xmlns:a16="http://schemas.microsoft.com/office/drawing/2014/main"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4" name="Google Shape;7938;p9">
              <a:extLst>
                <a:ext uri="{FF2B5EF4-FFF2-40B4-BE49-F238E27FC236}">
                  <a16:creationId xmlns:a16="http://schemas.microsoft.com/office/drawing/2014/main"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5" name="Google Shape;7939;p9">
              <a:extLst>
                <a:ext uri="{FF2B5EF4-FFF2-40B4-BE49-F238E27FC236}">
                  <a16:creationId xmlns:a16="http://schemas.microsoft.com/office/drawing/2014/main"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6" name="Google Shape;7940;p9">
              <a:extLst>
                <a:ext uri="{FF2B5EF4-FFF2-40B4-BE49-F238E27FC236}">
                  <a16:creationId xmlns:a16="http://schemas.microsoft.com/office/drawing/2014/main"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7" name="Google Shape;7941;p9">
              <a:extLst>
                <a:ext uri="{FF2B5EF4-FFF2-40B4-BE49-F238E27FC236}">
                  <a16:creationId xmlns:a16="http://schemas.microsoft.com/office/drawing/2014/main"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8" name="Google Shape;7942;p9">
              <a:extLst>
                <a:ext uri="{FF2B5EF4-FFF2-40B4-BE49-F238E27FC236}">
                  <a16:creationId xmlns:a16="http://schemas.microsoft.com/office/drawing/2014/main"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9" name="Google Shape;7943;p9">
              <a:extLst>
                <a:ext uri="{FF2B5EF4-FFF2-40B4-BE49-F238E27FC236}">
                  <a16:creationId xmlns:a16="http://schemas.microsoft.com/office/drawing/2014/main"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0" name="Google Shape;7944;p9">
              <a:extLst>
                <a:ext uri="{FF2B5EF4-FFF2-40B4-BE49-F238E27FC236}">
                  <a16:creationId xmlns:a16="http://schemas.microsoft.com/office/drawing/2014/main"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1" name="Google Shape;7945;p9">
              <a:extLst>
                <a:ext uri="{FF2B5EF4-FFF2-40B4-BE49-F238E27FC236}">
                  <a16:creationId xmlns:a16="http://schemas.microsoft.com/office/drawing/2014/main"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2" name="Google Shape;7946;p9">
              <a:extLst>
                <a:ext uri="{FF2B5EF4-FFF2-40B4-BE49-F238E27FC236}">
                  <a16:creationId xmlns:a16="http://schemas.microsoft.com/office/drawing/2014/main"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3" name="Google Shape;7947;p9">
              <a:extLst>
                <a:ext uri="{FF2B5EF4-FFF2-40B4-BE49-F238E27FC236}">
                  <a16:creationId xmlns:a16="http://schemas.microsoft.com/office/drawing/2014/main"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4" name="Google Shape;7948;p9">
              <a:extLst>
                <a:ext uri="{FF2B5EF4-FFF2-40B4-BE49-F238E27FC236}">
                  <a16:creationId xmlns:a16="http://schemas.microsoft.com/office/drawing/2014/main"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5" name="Google Shape;7949;p9">
              <a:extLst>
                <a:ext uri="{FF2B5EF4-FFF2-40B4-BE49-F238E27FC236}">
                  <a16:creationId xmlns:a16="http://schemas.microsoft.com/office/drawing/2014/main"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6" name="Google Shape;7950;p9">
              <a:extLst>
                <a:ext uri="{FF2B5EF4-FFF2-40B4-BE49-F238E27FC236}">
                  <a16:creationId xmlns:a16="http://schemas.microsoft.com/office/drawing/2014/main"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7" name="Google Shape;7951;p9">
              <a:extLst>
                <a:ext uri="{FF2B5EF4-FFF2-40B4-BE49-F238E27FC236}">
                  <a16:creationId xmlns:a16="http://schemas.microsoft.com/office/drawing/2014/main"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8" name="Google Shape;7952;p9">
              <a:extLst>
                <a:ext uri="{FF2B5EF4-FFF2-40B4-BE49-F238E27FC236}">
                  <a16:creationId xmlns:a16="http://schemas.microsoft.com/office/drawing/2014/main"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9" name="Google Shape;7953;p9">
              <a:extLst>
                <a:ext uri="{FF2B5EF4-FFF2-40B4-BE49-F238E27FC236}">
                  <a16:creationId xmlns:a16="http://schemas.microsoft.com/office/drawing/2014/main"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0" name="Google Shape;7954;p9">
              <a:extLst>
                <a:ext uri="{FF2B5EF4-FFF2-40B4-BE49-F238E27FC236}">
                  <a16:creationId xmlns:a16="http://schemas.microsoft.com/office/drawing/2014/main"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1" name="Google Shape;7955;p9">
              <a:extLst>
                <a:ext uri="{FF2B5EF4-FFF2-40B4-BE49-F238E27FC236}">
                  <a16:creationId xmlns:a16="http://schemas.microsoft.com/office/drawing/2014/main"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2" name="Google Shape;7956;p9">
              <a:extLst>
                <a:ext uri="{FF2B5EF4-FFF2-40B4-BE49-F238E27FC236}">
                  <a16:creationId xmlns:a16="http://schemas.microsoft.com/office/drawing/2014/main"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3" name="Google Shape;7957;p9">
              <a:extLst>
                <a:ext uri="{FF2B5EF4-FFF2-40B4-BE49-F238E27FC236}">
                  <a16:creationId xmlns:a16="http://schemas.microsoft.com/office/drawing/2014/main"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4" name="Google Shape;7958;p9">
              <a:extLst>
                <a:ext uri="{FF2B5EF4-FFF2-40B4-BE49-F238E27FC236}">
                  <a16:creationId xmlns:a16="http://schemas.microsoft.com/office/drawing/2014/main"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5" name="Google Shape;7959;p9">
              <a:extLst>
                <a:ext uri="{FF2B5EF4-FFF2-40B4-BE49-F238E27FC236}">
                  <a16:creationId xmlns:a16="http://schemas.microsoft.com/office/drawing/2014/main"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6" name="Google Shape;7960;p9">
              <a:extLst>
                <a:ext uri="{FF2B5EF4-FFF2-40B4-BE49-F238E27FC236}">
                  <a16:creationId xmlns:a16="http://schemas.microsoft.com/office/drawing/2014/main"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7" name="Google Shape;7961;p9">
              <a:extLst>
                <a:ext uri="{FF2B5EF4-FFF2-40B4-BE49-F238E27FC236}">
                  <a16:creationId xmlns:a16="http://schemas.microsoft.com/office/drawing/2014/main"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8" name="Google Shape;7962;p9">
              <a:extLst>
                <a:ext uri="{FF2B5EF4-FFF2-40B4-BE49-F238E27FC236}">
                  <a16:creationId xmlns:a16="http://schemas.microsoft.com/office/drawing/2014/main"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9" name="Google Shape;7963;p9">
              <a:extLst>
                <a:ext uri="{FF2B5EF4-FFF2-40B4-BE49-F238E27FC236}">
                  <a16:creationId xmlns:a16="http://schemas.microsoft.com/office/drawing/2014/main"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0" name="Google Shape;7964;p9">
              <a:extLst>
                <a:ext uri="{FF2B5EF4-FFF2-40B4-BE49-F238E27FC236}">
                  <a16:creationId xmlns:a16="http://schemas.microsoft.com/office/drawing/2014/main"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1" name="Google Shape;7965;p9">
              <a:extLst>
                <a:ext uri="{FF2B5EF4-FFF2-40B4-BE49-F238E27FC236}">
                  <a16:creationId xmlns:a16="http://schemas.microsoft.com/office/drawing/2014/main"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2" name="Google Shape;7966;p9">
              <a:extLst>
                <a:ext uri="{FF2B5EF4-FFF2-40B4-BE49-F238E27FC236}">
                  <a16:creationId xmlns:a16="http://schemas.microsoft.com/office/drawing/2014/main"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3" name="Google Shape;7967;p9">
              <a:extLst>
                <a:ext uri="{FF2B5EF4-FFF2-40B4-BE49-F238E27FC236}">
                  <a16:creationId xmlns:a16="http://schemas.microsoft.com/office/drawing/2014/main"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4" name="Google Shape;7968;p9">
              <a:extLst>
                <a:ext uri="{FF2B5EF4-FFF2-40B4-BE49-F238E27FC236}">
                  <a16:creationId xmlns:a16="http://schemas.microsoft.com/office/drawing/2014/main"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5" name="Google Shape;7969;p9">
              <a:extLst>
                <a:ext uri="{FF2B5EF4-FFF2-40B4-BE49-F238E27FC236}">
                  <a16:creationId xmlns:a16="http://schemas.microsoft.com/office/drawing/2014/main"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6" name="Google Shape;7970;p9">
              <a:extLst>
                <a:ext uri="{FF2B5EF4-FFF2-40B4-BE49-F238E27FC236}">
                  <a16:creationId xmlns:a16="http://schemas.microsoft.com/office/drawing/2014/main"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7" name="Google Shape;7971;p9">
              <a:extLst>
                <a:ext uri="{FF2B5EF4-FFF2-40B4-BE49-F238E27FC236}">
                  <a16:creationId xmlns:a16="http://schemas.microsoft.com/office/drawing/2014/main"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8" name="Google Shape;7972;p9">
              <a:extLst>
                <a:ext uri="{FF2B5EF4-FFF2-40B4-BE49-F238E27FC236}">
                  <a16:creationId xmlns:a16="http://schemas.microsoft.com/office/drawing/2014/main"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9" name="Google Shape;7973;p9">
              <a:extLst>
                <a:ext uri="{FF2B5EF4-FFF2-40B4-BE49-F238E27FC236}">
                  <a16:creationId xmlns:a16="http://schemas.microsoft.com/office/drawing/2014/main"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0" name="Google Shape;7974;p9">
              <a:extLst>
                <a:ext uri="{FF2B5EF4-FFF2-40B4-BE49-F238E27FC236}">
                  <a16:creationId xmlns:a16="http://schemas.microsoft.com/office/drawing/2014/main"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1" name="Google Shape;7975;p9">
              <a:extLst>
                <a:ext uri="{FF2B5EF4-FFF2-40B4-BE49-F238E27FC236}">
                  <a16:creationId xmlns:a16="http://schemas.microsoft.com/office/drawing/2014/main"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2" name="Google Shape;7976;p9">
              <a:extLst>
                <a:ext uri="{FF2B5EF4-FFF2-40B4-BE49-F238E27FC236}">
                  <a16:creationId xmlns:a16="http://schemas.microsoft.com/office/drawing/2014/main"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3" name="Google Shape;7977;p9">
              <a:extLst>
                <a:ext uri="{FF2B5EF4-FFF2-40B4-BE49-F238E27FC236}">
                  <a16:creationId xmlns:a16="http://schemas.microsoft.com/office/drawing/2014/main"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4" name="Google Shape;7978;p9">
              <a:extLst>
                <a:ext uri="{FF2B5EF4-FFF2-40B4-BE49-F238E27FC236}">
                  <a16:creationId xmlns:a16="http://schemas.microsoft.com/office/drawing/2014/main"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5" name="Google Shape;7979;p9">
              <a:extLst>
                <a:ext uri="{FF2B5EF4-FFF2-40B4-BE49-F238E27FC236}">
                  <a16:creationId xmlns:a16="http://schemas.microsoft.com/office/drawing/2014/main"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6" name="Google Shape;7980;p9">
              <a:extLst>
                <a:ext uri="{FF2B5EF4-FFF2-40B4-BE49-F238E27FC236}">
                  <a16:creationId xmlns:a16="http://schemas.microsoft.com/office/drawing/2014/main"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7" name="Google Shape;7981;p9">
              <a:extLst>
                <a:ext uri="{FF2B5EF4-FFF2-40B4-BE49-F238E27FC236}">
                  <a16:creationId xmlns:a16="http://schemas.microsoft.com/office/drawing/2014/main"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8" name="Google Shape;7982;p9">
              <a:extLst>
                <a:ext uri="{FF2B5EF4-FFF2-40B4-BE49-F238E27FC236}">
                  <a16:creationId xmlns:a16="http://schemas.microsoft.com/office/drawing/2014/main"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9" name="Google Shape;7983;p9">
              <a:extLst>
                <a:ext uri="{FF2B5EF4-FFF2-40B4-BE49-F238E27FC236}">
                  <a16:creationId xmlns:a16="http://schemas.microsoft.com/office/drawing/2014/main"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0" name="Google Shape;7984;p9">
              <a:extLst>
                <a:ext uri="{FF2B5EF4-FFF2-40B4-BE49-F238E27FC236}">
                  <a16:creationId xmlns:a16="http://schemas.microsoft.com/office/drawing/2014/main"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1" name="Google Shape;7985;p9">
              <a:extLst>
                <a:ext uri="{FF2B5EF4-FFF2-40B4-BE49-F238E27FC236}">
                  <a16:creationId xmlns:a16="http://schemas.microsoft.com/office/drawing/2014/main"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2" name="Google Shape;7986;p9">
              <a:extLst>
                <a:ext uri="{FF2B5EF4-FFF2-40B4-BE49-F238E27FC236}">
                  <a16:creationId xmlns:a16="http://schemas.microsoft.com/office/drawing/2014/main"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3" name="Google Shape;7987;p9">
              <a:extLst>
                <a:ext uri="{FF2B5EF4-FFF2-40B4-BE49-F238E27FC236}">
                  <a16:creationId xmlns:a16="http://schemas.microsoft.com/office/drawing/2014/main"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4" name="Google Shape;7988;p9">
              <a:extLst>
                <a:ext uri="{FF2B5EF4-FFF2-40B4-BE49-F238E27FC236}">
                  <a16:creationId xmlns:a16="http://schemas.microsoft.com/office/drawing/2014/main"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5" name="Google Shape;7989;p9">
              <a:extLst>
                <a:ext uri="{FF2B5EF4-FFF2-40B4-BE49-F238E27FC236}">
                  <a16:creationId xmlns:a16="http://schemas.microsoft.com/office/drawing/2014/main"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6" name="Google Shape;7990;p9">
              <a:extLst>
                <a:ext uri="{FF2B5EF4-FFF2-40B4-BE49-F238E27FC236}">
                  <a16:creationId xmlns:a16="http://schemas.microsoft.com/office/drawing/2014/main"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7" name="Google Shape;7991;p9">
              <a:extLst>
                <a:ext uri="{FF2B5EF4-FFF2-40B4-BE49-F238E27FC236}">
                  <a16:creationId xmlns:a16="http://schemas.microsoft.com/office/drawing/2014/main"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8" name="Google Shape;7992;p9">
              <a:extLst>
                <a:ext uri="{FF2B5EF4-FFF2-40B4-BE49-F238E27FC236}">
                  <a16:creationId xmlns:a16="http://schemas.microsoft.com/office/drawing/2014/main"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9" name="Google Shape;7993;p9">
              <a:extLst>
                <a:ext uri="{FF2B5EF4-FFF2-40B4-BE49-F238E27FC236}">
                  <a16:creationId xmlns:a16="http://schemas.microsoft.com/office/drawing/2014/main"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0" name="Google Shape;7994;p9">
              <a:extLst>
                <a:ext uri="{FF2B5EF4-FFF2-40B4-BE49-F238E27FC236}">
                  <a16:creationId xmlns:a16="http://schemas.microsoft.com/office/drawing/2014/main"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1" name="Google Shape;7995;p9">
              <a:extLst>
                <a:ext uri="{FF2B5EF4-FFF2-40B4-BE49-F238E27FC236}">
                  <a16:creationId xmlns:a16="http://schemas.microsoft.com/office/drawing/2014/main"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2" name="Google Shape;7996;p9">
              <a:extLst>
                <a:ext uri="{FF2B5EF4-FFF2-40B4-BE49-F238E27FC236}">
                  <a16:creationId xmlns:a16="http://schemas.microsoft.com/office/drawing/2014/main"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3" name="Google Shape;7997;p9">
              <a:extLst>
                <a:ext uri="{FF2B5EF4-FFF2-40B4-BE49-F238E27FC236}">
                  <a16:creationId xmlns:a16="http://schemas.microsoft.com/office/drawing/2014/main"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4" name="Google Shape;7998;p9">
              <a:extLst>
                <a:ext uri="{FF2B5EF4-FFF2-40B4-BE49-F238E27FC236}">
                  <a16:creationId xmlns:a16="http://schemas.microsoft.com/office/drawing/2014/main"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5" name="Google Shape;7999;p9">
              <a:extLst>
                <a:ext uri="{FF2B5EF4-FFF2-40B4-BE49-F238E27FC236}">
                  <a16:creationId xmlns:a16="http://schemas.microsoft.com/office/drawing/2014/main"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6" name="Google Shape;8000;p9">
              <a:extLst>
                <a:ext uri="{FF2B5EF4-FFF2-40B4-BE49-F238E27FC236}">
                  <a16:creationId xmlns:a16="http://schemas.microsoft.com/office/drawing/2014/main"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7" name="Google Shape;8001;p9">
              <a:extLst>
                <a:ext uri="{FF2B5EF4-FFF2-40B4-BE49-F238E27FC236}">
                  <a16:creationId xmlns:a16="http://schemas.microsoft.com/office/drawing/2014/main"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8" name="Google Shape;8002;p9">
              <a:extLst>
                <a:ext uri="{FF2B5EF4-FFF2-40B4-BE49-F238E27FC236}">
                  <a16:creationId xmlns:a16="http://schemas.microsoft.com/office/drawing/2014/main"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9" name="Google Shape;8003;p9">
              <a:extLst>
                <a:ext uri="{FF2B5EF4-FFF2-40B4-BE49-F238E27FC236}">
                  <a16:creationId xmlns:a16="http://schemas.microsoft.com/office/drawing/2014/main"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0" name="Google Shape;8004;p9">
              <a:extLst>
                <a:ext uri="{FF2B5EF4-FFF2-40B4-BE49-F238E27FC236}">
                  <a16:creationId xmlns:a16="http://schemas.microsoft.com/office/drawing/2014/main"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1" name="Google Shape;8005;p9">
              <a:extLst>
                <a:ext uri="{FF2B5EF4-FFF2-40B4-BE49-F238E27FC236}">
                  <a16:creationId xmlns:a16="http://schemas.microsoft.com/office/drawing/2014/main"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2" name="Google Shape;8006;p9">
              <a:extLst>
                <a:ext uri="{FF2B5EF4-FFF2-40B4-BE49-F238E27FC236}">
                  <a16:creationId xmlns:a16="http://schemas.microsoft.com/office/drawing/2014/main"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3" name="Google Shape;8007;p9">
              <a:extLst>
                <a:ext uri="{FF2B5EF4-FFF2-40B4-BE49-F238E27FC236}">
                  <a16:creationId xmlns:a16="http://schemas.microsoft.com/office/drawing/2014/main"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4" name="Google Shape;8008;p9">
              <a:extLst>
                <a:ext uri="{FF2B5EF4-FFF2-40B4-BE49-F238E27FC236}">
                  <a16:creationId xmlns:a16="http://schemas.microsoft.com/office/drawing/2014/main"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5" name="Google Shape;8009;p9">
              <a:extLst>
                <a:ext uri="{FF2B5EF4-FFF2-40B4-BE49-F238E27FC236}">
                  <a16:creationId xmlns:a16="http://schemas.microsoft.com/office/drawing/2014/main"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6" name="Google Shape;8010;p9">
              <a:extLst>
                <a:ext uri="{FF2B5EF4-FFF2-40B4-BE49-F238E27FC236}">
                  <a16:creationId xmlns:a16="http://schemas.microsoft.com/office/drawing/2014/main"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7" name="Google Shape;8011;p9">
              <a:extLst>
                <a:ext uri="{FF2B5EF4-FFF2-40B4-BE49-F238E27FC236}">
                  <a16:creationId xmlns:a16="http://schemas.microsoft.com/office/drawing/2014/main"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8" name="Google Shape;8012;p9">
              <a:extLst>
                <a:ext uri="{FF2B5EF4-FFF2-40B4-BE49-F238E27FC236}">
                  <a16:creationId xmlns:a16="http://schemas.microsoft.com/office/drawing/2014/main"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9" name="Google Shape;8013;p9">
              <a:extLst>
                <a:ext uri="{FF2B5EF4-FFF2-40B4-BE49-F238E27FC236}">
                  <a16:creationId xmlns:a16="http://schemas.microsoft.com/office/drawing/2014/main"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0" name="Google Shape;8014;p9">
              <a:extLst>
                <a:ext uri="{FF2B5EF4-FFF2-40B4-BE49-F238E27FC236}">
                  <a16:creationId xmlns:a16="http://schemas.microsoft.com/office/drawing/2014/main"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1" name="Google Shape;8015;p9">
              <a:extLst>
                <a:ext uri="{FF2B5EF4-FFF2-40B4-BE49-F238E27FC236}">
                  <a16:creationId xmlns:a16="http://schemas.microsoft.com/office/drawing/2014/main"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2" name="Google Shape;8016;p9">
              <a:extLst>
                <a:ext uri="{FF2B5EF4-FFF2-40B4-BE49-F238E27FC236}">
                  <a16:creationId xmlns:a16="http://schemas.microsoft.com/office/drawing/2014/main"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3" name="Google Shape;8017;p9">
              <a:extLst>
                <a:ext uri="{FF2B5EF4-FFF2-40B4-BE49-F238E27FC236}">
                  <a16:creationId xmlns:a16="http://schemas.microsoft.com/office/drawing/2014/main"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4" name="Google Shape;8018;p9">
              <a:extLst>
                <a:ext uri="{FF2B5EF4-FFF2-40B4-BE49-F238E27FC236}">
                  <a16:creationId xmlns:a16="http://schemas.microsoft.com/office/drawing/2014/main"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5" name="Google Shape;8019;p9">
              <a:extLst>
                <a:ext uri="{FF2B5EF4-FFF2-40B4-BE49-F238E27FC236}">
                  <a16:creationId xmlns:a16="http://schemas.microsoft.com/office/drawing/2014/main"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6" name="Google Shape;8020;p9">
              <a:extLst>
                <a:ext uri="{FF2B5EF4-FFF2-40B4-BE49-F238E27FC236}">
                  <a16:creationId xmlns:a16="http://schemas.microsoft.com/office/drawing/2014/main"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7" name="Google Shape;8021;p9">
              <a:extLst>
                <a:ext uri="{FF2B5EF4-FFF2-40B4-BE49-F238E27FC236}">
                  <a16:creationId xmlns:a16="http://schemas.microsoft.com/office/drawing/2014/main"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8" name="Google Shape;8022;p9">
              <a:extLst>
                <a:ext uri="{FF2B5EF4-FFF2-40B4-BE49-F238E27FC236}">
                  <a16:creationId xmlns:a16="http://schemas.microsoft.com/office/drawing/2014/main"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9" name="Google Shape;8023;p9">
              <a:extLst>
                <a:ext uri="{FF2B5EF4-FFF2-40B4-BE49-F238E27FC236}">
                  <a16:creationId xmlns:a16="http://schemas.microsoft.com/office/drawing/2014/main"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0" name="Google Shape;8024;p9">
              <a:extLst>
                <a:ext uri="{FF2B5EF4-FFF2-40B4-BE49-F238E27FC236}">
                  <a16:creationId xmlns:a16="http://schemas.microsoft.com/office/drawing/2014/main"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1" name="Google Shape;8025;p9">
              <a:extLst>
                <a:ext uri="{FF2B5EF4-FFF2-40B4-BE49-F238E27FC236}">
                  <a16:creationId xmlns:a16="http://schemas.microsoft.com/office/drawing/2014/main"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2" name="Google Shape;8026;p9">
              <a:extLst>
                <a:ext uri="{FF2B5EF4-FFF2-40B4-BE49-F238E27FC236}">
                  <a16:creationId xmlns:a16="http://schemas.microsoft.com/office/drawing/2014/main"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3" name="Google Shape;8027;p9">
              <a:extLst>
                <a:ext uri="{FF2B5EF4-FFF2-40B4-BE49-F238E27FC236}">
                  <a16:creationId xmlns:a16="http://schemas.microsoft.com/office/drawing/2014/main"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4" name="Google Shape;8028;p9">
              <a:extLst>
                <a:ext uri="{FF2B5EF4-FFF2-40B4-BE49-F238E27FC236}">
                  <a16:creationId xmlns:a16="http://schemas.microsoft.com/office/drawing/2014/main"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5" name="Google Shape;8029;p9">
              <a:extLst>
                <a:ext uri="{FF2B5EF4-FFF2-40B4-BE49-F238E27FC236}">
                  <a16:creationId xmlns:a16="http://schemas.microsoft.com/office/drawing/2014/main"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6" name="Google Shape;8030;p9">
              <a:extLst>
                <a:ext uri="{FF2B5EF4-FFF2-40B4-BE49-F238E27FC236}">
                  <a16:creationId xmlns:a16="http://schemas.microsoft.com/office/drawing/2014/main"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7" name="Google Shape;8031;p9">
              <a:extLst>
                <a:ext uri="{FF2B5EF4-FFF2-40B4-BE49-F238E27FC236}">
                  <a16:creationId xmlns:a16="http://schemas.microsoft.com/office/drawing/2014/main"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8" name="Google Shape;8032;p9">
              <a:extLst>
                <a:ext uri="{FF2B5EF4-FFF2-40B4-BE49-F238E27FC236}">
                  <a16:creationId xmlns:a16="http://schemas.microsoft.com/office/drawing/2014/main"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9" name="Google Shape;8033;p9">
              <a:extLst>
                <a:ext uri="{FF2B5EF4-FFF2-40B4-BE49-F238E27FC236}">
                  <a16:creationId xmlns:a16="http://schemas.microsoft.com/office/drawing/2014/main"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0" name="Google Shape;8034;p9">
              <a:extLst>
                <a:ext uri="{FF2B5EF4-FFF2-40B4-BE49-F238E27FC236}">
                  <a16:creationId xmlns:a16="http://schemas.microsoft.com/office/drawing/2014/main"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1" name="Google Shape;8035;p9">
              <a:extLst>
                <a:ext uri="{FF2B5EF4-FFF2-40B4-BE49-F238E27FC236}">
                  <a16:creationId xmlns:a16="http://schemas.microsoft.com/office/drawing/2014/main"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2" name="Google Shape;8036;p9">
              <a:extLst>
                <a:ext uri="{FF2B5EF4-FFF2-40B4-BE49-F238E27FC236}">
                  <a16:creationId xmlns:a16="http://schemas.microsoft.com/office/drawing/2014/main"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3" name="Google Shape;8037;p9">
              <a:extLst>
                <a:ext uri="{FF2B5EF4-FFF2-40B4-BE49-F238E27FC236}">
                  <a16:creationId xmlns:a16="http://schemas.microsoft.com/office/drawing/2014/main"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4" name="Google Shape;8038;p9">
              <a:extLst>
                <a:ext uri="{FF2B5EF4-FFF2-40B4-BE49-F238E27FC236}">
                  <a16:creationId xmlns:a16="http://schemas.microsoft.com/office/drawing/2014/main"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5" name="Google Shape;8039;p9">
              <a:extLst>
                <a:ext uri="{FF2B5EF4-FFF2-40B4-BE49-F238E27FC236}">
                  <a16:creationId xmlns:a16="http://schemas.microsoft.com/office/drawing/2014/main"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6" name="Google Shape;8040;p9">
              <a:extLst>
                <a:ext uri="{FF2B5EF4-FFF2-40B4-BE49-F238E27FC236}">
                  <a16:creationId xmlns:a16="http://schemas.microsoft.com/office/drawing/2014/main"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7" name="Google Shape;8041;p9">
              <a:extLst>
                <a:ext uri="{FF2B5EF4-FFF2-40B4-BE49-F238E27FC236}">
                  <a16:creationId xmlns:a16="http://schemas.microsoft.com/office/drawing/2014/main"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8" name="Google Shape;8042;p9">
              <a:extLst>
                <a:ext uri="{FF2B5EF4-FFF2-40B4-BE49-F238E27FC236}">
                  <a16:creationId xmlns:a16="http://schemas.microsoft.com/office/drawing/2014/main"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9" name="Google Shape;8043;p9">
              <a:extLst>
                <a:ext uri="{FF2B5EF4-FFF2-40B4-BE49-F238E27FC236}">
                  <a16:creationId xmlns:a16="http://schemas.microsoft.com/office/drawing/2014/main"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0" name="Google Shape;8044;p9">
              <a:extLst>
                <a:ext uri="{FF2B5EF4-FFF2-40B4-BE49-F238E27FC236}">
                  <a16:creationId xmlns:a16="http://schemas.microsoft.com/office/drawing/2014/main"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1" name="Google Shape;8045;p9">
              <a:extLst>
                <a:ext uri="{FF2B5EF4-FFF2-40B4-BE49-F238E27FC236}">
                  <a16:creationId xmlns:a16="http://schemas.microsoft.com/office/drawing/2014/main"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2" name="Google Shape;8046;p9">
              <a:extLst>
                <a:ext uri="{FF2B5EF4-FFF2-40B4-BE49-F238E27FC236}">
                  <a16:creationId xmlns:a16="http://schemas.microsoft.com/office/drawing/2014/main"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3" name="Google Shape;8047;p9">
              <a:extLst>
                <a:ext uri="{FF2B5EF4-FFF2-40B4-BE49-F238E27FC236}">
                  <a16:creationId xmlns:a16="http://schemas.microsoft.com/office/drawing/2014/main"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4" name="Google Shape;8048;p9">
              <a:extLst>
                <a:ext uri="{FF2B5EF4-FFF2-40B4-BE49-F238E27FC236}">
                  <a16:creationId xmlns:a16="http://schemas.microsoft.com/office/drawing/2014/main"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5" name="Google Shape;8049;p9">
              <a:extLst>
                <a:ext uri="{FF2B5EF4-FFF2-40B4-BE49-F238E27FC236}">
                  <a16:creationId xmlns:a16="http://schemas.microsoft.com/office/drawing/2014/main"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6" name="Google Shape;8050;p9">
              <a:extLst>
                <a:ext uri="{FF2B5EF4-FFF2-40B4-BE49-F238E27FC236}">
                  <a16:creationId xmlns:a16="http://schemas.microsoft.com/office/drawing/2014/main"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7" name="Google Shape;8051;p9">
              <a:extLst>
                <a:ext uri="{FF2B5EF4-FFF2-40B4-BE49-F238E27FC236}">
                  <a16:creationId xmlns:a16="http://schemas.microsoft.com/office/drawing/2014/main"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8" name="Google Shape;8052;p9">
              <a:extLst>
                <a:ext uri="{FF2B5EF4-FFF2-40B4-BE49-F238E27FC236}">
                  <a16:creationId xmlns:a16="http://schemas.microsoft.com/office/drawing/2014/main"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9" name="Google Shape;8053;p9">
              <a:extLst>
                <a:ext uri="{FF2B5EF4-FFF2-40B4-BE49-F238E27FC236}">
                  <a16:creationId xmlns:a16="http://schemas.microsoft.com/office/drawing/2014/main"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0" name="Google Shape;8054;p9">
              <a:extLst>
                <a:ext uri="{FF2B5EF4-FFF2-40B4-BE49-F238E27FC236}">
                  <a16:creationId xmlns:a16="http://schemas.microsoft.com/office/drawing/2014/main"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1" name="Google Shape;8055;p9">
              <a:extLst>
                <a:ext uri="{FF2B5EF4-FFF2-40B4-BE49-F238E27FC236}">
                  <a16:creationId xmlns:a16="http://schemas.microsoft.com/office/drawing/2014/main"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2" name="Google Shape;8056;p9">
              <a:extLst>
                <a:ext uri="{FF2B5EF4-FFF2-40B4-BE49-F238E27FC236}">
                  <a16:creationId xmlns:a16="http://schemas.microsoft.com/office/drawing/2014/main"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3" name="Google Shape;8057;p9">
              <a:extLst>
                <a:ext uri="{FF2B5EF4-FFF2-40B4-BE49-F238E27FC236}">
                  <a16:creationId xmlns:a16="http://schemas.microsoft.com/office/drawing/2014/main"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4" name="Google Shape;8058;p9">
              <a:extLst>
                <a:ext uri="{FF2B5EF4-FFF2-40B4-BE49-F238E27FC236}">
                  <a16:creationId xmlns:a16="http://schemas.microsoft.com/office/drawing/2014/main"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5" name="Google Shape;8059;p9">
              <a:extLst>
                <a:ext uri="{FF2B5EF4-FFF2-40B4-BE49-F238E27FC236}">
                  <a16:creationId xmlns:a16="http://schemas.microsoft.com/office/drawing/2014/main"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6" name="Google Shape;8060;p9">
              <a:extLst>
                <a:ext uri="{FF2B5EF4-FFF2-40B4-BE49-F238E27FC236}">
                  <a16:creationId xmlns:a16="http://schemas.microsoft.com/office/drawing/2014/main"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7" name="Google Shape;8061;p9">
              <a:extLst>
                <a:ext uri="{FF2B5EF4-FFF2-40B4-BE49-F238E27FC236}">
                  <a16:creationId xmlns:a16="http://schemas.microsoft.com/office/drawing/2014/main"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8" name="Google Shape;8062;p9">
              <a:extLst>
                <a:ext uri="{FF2B5EF4-FFF2-40B4-BE49-F238E27FC236}">
                  <a16:creationId xmlns:a16="http://schemas.microsoft.com/office/drawing/2014/main"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9" name="Google Shape;8063;p9">
              <a:extLst>
                <a:ext uri="{FF2B5EF4-FFF2-40B4-BE49-F238E27FC236}">
                  <a16:creationId xmlns:a16="http://schemas.microsoft.com/office/drawing/2014/main"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0" name="Google Shape;8064;p9">
              <a:extLst>
                <a:ext uri="{FF2B5EF4-FFF2-40B4-BE49-F238E27FC236}">
                  <a16:creationId xmlns:a16="http://schemas.microsoft.com/office/drawing/2014/main"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1" name="Google Shape;8065;p9">
              <a:extLst>
                <a:ext uri="{FF2B5EF4-FFF2-40B4-BE49-F238E27FC236}">
                  <a16:creationId xmlns:a16="http://schemas.microsoft.com/office/drawing/2014/main"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2" name="Google Shape;8066;p9">
              <a:extLst>
                <a:ext uri="{FF2B5EF4-FFF2-40B4-BE49-F238E27FC236}">
                  <a16:creationId xmlns:a16="http://schemas.microsoft.com/office/drawing/2014/main"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3" name="Google Shape;8067;p9">
              <a:extLst>
                <a:ext uri="{FF2B5EF4-FFF2-40B4-BE49-F238E27FC236}">
                  <a16:creationId xmlns:a16="http://schemas.microsoft.com/office/drawing/2014/main"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4" name="Google Shape;8068;p9">
              <a:extLst>
                <a:ext uri="{FF2B5EF4-FFF2-40B4-BE49-F238E27FC236}">
                  <a16:creationId xmlns:a16="http://schemas.microsoft.com/office/drawing/2014/main"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5" name="Google Shape;8069;p9">
              <a:extLst>
                <a:ext uri="{FF2B5EF4-FFF2-40B4-BE49-F238E27FC236}">
                  <a16:creationId xmlns:a16="http://schemas.microsoft.com/office/drawing/2014/main"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6" name="Google Shape;8070;p9">
              <a:extLst>
                <a:ext uri="{FF2B5EF4-FFF2-40B4-BE49-F238E27FC236}">
                  <a16:creationId xmlns:a16="http://schemas.microsoft.com/office/drawing/2014/main"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7" name="Google Shape;8071;p9">
              <a:extLst>
                <a:ext uri="{FF2B5EF4-FFF2-40B4-BE49-F238E27FC236}">
                  <a16:creationId xmlns:a16="http://schemas.microsoft.com/office/drawing/2014/main"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8" name="Google Shape;8072;p9">
              <a:extLst>
                <a:ext uri="{FF2B5EF4-FFF2-40B4-BE49-F238E27FC236}">
                  <a16:creationId xmlns:a16="http://schemas.microsoft.com/office/drawing/2014/main"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9" name="Google Shape;8073;p9">
              <a:extLst>
                <a:ext uri="{FF2B5EF4-FFF2-40B4-BE49-F238E27FC236}">
                  <a16:creationId xmlns:a16="http://schemas.microsoft.com/office/drawing/2014/main"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0" name="Google Shape;8074;p9">
              <a:extLst>
                <a:ext uri="{FF2B5EF4-FFF2-40B4-BE49-F238E27FC236}">
                  <a16:creationId xmlns:a16="http://schemas.microsoft.com/office/drawing/2014/main"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1" name="Google Shape;8075;p9">
              <a:extLst>
                <a:ext uri="{FF2B5EF4-FFF2-40B4-BE49-F238E27FC236}">
                  <a16:creationId xmlns:a16="http://schemas.microsoft.com/office/drawing/2014/main"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2" name="Google Shape;8076;p9">
              <a:extLst>
                <a:ext uri="{FF2B5EF4-FFF2-40B4-BE49-F238E27FC236}">
                  <a16:creationId xmlns:a16="http://schemas.microsoft.com/office/drawing/2014/main"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3" name="Google Shape;8077;p9">
              <a:extLst>
                <a:ext uri="{FF2B5EF4-FFF2-40B4-BE49-F238E27FC236}">
                  <a16:creationId xmlns:a16="http://schemas.microsoft.com/office/drawing/2014/main"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4" name="Google Shape;8078;p9">
              <a:extLst>
                <a:ext uri="{FF2B5EF4-FFF2-40B4-BE49-F238E27FC236}">
                  <a16:creationId xmlns:a16="http://schemas.microsoft.com/office/drawing/2014/main"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5" name="Google Shape;8079;p9">
              <a:extLst>
                <a:ext uri="{FF2B5EF4-FFF2-40B4-BE49-F238E27FC236}">
                  <a16:creationId xmlns:a16="http://schemas.microsoft.com/office/drawing/2014/main"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6" name="Google Shape;8080;p9">
              <a:extLst>
                <a:ext uri="{FF2B5EF4-FFF2-40B4-BE49-F238E27FC236}">
                  <a16:creationId xmlns:a16="http://schemas.microsoft.com/office/drawing/2014/main"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7" name="Google Shape;8081;p9">
              <a:extLst>
                <a:ext uri="{FF2B5EF4-FFF2-40B4-BE49-F238E27FC236}">
                  <a16:creationId xmlns:a16="http://schemas.microsoft.com/office/drawing/2014/main"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8" name="Google Shape;8082;p9">
              <a:extLst>
                <a:ext uri="{FF2B5EF4-FFF2-40B4-BE49-F238E27FC236}">
                  <a16:creationId xmlns:a16="http://schemas.microsoft.com/office/drawing/2014/main"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9" name="Google Shape;8083;p9">
              <a:extLst>
                <a:ext uri="{FF2B5EF4-FFF2-40B4-BE49-F238E27FC236}">
                  <a16:creationId xmlns:a16="http://schemas.microsoft.com/office/drawing/2014/main"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0" name="Google Shape;8084;p9">
              <a:extLst>
                <a:ext uri="{FF2B5EF4-FFF2-40B4-BE49-F238E27FC236}">
                  <a16:creationId xmlns:a16="http://schemas.microsoft.com/office/drawing/2014/main"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1" name="Google Shape;8085;p9">
              <a:extLst>
                <a:ext uri="{FF2B5EF4-FFF2-40B4-BE49-F238E27FC236}">
                  <a16:creationId xmlns:a16="http://schemas.microsoft.com/office/drawing/2014/main"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2" name="Google Shape;8086;p9">
              <a:extLst>
                <a:ext uri="{FF2B5EF4-FFF2-40B4-BE49-F238E27FC236}">
                  <a16:creationId xmlns:a16="http://schemas.microsoft.com/office/drawing/2014/main"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3" name="Google Shape;8087;p9">
              <a:extLst>
                <a:ext uri="{FF2B5EF4-FFF2-40B4-BE49-F238E27FC236}">
                  <a16:creationId xmlns:a16="http://schemas.microsoft.com/office/drawing/2014/main"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4" name="Google Shape;8088;p9">
              <a:extLst>
                <a:ext uri="{FF2B5EF4-FFF2-40B4-BE49-F238E27FC236}">
                  <a16:creationId xmlns:a16="http://schemas.microsoft.com/office/drawing/2014/main"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5" name="Google Shape;8089;p9">
              <a:extLst>
                <a:ext uri="{FF2B5EF4-FFF2-40B4-BE49-F238E27FC236}">
                  <a16:creationId xmlns:a16="http://schemas.microsoft.com/office/drawing/2014/main"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6" name="Google Shape;8090;p9">
              <a:extLst>
                <a:ext uri="{FF2B5EF4-FFF2-40B4-BE49-F238E27FC236}">
                  <a16:creationId xmlns:a16="http://schemas.microsoft.com/office/drawing/2014/main"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7" name="Google Shape;8091;p9">
              <a:extLst>
                <a:ext uri="{FF2B5EF4-FFF2-40B4-BE49-F238E27FC236}">
                  <a16:creationId xmlns:a16="http://schemas.microsoft.com/office/drawing/2014/main"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8" name="Google Shape;8092;p9">
              <a:extLst>
                <a:ext uri="{FF2B5EF4-FFF2-40B4-BE49-F238E27FC236}">
                  <a16:creationId xmlns:a16="http://schemas.microsoft.com/office/drawing/2014/main"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9" name="Google Shape;8093;p9">
              <a:extLst>
                <a:ext uri="{FF2B5EF4-FFF2-40B4-BE49-F238E27FC236}">
                  <a16:creationId xmlns:a16="http://schemas.microsoft.com/office/drawing/2014/main"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0" name="Google Shape;8094;p9">
              <a:extLst>
                <a:ext uri="{FF2B5EF4-FFF2-40B4-BE49-F238E27FC236}">
                  <a16:creationId xmlns:a16="http://schemas.microsoft.com/office/drawing/2014/main"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1" name="Google Shape;8095;p9">
              <a:extLst>
                <a:ext uri="{FF2B5EF4-FFF2-40B4-BE49-F238E27FC236}">
                  <a16:creationId xmlns:a16="http://schemas.microsoft.com/office/drawing/2014/main"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2" name="Google Shape;8096;p9">
              <a:extLst>
                <a:ext uri="{FF2B5EF4-FFF2-40B4-BE49-F238E27FC236}">
                  <a16:creationId xmlns:a16="http://schemas.microsoft.com/office/drawing/2014/main"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3" name="Google Shape;8097;p9">
              <a:extLst>
                <a:ext uri="{FF2B5EF4-FFF2-40B4-BE49-F238E27FC236}">
                  <a16:creationId xmlns:a16="http://schemas.microsoft.com/office/drawing/2014/main"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4" name="Google Shape;8098;p9">
              <a:extLst>
                <a:ext uri="{FF2B5EF4-FFF2-40B4-BE49-F238E27FC236}">
                  <a16:creationId xmlns:a16="http://schemas.microsoft.com/office/drawing/2014/main"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5" name="Google Shape;8099;p9">
              <a:extLst>
                <a:ext uri="{FF2B5EF4-FFF2-40B4-BE49-F238E27FC236}">
                  <a16:creationId xmlns:a16="http://schemas.microsoft.com/office/drawing/2014/main"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6" name="Google Shape;8100;p9">
              <a:extLst>
                <a:ext uri="{FF2B5EF4-FFF2-40B4-BE49-F238E27FC236}">
                  <a16:creationId xmlns:a16="http://schemas.microsoft.com/office/drawing/2014/main"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7" name="Google Shape;8101;p9">
              <a:extLst>
                <a:ext uri="{FF2B5EF4-FFF2-40B4-BE49-F238E27FC236}">
                  <a16:creationId xmlns:a16="http://schemas.microsoft.com/office/drawing/2014/main"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8" name="Google Shape;8102;p9">
              <a:extLst>
                <a:ext uri="{FF2B5EF4-FFF2-40B4-BE49-F238E27FC236}">
                  <a16:creationId xmlns:a16="http://schemas.microsoft.com/office/drawing/2014/main"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9" name="Google Shape;8103;p9">
              <a:extLst>
                <a:ext uri="{FF2B5EF4-FFF2-40B4-BE49-F238E27FC236}">
                  <a16:creationId xmlns:a16="http://schemas.microsoft.com/office/drawing/2014/main"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0" name="Google Shape;8104;p9">
              <a:extLst>
                <a:ext uri="{FF2B5EF4-FFF2-40B4-BE49-F238E27FC236}">
                  <a16:creationId xmlns:a16="http://schemas.microsoft.com/office/drawing/2014/main"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1" name="Google Shape;8105;p9">
              <a:extLst>
                <a:ext uri="{FF2B5EF4-FFF2-40B4-BE49-F238E27FC236}">
                  <a16:creationId xmlns:a16="http://schemas.microsoft.com/office/drawing/2014/main"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2" name="Google Shape;8106;p9">
              <a:extLst>
                <a:ext uri="{FF2B5EF4-FFF2-40B4-BE49-F238E27FC236}">
                  <a16:creationId xmlns:a16="http://schemas.microsoft.com/office/drawing/2014/main"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3" name="Google Shape;8107;p9">
              <a:extLst>
                <a:ext uri="{FF2B5EF4-FFF2-40B4-BE49-F238E27FC236}">
                  <a16:creationId xmlns:a16="http://schemas.microsoft.com/office/drawing/2014/main"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4" name="Google Shape;8108;p9">
              <a:extLst>
                <a:ext uri="{FF2B5EF4-FFF2-40B4-BE49-F238E27FC236}">
                  <a16:creationId xmlns:a16="http://schemas.microsoft.com/office/drawing/2014/main"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5" name="Google Shape;8109;p9">
              <a:extLst>
                <a:ext uri="{FF2B5EF4-FFF2-40B4-BE49-F238E27FC236}">
                  <a16:creationId xmlns:a16="http://schemas.microsoft.com/office/drawing/2014/main"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6" name="Google Shape;8110;p9">
              <a:extLst>
                <a:ext uri="{FF2B5EF4-FFF2-40B4-BE49-F238E27FC236}">
                  <a16:creationId xmlns:a16="http://schemas.microsoft.com/office/drawing/2014/main"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7" name="Google Shape;8111;p9">
              <a:extLst>
                <a:ext uri="{FF2B5EF4-FFF2-40B4-BE49-F238E27FC236}">
                  <a16:creationId xmlns:a16="http://schemas.microsoft.com/office/drawing/2014/main"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8" name="Google Shape;8112;p9">
              <a:extLst>
                <a:ext uri="{FF2B5EF4-FFF2-40B4-BE49-F238E27FC236}">
                  <a16:creationId xmlns:a16="http://schemas.microsoft.com/office/drawing/2014/main"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9" name="Google Shape;8113;p9">
              <a:extLst>
                <a:ext uri="{FF2B5EF4-FFF2-40B4-BE49-F238E27FC236}">
                  <a16:creationId xmlns:a16="http://schemas.microsoft.com/office/drawing/2014/main"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0" name="Google Shape;8114;p9">
              <a:extLst>
                <a:ext uri="{FF2B5EF4-FFF2-40B4-BE49-F238E27FC236}">
                  <a16:creationId xmlns:a16="http://schemas.microsoft.com/office/drawing/2014/main"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1" name="Google Shape;8115;p9">
              <a:extLst>
                <a:ext uri="{FF2B5EF4-FFF2-40B4-BE49-F238E27FC236}">
                  <a16:creationId xmlns:a16="http://schemas.microsoft.com/office/drawing/2014/main"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2" name="Google Shape;8116;p9">
              <a:extLst>
                <a:ext uri="{FF2B5EF4-FFF2-40B4-BE49-F238E27FC236}">
                  <a16:creationId xmlns:a16="http://schemas.microsoft.com/office/drawing/2014/main"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3" name="Google Shape;8117;p9">
              <a:extLst>
                <a:ext uri="{FF2B5EF4-FFF2-40B4-BE49-F238E27FC236}">
                  <a16:creationId xmlns:a16="http://schemas.microsoft.com/office/drawing/2014/main"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4" name="Google Shape;8118;p9">
              <a:extLst>
                <a:ext uri="{FF2B5EF4-FFF2-40B4-BE49-F238E27FC236}">
                  <a16:creationId xmlns:a16="http://schemas.microsoft.com/office/drawing/2014/main"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5" name="Google Shape;8119;p9">
              <a:extLst>
                <a:ext uri="{FF2B5EF4-FFF2-40B4-BE49-F238E27FC236}">
                  <a16:creationId xmlns:a16="http://schemas.microsoft.com/office/drawing/2014/main"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6" name="Google Shape;8120;p9">
              <a:extLst>
                <a:ext uri="{FF2B5EF4-FFF2-40B4-BE49-F238E27FC236}">
                  <a16:creationId xmlns:a16="http://schemas.microsoft.com/office/drawing/2014/main"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7" name="Google Shape;8121;p9">
              <a:extLst>
                <a:ext uri="{FF2B5EF4-FFF2-40B4-BE49-F238E27FC236}">
                  <a16:creationId xmlns:a16="http://schemas.microsoft.com/office/drawing/2014/main"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8" name="Google Shape;8122;p9">
              <a:extLst>
                <a:ext uri="{FF2B5EF4-FFF2-40B4-BE49-F238E27FC236}">
                  <a16:creationId xmlns:a16="http://schemas.microsoft.com/office/drawing/2014/main"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9" name="Google Shape;8123;p9">
              <a:extLst>
                <a:ext uri="{FF2B5EF4-FFF2-40B4-BE49-F238E27FC236}">
                  <a16:creationId xmlns:a16="http://schemas.microsoft.com/office/drawing/2014/main"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0" name="Google Shape;8124;p9">
              <a:extLst>
                <a:ext uri="{FF2B5EF4-FFF2-40B4-BE49-F238E27FC236}">
                  <a16:creationId xmlns:a16="http://schemas.microsoft.com/office/drawing/2014/main"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1" name="Google Shape;8125;p9">
              <a:extLst>
                <a:ext uri="{FF2B5EF4-FFF2-40B4-BE49-F238E27FC236}">
                  <a16:creationId xmlns:a16="http://schemas.microsoft.com/office/drawing/2014/main"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2" name="Google Shape;8126;p9">
              <a:extLst>
                <a:ext uri="{FF2B5EF4-FFF2-40B4-BE49-F238E27FC236}">
                  <a16:creationId xmlns:a16="http://schemas.microsoft.com/office/drawing/2014/main"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3" name="Google Shape;8127;p9">
              <a:extLst>
                <a:ext uri="{FF2B5EF4-FFF2-40B4-BE49-F238E27FC236}">
                  <a16:creationId xmlns:a16="http://schemas.microsoft.com/office/drawing/2014/main"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4" name="Google Shape;8128;p9">
              <a:extLst>
                <a:ext uri="{FF2B5EF4-FFF2-40B4-BE49-F238E27FC236}">
                  <a16:creationId xmlns:a16="http://schemas.microsoft.com/office/drawing/2014/main"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5" name="Google Shape;8129;p9">
              <a:extLst>
                <a:ext uri="{FF2B5EF4-FFF2-40B4-BE49-F238E27FC236}">
                  <a16:creationId xmlns:a16="http://schemas.microsoft.com/office/drawing/2014/main"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6" name="Google Shape;8130;p9">
              <a:extLst>
                <a:ext uri="{FF2B5EF4-FFF2-40B4-BE49-F238E27FC236}">
                  <a16:creationId xmlns:a16="http://schemas.microsoft.com/office/drawing/2014/main"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7" name="Google Shape;8131;p9">
              <a:extLst>
                <a:ext uri="{FF2B5EF4-FFF2-40B4-BE49-F238E27FC236}">
                  <a16:creationId xmlns:a16="http://schemas.microsoft.com/office/drawing/2014/main"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8" name="Google Shape;8132;p9">
              <a:extLst>
                <a:ext uri="{FF2B5EF4-FFF2-40B4-BE49-F238E27FC236}">
                  <a16:creationId xmlns:a16="http://schemas.microsoft.com/office/drawing/2014/main"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9" name="Google Shape;8133;p9">
              <a:extLst>
                <a:ext uri="{FF2B5EF4-FFF2-40B4-BE49-F238E27FC236}">
                  <a16:creationId xmlns:a16="http://schemas.microsoft.com/office/drawing/2014/main"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0" name="Google Shape;8134;p9">
              <a:extLst>
                <a:ext uri="{FF2B5EF4-FFF2-40B4-BE49-F238E27FC236}">
                  <a16:creationId xmlns:a16="http://schemas.microsoft.com/office/drawing/2014/main"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1" name="Google Shape;8135;p9">
              <a:extLst>
                <a:ext uri="{FF2B5EF4-FFF2-40B4-BE49-F238E27FC236}">
                  <a16:creationId xmlns:a16="http://schemas.microsoft.com/office/drawing/2014/main"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2" name="Google Shape;8136;p9">
              <a:extLst>
                <a:ext uri="{FF2B5EF4-FFF2-40B4-BE49-F238E27FC236}">
                  <a16:creationId xmlns:a16="http://schemas.microsoft.com/office/drawing/2014/main"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3" name="Google Shape;8137;p9">
              <a:extLst>
                <a:ext uri="{FF2B5EF4-FFF2-40B4-BE49-F238E27FC236}">
                  <a16:creationId xmlns:a16="http://schemas.microsoft.com/office/drawing/2014/main"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4" name="Google Shape;8138;p9">
              <a:extLst>
                <a:ext uri="{FF2B5EF4-FFF2-40B4-BE49-F238E27FC236}">
                  <a16:creationId xmlns:a16="http://schemas.microsoft.com/office/drawing/2014/main"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5" name="Google Shape;8139;p9">
              <a:extLst>
                <a:ext uri="{FF2B5EF4-FFF2-40B4-BE49-F238E27FC236}">
                  <a16:creationId xmlns:a16="http://schemas.microsoft.com/office/drawing/2014/main"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6" name="Google Shape;8140;p9">
              <a:extLst>
                <a:ext uri="{FF2B5EF4-FFF2-40B4-BE49-F238E27FC236}">
                  <a16:creationId xmlns:a16="http://schemas.microsoft.com/office/drawing/2014/main"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7" name="Google Shape;8141;p9">
              <a:extLst>
                <a:ext uri="{FF2B5EF4-FFF2-40B4-BE49-F238E27FC236}">
                  <a16:creationId xmlns:a16="http://schemas.microsoft.com/office/drawing/2014/main"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8" name="Google Shape;8142;p9">
              <a:extLst>
                <a:ext uri="{FF2B5EF4-FFF2-40B4-BE49-F238E27FC236}">
                  <a16:creationId xmlns:a16="http://schemas.microsoft.com/office/drawing/2014/main"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9" name="Google Shape;8143;p9">
              <a:extLst>
                <a:ext uri="{FF2B5EF4-FFF2-40B4-BE49-F238E27FC236}">
                  <a16:creationId xmlns:a16="http://schemas.microsoft.com/office/drawing/2014/main"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0" name="Google Shape;8144;p9">
              <a:extLst>
                <a:ext uri="{FF2B5EF4-FFF2-40B4-BE49-F238E27FC236}">
                  <a16:creationId xmlns:a16="http://schemas.microsoft.com/office/drawing/2014/main"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1" name="Google Shape;8145;p9">
              <a:extLst>
                <a:ext uri="{FF2B5EF4-FFF2-40B4-BE49-F238E27FC236}">
                  <a16:creationId xmlns:a16="http://schemas.microsoft.com/office/drawing/2014/main"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2" name="Google Shape;8146;p9">
              <a:extLst>
                <a:ext uri="{FF2B5EF4-FFF2-40B4-BE49-F238E27FC236}">
                  <a16:creationId xmlns:a16="http://schemas.microsoft.com/office/drawing/2014/main"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3" name="Google Shape;8147;p9">
              <a:extLst>
                <a:ext uri="{FF2B5EF4-FFF2-40B4-BE49-F238E27FC236}">
                  <a16:creationId xmlns:a16="http://schemas.microsoft.com/office/drawing/2014/main"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4" name="Google Shape;8148;p9">
              <a:extLst>
                <a:ext uri="{FF2B5EF4-FFF2-40B4-BE49-F238E27FC236}">
                  <a16:creationId xmlns:a16="http://schemas.microsoft.com/office/drawing/2014/main"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5" name="Google Shape;8149;p9">
              <a:extLst>
                <a:ext uri="{FF2B5EF4-FFF2-40B4-BE49-F238E27FC236}">
                  <a16:creationId xmlns:a16="http://schemas.microsoft.com/office/drawing/2014/main"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6" name="Google Shape;8150;p9">
              <a:extLst>
                <a:ext uri="{FF2B5EF4-FFF2-40B4-BE49-F238E27FC236}">
                  <a16:creationId xmlns:a16="http://schemas.microsoft.com/office/drawing/2014/main"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7" name="Google Shape;8151;p9">
              <a:extLst>
                <a:ext uri="{FF2B5EF4-FFF2-40B4-BE49-F238E27FC236}">
                  <a16:creationId xmlns:a16="http://schemas.microsoft.com/office/drawing/2014/main"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8" name="Google Shape;8152;p9">
              <a:extLst>
                <a:ext uri="{FF2B5EF4-FFF2-40B4-BE49-F238E27FC236}">
                  <a16:creationId xmlns:a16="http://schemas.microsoft.com/office/drawing/2014/main"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9" name="Google Shape;8153;p9">
              <a:extLst>
                <a:ext uri="{FF2B5EF4-FFF2-40B4-BE49-F238E27FC236}">
                  <a16:creationId xmlns:a16="http://schemas.microsoft.com/office/drawing/2014/main"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0" name="Google Shape;8154;p9">
              <a:extLst>
                <a:ext uri="{FF2B5EF4-FFF2-40B4-BE49-F238E27FC236}">
                  <a16:creationId xmlns:a16="http://schemas.microsoft.com/office/drawing/2014/main"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1" name="Google Shape;8155;p9">
              <a:extLst>
                <a:ext uri="{FF2B5EF4-FFF2-40B4-BE49-F238E27FC236}">
                  <a16:creationId xmlns:a16="http://schemas.microsoft.com/office/drawing/2014/main"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2" name="Google Shape;8156;p9">
              <a:extLst>
                <a:ext uri="{FF2B5EF4-FFF2-40B4-BE49-F238E27FC236}">
                  <a16:creationId xmlns:a16="http://schemas.microsoft.com/office/drawing/2014/main"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3" name="Google Shape;8157;p9">
              <a:extLst>
                <a:ext uri="{FF2B5EF4-FFF2-40B4-BE49-F238E27FC236}">
                  <a16:creationId xmlns:a16="http://schemas.microsoft.com/office/drawing/2014/main"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4" name="Google Shape;8158;p9">
              <a:extLst>
                <a:ext uri="{FF2B5EF4-FFF2-40B4-BE49-F238E27FC236}">
                  <a16:creationId xmlns:a16="http://schemas.microsoft.com/office/drawing/2014/main"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5" name="Google Shape;8159;p9">
              <a:extLst>
                <a:ext uri="{FF2B5EF4-FFF2-40B4-BE49-F238E27FC236}">
                  <a16:creationId xmlns:a16="http://schemas.microsoft.com/office/drawing/2014/main"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6" name="Google Shape;8160;p9">
              <a:extLst>
                <a:ext uri="{FF2B5EF4-FFF2-40B4-BE49-F238E27FC236}">
                  <a16:creationId xmlns:a16="http://schemas.microsoft.com/office/drawing/2014/main"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7" name="Google Shape;8161;p9">
              <a:extLst>
                <a:ext uri="{FF2B5EF4-FFF2-40B4-BE49-F238E27FC236}">
                  <a16:creationId xmlns:a16="http://schemas.microsoft.com/office/drawing/2014/main"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8" name="Google Shape;8162;p9">
              <a:extLst>
                <a:ext uri="{FF2B5EF4-FFF2-40B4-BE49-F238E27FC236}">
                  <a16:creationId xmlns:a16="http://schemas.microsoft.com/office/drawing/2014/main"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9" name="Google Shape;8163;p9">
              <a:extLst>
                <a:ext uri="{FF2B5EF4-FFF2-40B4-BE49-F238E27FC236}">
                  <a16:creationId xmlns:a16="http://schemas.microsoft.com/office/drawing/2014/main"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0" name="Google Shape;8164;p9">
              <a:extLst>
                <a:ext uri="{FF2B5EF4-FFF2-40B4-BE49-F238E27FC236}">
                  <a16:creationId xmlns:a16="http://schemas.microsoft.com/office/drawing/2014/main"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1" name="Google Shape;8165;p9">
              <a:extLst>
                <a:ext uri="{FF2B5EF4-FFF2-40B4-BE49-F238E27FC236}">
                  <a16:creationId xmlns:a16="http://schemas.microsoft.com/office/drawing/2014/main"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2" name="Google Shape;8166;p9">
              <a:extLst>
                <a:ext uri="{FF2B5EF4-FFF2-40B4-BE49-F238E27FC236}">
                  <a16:creationId xmlns:a16="http://schemas.microsoft.com/office/drawing/2014/main"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3" name="Google Shape;8167;p9">
              <a:extLst>
                <a:ext uri="{FF2B5EF4-FFF2-40B4-BE49-F238E27FC236}">
                  <a16:creationId xmlns:a16="http://schemas.microsoft.com/office/drawing/2014/main"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4" name="Google Shape;8168;p9">
              <a:extLst>
                <a:ext uri="{FF2B5EF4-FFF2-40B4-BE49-F238E27FC236}">
                  <a16:creationId xmlns:a16="http://schemas.microsoft.com/office/drawing/2014/main"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5" name="Google Shape;8169;p9">
              <a:extLst>
                <a:ext uri="{FF2B5EF4-FFF2-40B4-BE49-F238E27FC236}">
                  <a16:creationId xmlns:a16="http://schemas.microsoft.com/office/drawing/2014/main"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6" name="Google Shape;8170;p9">
              <a:extLst>
                <a:ext uri="{FF2B5EF4-FFF2-40B4-BE49-F238E27FC236}">
                  <a16:creationId xmlns:a16="http://schemas.microsoft.com/office/drawing/2014/main"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7" name="Google Shape;8171;p9">
              <a:extLst>
                <a:ext uri="{FF2B5EF4-FFF2-40B4-BE49-F238E27FC236}">
                  <a16:creationId xmlns:a16="http://schemas.microsoft.com/office/drawing/2014/main"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8" name="Google Shape;8172;p9">
              <a:extLst>
                <a:ext uri="{FF2B5EF4-FFF2-40B4-BE49-F238E27FC236}">
                  <a16:creationId xmlns:a16="http://schemas.microsoft.com/office/drawing/2014/main"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9" name="Google Shape;8173;p9">
              <a:extLst>
                <a:ext uri="{FF2B5EF4-FFF2-40B4-BE49-F238E27FC236}">
                  <a16:creationId xmlns:a16="http://schemas.microsoft.com/office/drawing/2014/main"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0" name="Google Shape;8174;p9">
              <a:extLst>
                <a:ext uri="{FF2B5EF4-FFF2-40B4-BE49-F238E27FC236}">
                  <a16:creationId xmlns:a16="http://schemas.microsoft.com/office/drawing/2014/main"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1" name="Google Shape;8175;p9">
              <a:extLst>
                <a:ext uri="{FF2B5EF4-FFF2-40B4-BE49-F238E27FC236}">
                  <a16:creationId xmlns:a16="http://schemas.microsoft.com/office/drawing/2014/main"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2" name="Google Shape;8176;p9">
              <a:extLst>
                <a:ext uri="{FF2B5EF4-FFF2-40B4-BE49-F238E27FC236}">
                  <a16:creationId xmlns:a16="http://schemas.microsoft.com/office/drawing/2014/main"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3" name="Google Shape;8177;p9">
              <a:extLst>
                <a:ext uri="{FF2B5EF4-FFF2-40B4-BE49-F238E27FC236}">
                  <a16:creationId xmlns:a16="http://schemas.microsoft.com/office/drawing/2014/main"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4" name="Google Shape;8178;p9">
              <a:extLst>
                <a:ext uri="{FF2B5EF4-FFF2-40B4-BE49-F238E27FC236}">
                  <a16:creationId xmlns:a16="http://schemas.microsoft.com/office/drawing/2014/main"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5" name="Google Shape;8179;p9">
              <a:extLst>
                <a:ext uri="{FF2B5EF4-FFF2-40B4-BE49-F238E27FC236}">
                  <a16:creationId xmlns:a16="http://schemas.microsoft.com/office/drawing/2014/main"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6" name="Google Shape;8180;p9">
              <a:extLst>
                <a:ext uri="{FF2B5EF4-FFF2-40B4-BE49-F238E27FC236}">
                  <a16:creationId xmlns:a16="http://schemas.microsoft.com/office/drawing/2014/main"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7" name="Google Shape;8181;p9">
              <a:extLst>
                <a:ext uri="{FF2B5EF4-FFF2-40B4-BE49-F238E27FC236}">
                  <a16:creationId xmlns:a16="http://schemas.microsoft.com/office/drawing/2014/main"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8" name="Google Shape;8182;p9">
              <a:extLst>
                <a:ext uri="{FF2B5EF4-FFF2-40B4-BE49-F238E27FC236}">
                  <a16:creationId xmlns:a16="http://schemas.microsoft.com/office/drawing/2014/main"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9" name="Google Shape;8183;p9">
              <a:extLst>
                <a:ext uri="{FF2B5EF4-FFF2-40B4-BE49-F238E27FC236}">
                  <a16:creationId xmlns:a16="http://schemas.microsoft.com/office/drawing/2014/main"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0" name="Google Shape;8184;p9">
              <a:extLst>
                <a:ext uri="{FF2B5EF4-FFF2-40B4-BE49-F238E27FC236}">
                  <a16:creationId xmlns:a16="http://schemas.microsoft.com/office/drawing/2014/main"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1" name="Google Shape;8185;p9">
              <a:extLst>
                <a:ext uri="{FF2B5EF4-FFF2-40B4-BE49-F238E27FC236}">
                  <a16:creationId xmlns:a16="http://schemas.microsoft.com/office/drawing/2014/main"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2" name="Google Shape;8186;p9">
              <a:extLst>
                <a:ext uri="{FF2B5EF4-FFF2-40B4-BE49-F238E27FC236}">
                  <a16:creationId xmlns:a16="http://schemas.microsoft.com/office/drawing/2014/main"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3" name="Google Shape;8187;p9">
              <a:extLst>
                <a:ext uri="{FF2B5EF4-FFF2-40B4-BE49-F238E27FC236}">
                  <a16:creationId xmlns:a16="http://schemas.microsoft.com/office/drawing/2014/main"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4" name="Google Shape;8188;p9">
              <a:extLst>
                <a:ext uri="{FF2B5EF4-FFF2-40B4-BE49-F238E27FC236}">
                  <a16:creationId xmlns:a16="http://schemas.microsoft.com/office/drawing/2014/main"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5" name="Google Shape;8189;p9">
              <a:extLst>
                <a:ext uri="{FF2B5EF4-FFF2-40B4-BE49-F238E27FC236}">
                  <a16:creationId xmlns:a16="http://schemas.microsoft.com/office/drawing/2014/main"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6" name="Google Shape;8190;p9">
              <a:extLst>
                <a:ext uri="{FF2B5EF4-FFF2-40B4-BE49-F238E27FC236}">
                  <a16:creationId xmlns:a16="http://schemas.microsoft.com/office/drawing/2014/main"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7" name="Google Shape;8191;p9">
              <a:extLst>
                <a:ext uri="{FF2B5EF4-FFF2-40B4-BE49-F238E27FC236}">
                  <a16:creationId xmlns:a16="http://schemas.microsoft.com/office/drawing/2014/main"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8" name="Google Shape;8192;p9">
              <a:extLst>
                <a:ext uri="{FF2B5EF4-FFF2-40B4-BE49-F238E27FC236}">
                  <a16:creationId xmlns:a16="http://schemas.microsoft.com/office/drawing/2014/main"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9" name="Google Shape;8193;p9">
              <a:extLst>
                <a:ext uri="{FF2B5EF4-FFF2-40B4-BE49-F238E27FC236}">
                  <a16:creationId xmlns:a16="http://schemas.microsoft.com/office/drawing/2014/main"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0" name="Google Shape;8194;p9">
              <a:extLst>
                <a:ext uri="{FF2B5EF4-FFF2-40B4-BE49-F238E27FC236}">
                  <a16:creationId xmlns:a16="http://schemas.microsoft.com/office/drawing/2014/main"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1" name="Google Shape;8195;p9">
              <a:extLst>
                <a:ext uri="{FF2B5EF4-FFF2-40B4-BE49-F238E27FC236}">
                  <a16:creationId xmlns:a16="http://schemas.microsoft.com/office/drawing/2014/main"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2" name="Google Shape;8196;p9">
              <a:extLst>
                <a:ext uri="{FF2B5EF4-FFF2-40B4-BE49-F238E27FC236}">
                  <a16:creationId xmlns:a16="http://schemas.microsoft.com/office/drawing/2014/main"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3" name="Google Shape;8197;p9">
              <a:extLst>
                <a:ext uri="{FF2B5EF4-FFF2-40B4-BE49-F238E27FC236}">
                  <a16:creationId xmlns:a16="http://schemas.microsoft.com/office/drawing/2014/main"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4" name="Google Shape;8198;p9">
              <a:extLst>
                <a:ext uri="{FF2B5EF4-FFF2-40B4-BE49-F238E27FC236}">
                  <a16:creationId xmlns:a16="http://schemas.microsoft.com/office/drawing/2014/main"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5" name="Google Shape;8199;p9">
              <a:extLst>
                <a:ext uri="{FF2B5EF4-FFF2-40B4-BE49-F238E27FC236}">
                  <a16:creationId xmlns:a16="http://schemas.microsoft.com/office/drawing/2014/main"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6" name="Google Shape;8200;p9">
              <a:extLst>
                <a:ext uri="{FF2B5EF4-FFF2-40B4-BE49-F238E27FC236}">
                  <a16:creationId xmlns:a16="http://schemas.microsoft.com/office/drawing/2014/main"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7" name="Google Shape;8201;p9">
              <a:extLst>
                <a:ext uri="{FF2B5EF4-FFF2-40B4-BE49-F238E27FC236}">
                  <a16:creationId xmlns:a16="http://schemas.microsoft.com/office/drawing/2014/main"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8" name="Google Shape;8202;p9">
              <a:extLst>
                <a:ext uri="{FF2B5EF4-FFF2-40B4-BE49-F238E27FC236}">
                  <a16:creationId xmlns:a16="http://schemas.microsoft.com/office/drawing/2014/main"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9" name="Google Shape;8203;p9">
              <a:extLst>
                <a:ext uri="{FF2B5EF4-FFF2-40B4-BE49-F238E27FC236}">
                  <a16:creationId xmlns:a16="http://schemas.microsoft.com/office/drawing/2014/main"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0" name="Google Shape;8204;p9">
              <a:extLst>
                <a:ext uri="{FF2B5EF4-FFF2-40B4-BE49-F238E27FC236}">
                  <a16:creationId xmlns:a16="http://schemas.microsoft.com/office/drawing/2014/main"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1" name="Google Shape;8205;p9">
              <a:extLst>
                <a:ext uri="{FF2B5EF4-FFF2-40B4-BE49-F238E27FC236}">
                  <a16:creationId xmlns:a16="http://schemas.microsoft.com/office/drawing/2014/main"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2" name="Google Shape;8206;p9">
              <a:extLst>
                <a:ext uri="{FF2B5EF4-FFF2-40B4-BE49-F238E27FC236}">
                  <a16:creationId xmlns:a16="http://schemas.microsoft.com/office/drawing/2014/main"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3" name="Google Shape;8207;p9">
              <a:extLst>
                <a:ext uri="{FF2B5EF4-FFF2-40B4-BE49-F238E27FC236}">
                  <a16:creationId xmlns:a16="http://schemas.microsoft.com/office/drawing/2014/main"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4" name="Google Shape;8208;p9">
              <a:extLst>
                <a:ext uri="{FF2B5EF4-FFF2-40B4-BE49-F238E27FC236}">
                  <a16:creationId xmlns:a16="http://schemas.microsoft.com/office/drawing/2014/main"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5" name="Google Shape;8209;p9">
              <a:extLst>
                <a:ext uri="{FF2B5EF4-FFF2-40B4-BE49-F238E27FC236}">
                  <a16:creationId xmlns:a16="http://schemas.microsoft.com/office/drawing/2014/main"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6" name="Google Shape;8210;p9">
              <a:extLst>
                <a:ext uri="{FF2B5EF4-FFF2-40B4-BE49-F238E27FC236}">
                  <a16:creationId xmlns:a16="http://schemas.microsoft.com/office/drawing/2014/main"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7" name="Google Shape;8211;p9">
              <a:extLst>
                <a:ext uri="{FF2B5EF4-FFF2-40B4-BE49-F238E27FC236}">
                  <a16:creationId xmlns:a16="http://schemas.microsoft.com/office/drawing/2014/main"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8" name="Google Shape;8212;p9">
              <a:extLst>
                <a:ext uri="{FF2B5EF4-FFF2-40B4-BE49-F238E27FC236}">
                  <a16:creationId xmlns:a16="http://schemas.microsoft.com/office/drawing/2014/main"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9" name="Google Shape;8213;p9">
              <a:extLst>
                <a:ext uri="{FF2B5EF4-FFF2-40B4-BE49-F238E27FC236}">
                  <a16:creationId xmlns:a16="http://schemas.microsoft.com/office/drawing/2014/main"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0" name="Google Shape;8214;p9">
              <a:extLst>
                <a:ext uri="{FF2B5EF4-FFF2-40B4-BE49-F238E27FC236}">
                  <a16:creationId xmlns:a16="http://schemas.microsoft.com/office/drawing/2014/main"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1" name="Google Shape;8215;p9">
              <a:extLst>
                <a:ext uri="{FF2B5EF4-FFF2-40B4-BE49-F238E27FC236}">
                  <a16:creationId xmlns:a16="http://schemas.microsoft.com/office/drawing/2014/main"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2" name="Google Shape;8216;p9">
              <a:extLst>
                <a:ext uri="{FF2B5EF4-FFF2-40B4-BE49-F238E27FC236}">
                  <a16:creationId xmlns:a16="http://schemas.microsoft.com/office/drawing/2014/main"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3" name="Google Shape;8217;p9">
              <a:extLst>
                <a:ext uri="{FF2B5EF4-FFF2-40B4-BE49-F238E27FC236}">
                  <a16:creationId xmlns:a16="http://schemas.microsoft.com/office/drawing/2014/main"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4" name="Google Shape;8218;p9">
              <a:extLst>
                <a:ext uri="{FF2B5EF4-FFF2-40B4-BE49-F238E27FC236}">
                  <a16:creationId xmlns:a16="http://schemas.microsoft.com/office/drawing/2014/main"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5" name="Google Shape;8219;p9">
              <a:extLst>
                <a:ext uri="{FF2B5EF4-FFF2-40B4-BE49-F238E27FC236}">
                  <a16:creationId xmlns:a16="http://schemas.microsoft.com/office/drawing/2014/main"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6" name="Google Shape;8220;p9">
              <a:extLst>
                <a:ext uri="{FF2B5EF4-FFF2-40B4-BE49-F238E27FC236}">
                  <a16:creationId xmlns:a16="http://schemas.microsoft.com/office/drawing/2014/main"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7" name="Google Shape;8221;p9">
              <a:extLst>
                <a:ext uri="{FF2B5EF4-FFF2-40B4-BE49-F238E27FC236}">
                  <a16:creationId xmlns:a16="http://schemas.microsoft.com/office/drawing/2014/main"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8" name="Google Shape;8222;p9">
              <a:extLst>
                <a:ext uri="{FF2B5EF4-FFF2-40B4-BE49-F238E27FC236}">
                  <a16:creationId xmlns:a16="http://schemas.microsoft.com/office/drawing/2014/main"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9" name="Google Shape;8223;p9">
              <a:extLst>
                <a:ext uri="{FF2B5EF4-FFF2-40B4-BE49-F238E27FC236}">
                  <a16:creationId xmlns:a16="http://schemas.microsoft.com/office/drawing/2014/main"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0" name="Google Shape;8224;p9">
              <a:extLst>
                <a:ext uri="{FF2B5EF4-FFF2-40B4-BE49-F238E27FC236}">
                  <a16:creationId xmlns:a16="http://schemas.microsoft.com/office/drawing/2014/main"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1" name="Google Shape;8225;p9">
              <a:extLst>
                <a:ext uri="{FF2B5EF4-FFF2-40B4-BE49-F238E27FC236}">
                  <a16:creationId xmlns:a16="http://schemas.microsoft.com/office/drawing/2014/main"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2" name="Google Shape;8226;p9">
              <a:extLst>
                <a:ext uri="{FF2B5EF4-FFF2-40B4-BE49-F238E27FC236}">
                  <a16:creationId xmlns:a16="http://schemas.microsoft.com/office/drawing/2014/main"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3" name="Google Shape;8227;p9">
              <a:extLst>
                <a:ext uri="{FF2B5EF4-FFF2-40B4-BE49-F238E27FC236}">
                  <a16:creationId xmlns:a16="http://schemas.microsoft.com/office/drawing/2014/main"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4" name="Google Shape;8228;p9">
              <a:extLst>
                <a:ext uri="{FF2B5EF4-FFF2-40B4-BE49-F238E27FC236}">
                  <a16:creationId xmlns:a16="http://schemas.microsoft.com/office/drawing/2014/main"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5" name="Google Shape;8229;p9">
              <a:extLst>
                <a:ext uri="{FF2B5EF4-FFF2-40B4-BE49-F238E27FC236}">
                  <a16:creationId xmlns:a16="http://schemas.microsoft.com/office/drawing/2014/main"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6" name="Google Shape;8230;p9">
              <a:extLst>
                <a:ext uri="{FF2B5EF4-FFF2-40B4-BE49-F238E27FC236}">
                  <a16:creationId xmlns:a16="http://schemas.microsoft.com/office/drawing/2014/main"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7" name="Google Shape;8231;p9">
              <a:extLst>
                <a:ext uri="{FF2B5EF4-FFF2-40B4-BE49-F238E27FC236}">
                  <a16:creationId xmlns:a16="http://schemas.microsoft.com/office/drawing/2014/main"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8" name="Google Shape;8232;p9">
              <a:extLst>
                <a:ext uri="{FF2B5EF4-FFF2-40B4-BE49-F238E27FC236}">
                  <a16:creationId xmlns:a16="http://schemas.microsoft.com/office/drawing/2014/main"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9" name="Google Shape;8233;p9">
              <a:extLst>
                <a:ext uri="{FF2B5EF4-FFF2-40B4-BE49-F238E27FC236}">
                  <a16:creationId xmlns:a16="http://schemas.microsoft.com/office/drawing/2014/main"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0" name="Google Shape;8234;p9">
              <a:extLst>
                <a:ext uri="{FF2B5EF4-FFF2-40B4-BE49-F238E27FC236}">
                  <a16:creationId xmlns:a16="http://schemas.microsoft.com/office/drawing/2014/main"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1" name="Google Shape;8235;p9">
              <a:extLst>
                <a:ext uri="{FF2B5EF4-FFF2-40B4-BE49-F238E27FC236}">
                  <a16:creationId xmlns:a16="http://schemas.microsoft.com/office/drawing/2014/main"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2" name="Google Shape;8236;p9">
              <a:extLst>
                <a:ext uri="{FF2B5EF4-FFF2-40B4-BE49-F238E27FC236}">
                  <a16:creationId xmlns:a16="http://schemas.microsoft.com/office/drawing/2014/main"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3" name="Google Shape;8237;p9">
              <a:extLst>
                <a:ext uri="{FF2B5EF4-FFF2-40B4-BE49-F238E27FC236}">
                  <a16:creationId xmlns:a16="http://schemas.microsoft.com/office/drawing/2014/main"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4" name="Google Shape;8238;p9">
              <a:extLst>
                <a:ext uri="{FF2B5EF4-FFF2-40B4-BE49-F238E27FC236}">
                  <a16:creationId xmlns:a16="http://schemas.microsoft.com/office/drawing/2014/main"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5" name="Google Shape;8239;p9">
              <a:extLst>
                <a:ext uri="{FF2B5EF4-FFF2-40B4-BE49-F238E27FC236}">
                  <a16:creationId xmlns:a16="http://schemas.microsoft.com/office/drawing/2014/main"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6" name="Google Shape;8240;p9">
              <a:extLst>
                <a:ext uri="{FF2B5EF4-FFF2-40B4-BE49-F238E27FC236}">
                  <a16:creationId xmlns:a16="http://schemas.microsoft.com/office/drawing/2014/main"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7" name="Google Shape;8241;p9">
              <a:extLst>
                <a:ext uri="{FF2B5EF4-FFF2-40B4-BE49-F238E27FC236}">
                  <a16:creationId xmlns:a16="http://schemas.microsoft.com/office/drawing/2014/main"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8" name="Google Shape;8242;p9">
              <a:extLst>
                <a:ext uri="{FF2B5EF4-FFF2-40B4-BE49-F238E27FC236}">
                  <a16:creationId xmlns:a16="http://schemas.microsoft.com/office/drawing/2014/main"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9" name="Google Shape;8243;p9">
              <a:extLst>
                <a:ext uri="{FF2B5EF4-FFF2-40B4-BE49-F238E27FC236}">
                  <a16:creationId xmlns:a16="http://schemas.microsoft.com/office/drawing/2014/main"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0" name="Google Shape;8244;p9">
              <a:extLst>
                <a:ext uri="{FF2B5EF4-FFF2-40B4-BE49-F238E27FC236}">
                  <a16:creationId xmlns:a16="http://schemas.microsoft.com/office/drawing/2014/main"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1" name="Google Shape;8245;p9">
              <a:extLst>
                <a:ext uri="{FF2B5EF4-FFF2-40B4-BE49-F238E27FC236}">
                  <a16:creationId xmlns:a16="http://schemas.microsoft.com/office/drawing/2014/main"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2" name="Google Shape;8246;p9">
              <a:extLst>
                <a:ext uri="{FF2B5EF4-FFF2-40B4-BE49-F238E27FC236}">
                  <a16:creationId xmlns:a16="http://schemas.microsoft.com/office/drawing/2014/main"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3" name="Google Shape;8247;p9">
              <a:extLst>
                <a:ext uri="{FF2B5EF4-FFF2-40B4-BE49-F238E27FC236}">
                  <a16:creationId xmlns:a16="http://schemas.microsoft.com/office/drawing/2014/main"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4" name="Google Shape;8248;p9">
              <a:extLst>
                <a:ext uri="{FF2B5EF4-FFF2-40B4-BE49-F238E27FC236}">
                  <a16:creationId xmlns:a16="http://schemas.microsoft.com/office/drawing/2014/main"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5" name="Google Shape;8249;p9">
              <a:extLst>
                <a:ext uri="{FF2B5EF4-FFF2-40B4-BE49-F238E27FC236}">
                  <a16:creationId xmlns:a16="http://schemas.microsoft.com/office/drawing/2014/main"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6" name="Google Shape;8250;p9">
              <a:extLst>
                <a:ext uri="{FF2B5EF4-FFF2-40B4-BE49-F238E27FC236}">
                  <a16:creationId xmlns:a16="http://schemas.microsoft.com/office/drawing/2014/main"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7" name="Google Shape;8251;p9">
              <a:extLst>
                <a:ext uri="{FF2B5EF4-FFF2-40B4-BE49-F238E27FC236}">
                  <a16:creationId xmlns:a16="http://schemas.microsoft.com/office/drawing/2014/main"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8" name="Google Shape;8252;p9">
              <a:extLst>
                <a:ext uri="{FF2B5EF4-FFF2-40B4-BE49-F238E27FC236}">
                  <a16:creationId xmlns:a16="http://schemas.microsoft.com/office/drawing/2014/main"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9" name="Google Shape;8253;p9">
              <a:extLst>
                <a:ext uri="{FF2B5EF4-FFF2-40B4-BE49-F238E27FC236}">
                  <a16:creationId xmlns:a16="http://schemas.microsoft.com/office/drawing/2014/main"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0" name="Google Shape;8254;p9">
              <a:extLst>
                <a:ext uri="{FF2B5EF4-FFF2-40B4-BE49-F238E27FC236}">
                  <a16:creationId xmlns:a16="http://schemas.microsoft.com/office/drawing/2014/main"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1" name="Google Shape;8255;p9">
              <a:extLst>
                <a:ext uri="{FF2B5EF4-FFF2-40B4-BE49-F238E27FC236}">
                  <a16:creationId xmlns:a16="http://schemas.microsoft.com/office/drawing/2014/main"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2" name="Google Shape;8256;p9">
              <a:extLst>
                <a:ext uri="{FF2B5EF4-FFF2-40B4-BE49-F238E27FC236}">
                  <a16:creationId xmlns:a16="http://schemas.microsoft.com/office/drawing/2014/main"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3" name="Google Shape;8257;p9">
              <a:extLst>
                <a:ext uri="{FF2B5EF4-FFF2-40B4-BE49-F238E27FC236}">
                  <a16:creationId xmlns:a16="http://schemas.microsoft.com/office/drawing/2014/main"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4" name="Google Shape;8258;p9">
              <a:extLst>
                <a:ext uri="{FF2B5EF4-FFF2-40B4-BE49-F238E27FC236}">
                  <a16:creationId xmlns:a16="http://schemas.microsoft.com/office/drawing/2014/main"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5" name="Google Shape;8259;p9">
              <a:extLst>
                <a:ext uri="{FF2B5EF4-FFF2-40B4-BE49-F238E27FC236}">
                  <a16:creationId xmlns:a16="http://schemas.microsoft.com/office/drawing/2014/main"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6" name="Google Shape;8260;p9">
              <a:extLst>
                <a:ext uri="{FF2B5EF4-FFF2-40B4-BE49-F238E27FC236}">
                  <a16:creationId xmlns:a16="http://schemas.microsoft.com/office/drawing/2014/main"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7" name="Google Shape;8261;p9">
              <a:extLst>
                <a:ext uri="{FF2B5EF4-FFF2-40B4-BE49-F238E27FC236}">
                  <a16:creationId xmlns:a16="http://schemas.microsoft.com/office/drawing/2014/main"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8" name="Google Shape;8262;p9">
              <a:extLst>
                <a:ext uri="{FF2B5EF4-FFF2-40B4-BE49-F238E27FC236}">
                  <a16:creationId xmlns:a16="http://schemas.microsoft.com/office/drawing/2014/main"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9" name="Google Shape;8263;p9">
              <a:extLst>
                <a:ext uri="{FF2B5EF4-FFF2-40B4-BE49-F238E27FC236}">
                  <a16:creationId xmlns:a16="http://schemas.microsoft.com/office/drawing/2014/main"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0" name="Google Shape;8264;p9">
              <a:extLst>
                <a:ext uri="{FF2B5EF4-FFF2-40B4-BE49-F238E27FC236}">
                  <a16:creationId xmlns:a16="http://schemas.microsoft.com/office/drawing/2014/main"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1" name="Google Shape;8265;p9">
              <a:extLst>
                <a:ext uri="{FF2B5EF4-FFF2-40B4-BE49-F238E27FC236}">
                  <a16:creationId xmlns:a16="http://schemas.microsoft.com/office/drawing/2014/main"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2" name="Google Shape;8266;p9">
              <a:extLst>
                <a:ext uri="{FF2B5EF4-FFF2-40B4-BE49-F238E27FC236}">
                  <a16:creationId xmlns:a16="http://schemas.microsoft.com/office/drawing/2014/main"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3" name="Google Shape;8267;p9">
              <a:extLst>
                <a:ext uri="{FF2B5EF4-FFF2-40B4-BE49-F238E27FC236}">
                  <a16:creationId xmlns:a16="http://schemas.microsoft.com/office/drawing/2014/main"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4" name="Google Shape;8268;p9">
              <a:extLst>
                <a:ext uri="{FF2B5EF4-FFF2-40B4-BE49-F238E27FC236}">
                  <a16:creationId xmlns:a16="http://schemas.microsoft.com/office/drawing/2014/main"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5" name="Google Shape;8269;p9">
              <a:extLst>
                <a:ext uri="{FF2B5EF4-FFF2-40B4-BE49-F238E27FC236}">
                  <a16:creationId xmlns:a16="http://schemas.microsoft.com/office/drawing/2014/main"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6" name="Google Shape;8270;p9">
              <a:extLst>
                <a:ext uri="{FF2B5EF4-FFF2-40B4-BE49-F238E27FC236}">
                  <a16:creationId xmlns:a16="http://schemas.microsoft.com/office/drawing/2014/main"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7" name="Google Shape;8271;p9">
              <a:extLst>
                <a:ext uri="{FF2B5EF4-FFF2-40B4-BE49-F238E27FC236}">
                  <a16:creationId xmlns:a16="http://schemas.microsoft.com/office/drawing/2014/main"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8" name="Google Shape;8272;p9">
              <a:extLst>
                <a:ext uri="{FF2B5EF4-FFF2-40B4-BE49-F238E27FC236}">
                  <a16:creationId xmlns:a16="http://schemas.microsoft.com/office/drawing/2014/main"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9" name="Google Shape;8273;p9">
              <a:extLst>
                <a:ext uri="{FF2B5EF4-FFF2-40B4-BE49-F238E27FC236}">
                  <a16:creationId xmlns:a16="http://schemas.microsoft.com/office/drawing/2014/main"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0" name="Google Shape;8274;p9">
              <a:extLst>
                <a:ext uri="{FF2B5EF4-FFF2-40B4-BE49-F238E27FC236}">
                  <a16:creationId xmlns:a16="http://schemas.microsoft.com/office/drawing/2014/main"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1" name="Google Shape;8275;p9">
              <a:extLst>
                <a:ext uri="{FF2B5EF4-FFF2-40B4-BE49-F238E27FC236}">
                  <a16:creationId xmlns:a16="http://schemas.microsoft.com/office/drawing/2014/main"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2" name="Google Shape;8276;p9">
              <a:extLst>
                <a:ext uri="{FF2B5EF4-FFF2-40B4-BE49-F238E27FC236}">
                  <a16:creationId xmlns:a16="http://schemas.microsoft.com/office/drawing/2014/main"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3" name="Google Shape;8277;p9">
              <a:extLst>
                <a:ext uri="{FF2B5EF4-FFF2-40B4-BE49-F238E27FC236}">
                  <a16:creationId xmlns:a16="http://schemas.microsoft.com/office/drawing/2014/main"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4" name="Google Shape;8278;p9">
              <a:extLst>
                <a:ext uri="{FF2B5EF4-FFF2-40B4-BE49-F238E27FC236}">
                  <a16:creationId xmlns:a16="http://schemas.microsoft.com/office/drawing/2014/main"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5" name="Google Shape;8279;p9">
              <a:extLst>
                <a:ext uri="{FF2B5EF4-FFF2-40B4-BE49-F238E27FC236}">
                  <a16:creationId xmlns:a16="http://schemas.microsoft.com/office/drawing/2014/main"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6" name="Google Shape;8280;p9">
              <a:extLst>
                <a:ext uri="{FF2B5EF4-FFF2-40B4-BE49-F238E27FC236}">
                  <a16:creationId xmlns:a16="http://schemas.microsoft.com/office/drawing/2014/main"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7" name="Google Shape;8281;p9">
              <a:extLst>
                <a:ext uri="{FF2B5EF4-FFF2-40B4-BE49-F238E27FC236}">
                  <a16:creationId xmlns:a16="http://schemas.microsoft.com/office/drawing/2014/main"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8" name="Google Shape;8282;p9">
              <a:extLst>
                <a:ext uri="{FF2B5EF4-FFF2-40B4-BE49-F238E27FC236}">
                  <a16:creationId xmlns:a16="http://schemas.microsoft.com/office/drawing/2014/main"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9" name="Google Shape;8283;p9">
              <a:extLst>
                <a:ext uri="{FF2B5EF4-FFF2-40B4-BE49-F238E27FC236}">
                  <a16:creationId xmlns:a16="http://schemas.microsoft.com/office/drawing/2014/main"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0" name="Google Shape;8284;p9">
              <a:extLst>
                <a:ext uri="{FF2B5EF4-FFF2-40B4-BE49-F238E27FC236}">
                  <a16:creationId xmlns:a16="http://schemas.microsoft.com/office/drawing/2014/main"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1" name="Google Shape;8285;p9">
              <a:extLst>
                <a:ext uri="{FF2B5EF4-FFF2-40B4-BE49-F238E27FC236}">
                  <a16:creationId xmlns:a16="http://schemas.microsoft.com/office/drawing/2014/main"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2" name="Google Shape;8286;p9">
              <a:extLst>
                <a:ext uri="{FF2B5EF4-FFF2-40B4-BE49-F238E27FC236}">
                  <a16:creationId xmlns:a16="http://schemas.microsoft.com/office/drawing/2014/main"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3" name="Google Shape;8287;p9">
              <a:extLst>
                <a:ext uri="{FF2B5EF4-FFF2-40B4-BE49-F238E27FC236}">
                  <a16:creationId xmlns:a16="http://schemas.microsoft.com/office/drawing/2014/main"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4" name="Google Shape;8288;p9">
              <a:extLst>
                <a:ext uri="{FF2B5EF4-FFF2-40B4-BE49-F238E27FC236}">
                  <a16:creationId xmlns:a16="http://schemas.microsoft.com/office/drawing/2014/main"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5" name="Google Shape;8289;p9">
              <a:extLst>
                <a:ext uri="{FF2B5EF4-FFF2-40B4-BE49-F238E27FC236}">
                  <a16:creationId xmlns:a16="http://schemas.microsoft.com/office/drawing/2014/main"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6" name="Google Shape;8290;p9">
              <a:extLst>
                <a:ext uri="{FF2B5EF4-FFF2-40B4-BE49-F238E27FC236}">
                  <a16:creationId xmlns:a16="http://schemas.microsoft.com/office/drawing/2014/main"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7" name="Google Shape;8291;p9">
              <a:extLst>
                <a:ext uri="{FF2B5EF4-FFF2-40B4-BE49-F238E27FC236}">
                  <a16:creationId xmlns:a16="http://schemas.microsoft.com/office/drawing/2014/main"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8" name="Google Shape;8292;p9">
              <a:extLst>
                <a:ext uri="{FF2B5EF4-FFF2-40B4-BE49-F238E27FC236}">
                  <a16:creationId xmlns:a16="http://schemas.microsoft.com/office/drawing/2014/main"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9" name="Google Shape;8293;p9">
              <a:extLst>
                <a:ext uri="{FF2B5EF4-FFF2-40B4-BE49-F238E27FC236}">
                  <a16:creationId xmlns:a16="http://schemas.microsoft.com/office/drawing/2014/main"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0" name="Google Shape;8294;p9">
              <a:extLst>
                <a:ext uri="{FF2B5EF4-FFF2-40B4-BE49-F238E27FC236}">
                  <a16:creationId xmlns:a16="http://schemas.microsoft.com/office/drawing/2014/main"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1" name="Google Shape;8295;p9">
              <a:extLst>
                <a:ext uri="{FF2B5EF4-FFF2-40B4-BE49-F238E27FC236}">
                  <a16:creationId xmlns:a16="http://schemas.microsoft.com/office/drawing/2014/main"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2" name="Google Shape;8296;p9">
              <a:extLst>
                <a:ext uri="{FF2B5EF4-FFF2-40B4-BE49-F238E27FC236}">
                  <a16:creationId xmlns:a16="http://schemas.microsoft.com/office/drawing/2014/main"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3" name="Google Shape;8297;p9">
              <a:extLst>
                <a:ext uri="{FF2B5EF4-FFF2-40B4-BE49-F238E27FC236}">
                  <a16:creationId xmlns:a16="http://schemas.microsoft.com/office/drawing/2014/main"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4" name="Google Shape;8298;p9">
              <a:extLst>
                <a:ext uri="{FF2B5EF4-FFF2-40B4-BE49-F238E27FC236}">
                  <a16:creationId xmlns:a16="http://schemas.microsoft.com/office/drawing/2014/main"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5" name="Google Shape;8299;p9">
              <a:extLst>
                <a:ext uri="{FF2B5EF4-FFF2-40B4-BE49-F238E27FC236}">
                  <a16:creationId xmlns:a16="http://schemas.microsoft.com/office/drawing/2014/main"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6" name="Google Shape;8300;p9">
              <a:extLst>
                <a:ext uri="{FF2B5EF4-FFF2-40B4-BE49-F238E27FC236}">
                  <a16:creationId xmlns:a16="http://schemas.microsoft.com/office/drawing/2014/main"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7" name="Google Shape;8301;p9">
              <a:extLst>
                <a:ext uri="{FF2B5EF4-FFF2-40B4-BE49-F238E27FC236}">
                  <a16:creationId xmlns:a16="http://schemas.microsoft.com/office/drawing/2014/main"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8" name="Google Shape;8302;p9">
              <a:extLst>
                <a:ext uri="{FF2B5EF4-FFF2-40B4-BE49-F238E27FC236}">
                  <a16:creationId xmlns:a16="http://schemas.microsoft.com/office/drawing/2014/main"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9" name="Google Shape;8303;p9">
              <a:extLst>
                <a:ext uri="{FF2B5EF4-FFF2-40B4-BE49-F238E27FC236}">
                  <a16:creationId xmlns:a16="http://schemas.microsoft.com/office/drawing/2014/main"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0" name="Google Shape;8304;p9">
              <a:extLst>
                <a:ext uri="{FF2B5EF4-FFF2-40B4-BE49-F238E27FC236}">
                  <a16:creationId xmlns:a16="http://schemas.microsoft.com/office/drawing/2014/main"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1" name="Google Shape;8305;p9">
              <a:extLst>
                <a:ext uri="{FF2B5EF4-FFF2-40B4-BE49-F238E27FC236}">
                  <a16:creationId xmlns:a16="http://schemas.microsoft.com/office/drawing/2014/main"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2" name="Google Shape;8306;p9">
              <a:extLst>
                <a:ext uri="{FF2B5EF4-FFF2-40B4-BE49-F238E27FC236}">
                  <a16:creationId xmlns:a16="http://schemas.microsoft.com/office/drawing/2014/main"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3" name="Google Shape;8307;p9">
              <a:extLst>
                <a:ext uri="{FF2B5EF4-FFF2-40B4-BE49-F238E27FC236}">
                  <a16:creationId xmlns:a16="http://schemas.microsoft.com/office/drawing/2014/main"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4" name="Google Shape;8308;p9">
              <a:extLst>
                <a:ext uri="{FF2B5EF4-FFF2-40B4-BE49-F238E27FC236}">
                  <a16:creationId xmlns:a16="http://schemas.microsoft.com/office/drawing/2014/main"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5" name="Google Shape;8309;p9">
              <a:extLst>
                <a:ext uri="{FF2B5EF4-FFF2-40B4-BE49-F238E27FC236}">
                  <a16:creationId xmlns:a16="http://schemas.microsoft.com/office/drawing/2014/main"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6" name="Google Shape;8310;p9">
              <a:extLst>
                <a:ext uri="{FF2B5EF4-FFF2-40B4-BE49-F238E27FC236}">
                  <a16:creationId xmlns:a16="http://schemas.microsoft.com/office/drawing/2014/main"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7" name="Google Shape;8311;p9">
              <a:extLst>
                <a:ext uri="{FF2B5EF4-FFF2-40B4-BE49-F238E27FC236}">
                  <a16:creationId xmlns:a16="http://schemas.microsoft.com/office/drawing/2014/main"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8" name="Google Shape;8312;p9">
              <a:extLst>
                <a:ext uri="{FF2B5EF4-FFF2-40B4-BE49-F238E27FC236}">
                  <a16:creationId xmlns:a16="http://schemas.microsoft.com/office/drawing/2014/main"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9" name="Google Shape;8313;p9">
              <a:extLst>
                <a:ext uri="{FF2B5EF4-FFF2-40B4-BE49-F238E27FC236}">
                  <a16:creationId xmlns:a16="http://schemas.microsoft.com/office/drawing/2014/main"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0" name="Google Shape;8314;p9">
              <a:extLst>
                <a:ext uri="{FF2B5EF4-FFF2-40B4-BE49-F238E27FC236}">
                  <a16:creationId xmlns:a16="http://schemas.microsoft.com/office/drawing/2014/main"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1" name="Google Shape;8315;p9">
              <a:extLst>
                <a:ext uri="{FF2B5EF4-FFF2-40B4-BE49-F238E27FC236}">
                  <a16:creationId xmlns:a16="http://schemas.microsoft.com/office/drawing/2014/main"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2" name="Google Shape;8316;p9">
              <a:extLst>
                <a:ext uri="{FF2B5EF4-FFF2-40B4-BE49-F238E27FC236}">
                  <a16:creationId xmlns:a16="http://schemas.microsoft.com/office/drawing/2014/main"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3" name="Google Shape;8317;p9">
              <a:extLst>
                <a:ext uri="{FF2B5EF4-FFF2-40B4-BE49-F238E27FC236}">
                  <a16:creationId xmlns:a16="http://schemas.microsoft.com/office/drawing/2014/main"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4" name="Google Shape;8318;p9">
              <a:extLst>
                <a:ext uri="{FF2B5EF4-FFF2-40B4-BE49-F238E27FC236}">
                  <a16:creationId xmlns:a16="http://schemas.microsoft.com/office/drawing/2014/main"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5" name="Google Shape;8319;p9">
              <a:extLst>
                <a:ext uri="{FF2B5EF4-FFF2-40B4-BE49-F238E27FC236}">
                  <a16:creationId xmlns:a16="http://schemas.microsoft.com/office/drawing/2014/main"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6" name="Google Shape;8320;p9">
              <a:extLst>
                <a:ext uri="{FF2B5EF4-FFF2-40B4-BE49-F238E27FC236}">
                  <a16:creationId xmlns:a16="http://schemas.microsoft.com/office/drawing/2014/main"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7" name="Google Shape;8321;p9">
              <a:extLst>
                <a:ext uri="{FF2B5EF4-FFF2-40B4-BE49-F238E27FC236}">
                  <a16:creationId xmlns:a16="http://schemas.microsoft.com/office/drawing/2014/main"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8" name="Google Shape;8322;p9">
              <a:extLst>
                <a:ext uri="{FF2B5EF4-FFF2-40B4-BE49-F238E27FC236}">
                  <a16:creationId xmlns:a16="http://schemas.microsoft.com/office/drawing/2014/main"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9" name="Google Shape;8323;p9">
              <a:extLst>
                <a:ext uri="{FF2B5EF4-FFF2-40B4-BE49-F238E27FC236}">
                  <a16:creationId xmlns:a16="http://schemas.microsoft.com/office/drawing/2014/main"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0" name="Google Shape;8324;p9">
              <a:extLst>
                <a:ext uri="{FF2B5EF4-FFF2-40B4-BE49-F238E27FC236}">
                  <a16:creationId xmlns:a16="http://schemas.microsoft.com/office/drawing/2014/main"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1" name="Google Shape;8325;p9">
              <a:extLst>
                <a:ext uri="{FF2B5EF4-FFF2-40B4-BE49-F238E27FC236}">
                  <a16:creationId xmlns:a16="http://schemas.microsoft.com/office/drawing/2014/main"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2" name="Google Shape;8326;p9">
              <a:extLst>
                <a:ext uri="{FF2B5EF4-FFF2-40B4-BE49-F238E27FC236}">
                  <a16:creationId xmlns:a16="http://schemas.microsoft.com/office/drawing/2014/main"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3" name="Google Shape;8327;p9">
              <a:extLst>
                <a:ext uri="{FF2B5EF4-FFF2-40B4-BE49-F238E27FC236}">
                  <a16:creationId xmlns:a16="http://schemas.microsoft.com/office/drawing/2014/main"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4" name="Google Shape;8328;p9">
              <a:extLst>
                <a:ext uri="{FF2B5EF4-FFF2-40B4-BE49-F238E27FC236}">
                  <a16:creationId xmlns:a16="http://schemas.microsoft.com/office/drawing/2014/main"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5" name="Google Shape;8329;p9">
              <a:extLst>
                <a:ext uri="{FF2B5EF4-FFF2-40B4-BE49-F238E27FC236}">
                  <a16:creationId xmlns:a16="http://schemas.microsoft.com/office/drawing/2014/main"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6" name="Google Shape;8330;p9">
              <a:extLst>
                <a:ext uri="{FF2B5EF4-FFF2-40B4-BE49-F238E27FC236}">
                  <a16:creationId xmlns:a16="http://schemas.microsoft.com/office/drawing/2014/main"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7" name="Google Shape;8331;p9">
              <a:extLst>
                <a:ext uri="{FF2B5EF4-FFF2-40B4-BE49-F238E27FC236}">
                  <a16:creationId xmlns:a16="http://schemas.microsoft.com/office/drawing/2014/main"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8" name="Google Shape;8332;p9">
              <a:extLst>
                <a:ext uri="{FF2B5EF4-FFF2-40B4-BE49-F238E27FC236}">
                  <a16:creationId xmlns:a16="http://schemas.microsoft.com/office/drawing/2014/main"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9" name="Google Shape;8333;p9">
              <a:extLst>
                <a:ext uri="{FF2B5EF4-FFF2-40B4-BE49-F238E27FC236}">
                  <a16:creationId xmlns:a16="http://schemas.microsoft.com/office/drawing/2014/main"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0" name="Google Shape;8334;p9">
              <a:extLst>
                <a:ext uri="{FF2B5EF4-FFF2-40B4-BE49-F238E27FC236}">
                  <a16:creationId xmlns:a16="http://schemas.microsoft.com/office/drawing/2014/main"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1" name="Google Shape;8335;p9">
              <a:extLst>
                <a:ext uri="{FF2B5EF4-FFF2-40B4-BE49-F238E27FC236}">
                  <a16:creationId xmlns:a16="http://schemas.microsoft.com/office/drawing/2014/main"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2" name="Google Shape;8336;p9">
              <a:extLst>
                <a:ext uri="{FF2B5EF4-FFF2-40B4-BE49-F238E27FC236}">
                  <a16:creationId xmlns:a16="http://schemas.microsoft.com/office/drawing/2014/main"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3" name="Google Shape;8337;p9">
              <a:extLst>
                <a:ext uri="{FF2B5EF4-FFF2-40B4-BE49-F238E27FC236}">
                  <a16:creationId xmlns:a16="http://schemas.microsoft.com/office/drawing/2014/main"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4" name="Google Shape;8338;p9">
              <a:extLst>
                <a:ext uri="{FF2B5EF4-FFF2-40B4-BE49-F238E27FC236}">
                  <a16:creationId xmlns:a16="http://schemas.microsoft.com/office/drawing/2014/main"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5" name="Google Shape;8339;p9">
              <a:extLst>
                <a:ext uri="{FF2B5EF4-FFF2-40B4-BE49-F238E27FC236}">
                  <a16:creationId xmlns:a16="http://schemas.microsoft.com/office/drawing/2014/main"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6" name="Google Shape;8340;p9">
              <a:extLst>
                <a:ext uri="{FF2B5EF4-FFF2-40B4-BE49-F238E27FC236}">
                  <a16:creationId xmlns:a16="http://schemas.microsoft.com/office/drawing/2014/main"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7" name="Google Shape;8341;p9">
              <a:extLst>
                <a:ext uri="{FF2B5EF4-FFF2-40B4-BE49-F238E27FC236}">
                  <a16:creationId xmlns:a16="http://schemas.microsoft.com/office/drawing/2014/main"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8" name="Google Shape;8342;p9">
              <a:extLst>
                <a:ext uri="{FF2B5EF4-FFF2-40B4-BE49-F238E27FC236}">
                  <a16:creationId xmlns:a16="http://schemas.microsoft.com/office/drawing/2014/main"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9" name="Google Shape;8343;p9">
              <a:extLst>
                <a:ext uri="{FF2B5EF4-FFF2-40B4-BE49-F238E27FC236}">
                  <a16:creationId xmlns:a16="http://schemas.microsoft.com/office/drawing/2014/main"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0" name="Google Shape;8344;p9">
              <a:extLst>
                <a:ext uri="{FF2B5EF4-FFF2-40B4-BE49-F238E27FC236}">
                  <a16:creationId xmlns:a16="http://schemas.microsoft.com/office/drawing/2014/main"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1" name="Google Shape;8345;p9">
              <a:extLst>
                <a:ext uri="{FF2B5EF4-FFF2-40B4-BE49-F238E27FC236}">
                  <a16:creationId xmlns:a16="http://schemas.microsoft.com/office/drawing/2014/main"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2" name="Google Shape;8346;p9">
              <a:extLst>
                <a:ext uri="{FF2B5EF4-FFF2-40B4-BE49-F238E27FC236}">
                  <a16:creationId xmlns:a16="http://schemas.microsoft.com/office/drawing/2014/main"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3" name="Google Shape;8347;p9">
              <a:extLst>
                <a:ext uri="{FF2B5EF4-FFF2-40B4-BE49-F238E27FC236}">
                  <a16:creationId xmlns:a16="http://schemas.microsoft.com/office/drawing/2014/main"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4" name="Google Shape;8348;p9">
              <a:extLst>
                <a:ext uri="{FF2B5EF4-FFF2-40B4-BE49-F238E27FC236}">
                  <a16:creationId xmlns:a16="http://schemas.microsoft.com/office/drawing/2014/main"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5" name="Google Shape;8349;p9">
              <a:extLst>
                <a:ext uri="{FF2B5EF4-FFF2-40B4-BE49-F238E27FC236}">
                  <a16:creationId xmlns:a16="http://schemas.microsoft.com/office/drawing/2014/main"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6" name="Google Shape;8350;p9">
              <a:extLst>
                <a:ext uri="{FF2B5EF4-FFF2-40B4-BE49-F238E27FC236}">
                  <a16:creationId xmlns:a16="http://schemas.microsoft.com/office/drawing/2014/main"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7" name="Google Shape;8351;p9">
              <a:extLst>
                <a:ext uri="{FF2B5EF4-FFF2-40B4-BE49-F238E27FC236}">
                  <a16:creationId xmlns:a16="http://schemas.microsoft.com/office/drawing/2014/main"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8" name="Google Shape;8352;p9">
              <a:extLst>
                <a:ext uri="{FF2B5EF4-FFF2-40B4-BE49-F238E27FC236}">
                  <a16:creationId xmlns:a16="http://schemas.microsoft.com/office/drawing/2014/main"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9" name="Google Shape;8353;p9">
              <a:extLst>
                <a:ext uri="{FF2B5EF4-FFF2-40B4-BE49-F238E27FC236}">
                  <a16:creationId xmlns:a16="http://schemas.microsoft.com/office/drawing/2014/main"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0" name="Google Shape;8354;p9">
              <a:extLst>
                <a:ext uri="{FF2B5EF4-FFF2-40B4-BE49-F238E27FC236}">
                  <a16:creationId xmlns:a16="http://schemas.microsoft.com/office/drawing/2014/main"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1" name="Google Shape;8355;p9">
              <a:extLst>
                <a:ext uri="{FF2B5EF4-FFF2-40B4-BE49-F238E27FC236}">
                  <a16:creationId xmlns:a16="http://schemas.microsoft.com/office/drawing/2014/main"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2" name="Google Shape;8356;p9">
              <a:extLst>
                <a:ext uri="{FF2B5EF4-FFF2-40B4-BE49-F238E27FC236}">
                  <a16:creationId xmlns:a16="http://schemas.microsoft.com/office/drawing/2014/main"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3" name="Google Shape;8357;p9">
              <a:extLst>
                <a:ext uri="{FF2B5EF4-FFF2-40B4-BE49-F238E27FC236}">
                  <a16:creationId xmlns:a16="http://schemas.microsoft.com/office/drawing/2014/main"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4" name="Google Shape;8358;p9">
              <a:extLst>
                <a:ext uri="{FF2B5EF4-FFF2-40B4-BE49-F238E27FC236}">
                  <a16:creationId xmlns:a16="http://schemas.microsoft.com/office/drawing/2014/main"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5" name="Google Shape;8359;p9">
              <a:extLst>
                <a:ext uri="{FF2B5EF4-FFF2-40B4-BE49-F238E27FC236}">
                  <a16:creationId xmlns:a16="http://schemas.microsoft.com/office/drawing/2014/main"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6" name="Google Shape;8360;p9">
              <a:extLst>
                <a:ext uri="{FF2B5EF4-FFF2-40B4-BE49-F238E27FC236}">
                  <a16:creationId xmlns:a16="http://schemas.microsoft.com/office/drawing/2014/main"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7" name="Google Shape;8361;p9">
              <a:extLst>
                <a:ext uri="{FF2B5EF4-FFF2-40B4-BE49-F238E27FC236}">
                  <a16:creationId xmlns:a16="http://schemas.microsoft.com/office/drawing/2014/main"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8" name="Google Shape;8362;p9">
              <a:extLst>
                <a:ext uri="{FF2B5EF4-FFF2-40B4-BE49-F238E27FC236}">
                  <a16:creationId xmlns:a16="http://schemas.microsoft.com/office/drawing/2014/main"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9" name="Google Shape;8363;p9">
              <a:extLst>
                <a:ext uri="{FF2B5EF4-FFF2-40B4-BE49-F238E27FC236}">
                  <a16:creationId xmlns:a16="http://schemas.microsoft.com/office/drawing/2014/main"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0" name="Google Shape;8364;p9">
              <a:extLst>
                <a:ext uri="{FF2B5EF4-FFF2-40B4-BE49-F238E27FC236}">
                  <a16:creationId xmlns:a16="http://schemas.microsoft.com/office/drawing/2014/main"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1" name="Google Shape;8365;p9">
              <a:extLst>
                <a:ext uri="{FF2B5EF4-FFF2-40B4-BE49-F238E27FC236}">
                  <a16:creationId xmlns:a16="http://schemas.microsoft.com/office/drawing/2014/main"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2" name="Google Shape;8366;p9">
              <a:extLst>
                <a:ext uri="{FF2B5EF4-FFF2-40B4-BE49-F238E27FC236}">
                  <a16:creationId xmlns:a16="http://schemas.microsoft.com/office/drawing/2014/main"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3" name="Google Shape;8367;p9">
              <a:extLst>
                <a:ext uri="{FF2B5EF4-FFF2-40B4-BE49-F238E27FC236}">
                  <a16:creationId xmlns:a16="http://schemas.microsoft.com/office/drawing/2014/main"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4" name="Google Shape;8368;p9">
              <a:extLst>
                <a:ext uri="{FF2B5EF4-FFF2-40B4-BE49-F238E27FC236}">
                  <a16:creationId xmlns:a16="http://schemas.microsoft.com/office/drawing/2014/main"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5" name="Google Shape;8369;p9">
              <a:extLst>
                <a:ext uri="{FF2B5EF4-FFF2-40B4-BE49-F238E27FC236}">
                  <a16:creationId xmlns:a16="http://schemas.microsoft.com/office/drawing/2014/main"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6" name="Google Shape;8370;p9">
              <a:extLst>
                <a:ext uri="{FF2B5EF4-FFF2-40B4-BE49-F238E27FC236}">
                  <a16:creationId xmlns:a16="http://schemas.microsoft.com/office/drawing/2014/main"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7" name="Google Shape;8371;p9">
              <a:extLst>
                <a:ext uri="{FF2B5EF4-FFF2-40B4-BE49-F238E27FC236}">
                  <a16:creationId xmlns:a16="http://schemas.microsoft.com/office/drawing/2014/main"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8" name="Google Shape;8372;p9">
              <a:extLst>
                <a:ext uri="{FF2B5EF4-FFF2-40B4-BE49-F238E27FC236}">
                  <a16:creationId xmlns:a16="http://schemas.microsoft.com/office/drawing/2014/main"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9" name="Google Shape;8373;p9">
              <a:extLst>
                <a:ext uri="{FF2B5EF4-FFF2-40B4-BE49-F238E27FC236}">
                  <a16:creationId xmlns:a16="http://schemas.microsoft.com/office/drawing/2014/main"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0" name="Google Shape;8374;p9">
              <a:extLst>
                <a:ext uri="{FF2B5EF4-FFF2-40B4-BE49-F238E27FC236}">
                  <a16:creationId xmlns:a16="http://schemas.microsoft.com/office/drawing/2014/main"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1" name="Google Shape;8375;p9">
              <a:extLst>
                <a:ext uri="{FF2B5EF4-FFF2-40B4-BE49-F238E27FC236}">
                  <a16:creationId xmlns:a16="http://schemas.microsoft.com/office/drawing/2014/main"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2" name="Google Shape;8376;p9">
              <a:extLst>
                <a:ext uri="{FF2B5EF4-FFF2-40B4-BE49-F238E27FC236}">
                  <a16:creationId xmlns:a16="http://schemas.microsoft.com/office/drawing/2014/main"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3" name="Google Shape;8377;p9">
              <a:extLst>
                <a:ext uri="{FF2B5EF4-FFF2-40B4-BE49-F238E27FC236}">
                  <a16:creationId xmlns:a16="http://schemas.microsoft.com/office/drawing/2014/main"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4" name="Google Shape;8378;p9">
              <a:extLst>
                <a:ext uri="{FF2B5EF4-FFF2-40B4-BE49-F238E27FC236}">
                  <a16:creationId xmlns:a16="http://schemas.microsoft.com/office/drawing/2014/main"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5" name="Google Shape;8379;p9">
              <a:extLst>
                <a:ext uri="{FF2B5EF4-FFF2-40B4-BE49-F238E27FC236}">
                  <a16:creationId xmlns:a16="http://schemas.microsoft.com/office/drawing/2014/main"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6" name="Google Shape;8380;p9">
              <a:extLst>
                <a:ext uri="{FF2B5EF4-FFF2-40B4-BE49-F238E27FC236}">
                  <a16:creationId xmlns:a16="http://schemas.microsoft.com/office/drawing/2014/main"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7" name="Google Shape;8381;p9">
              <a:extLst>
                <a:ext uri="{FF2B5EF4-FFF2-40B4-BE49-F238E27FC236}">
                  <a16:creationId xmlns:a16="http://schemas.microsoft.com/office/drawing/2014/main"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8" name="Google Shape;8382;p9">
              <a:extLst>
                <a:ext uri="{FF2B5EF4-FFF2-40B4-BE49-F238E27FC236}">
                  <a16:creationId xmlns:a16="http://schemas.microsoft.com/office/drawing/2014/main"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9" name="Google Shape;8383;p9">
              <a:extLst>
                <a:ext uri="{FF2B5EF4-FFF2-40B4-BE49-F238E27FC236}">
                  <a16:creationId xmlns:a16="http://schemas.microsoft.com/office/drawing/2014/main"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0" name="Google Shape;8384;p9">
              <a:extLst>
                <a:ext uri="{FF2B5EF4-FFF2-40B4-BE49-F238E27FC236}">
                  <a16:creationId xmlns:a16="http://schemas.microsoft.com/office/drawing/2014/main"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1" name="Google Shape;8385;p9">
              <a:extLst>
                <a:ext uri="{FF2B5EF4-FFF2-40B4-BE49-F238E27FC236}">
                  <a16:creationId xmlns:a16="http://schemas.microsoft.com/office/drawing/2014/main"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2" name="Google Shape;8386;p9">
              <a:extLst>
                <a:ext uri="{FF2B5EF4-FFF2-40B4-BE49-F238E27FC236}">
                  <a16:creationId xmlns:a16="http://schemas.microsoft.com/office/drawing/2014/main"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3" name="Google Shape;8387;p9">
              <a:extLst>
                <a:ext uri="{FF2B5EF4-FFF2-40B4-BE49-F238E27FC236}">
                  <a16:creationId xmlns:a16="http://schemas.microsoft.com/office/drawing/2014/main"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4" name="Google Shape;8388;p9">
              <a:extLst>
                <a:ext uri="{FF2B5EF4-FFF2-40B4-BE49-F238E27FC236}">
                  <a16:creationId xmlns:a16="http://schemas.microsoft.com/office/drawing/2014/main"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5" name="Google Shape;8389;p9">
              <a:extLst>
                <a:ext uri="{FF2B5EF4-FFF2-40B4-BE49-F238E27FC236}">
                  <a16:creationId xmlns:a16="http://schemas.microsoft.com/office/drawing/2014/main"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6" name="Google Shape;8390;p9">
              <a:extLst>
                <a:ext uri="{FF2B5EF4-FFF2-40B4-BE49-F238E27FC236}">
                  <a16:creationId xmlns:a16="http://schemas.microsoft.com/office/drawing/2014/main"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7" name="Google Shape;8391;p9">
              <a:extLst>
                <a:ext uri="{FF2B5EF4-FFF2-40B4-BE49-F238E27FC236}">
                  <a16:creationId xmlns:a16="http://schemas.microsoft.com/office/drawing/2014/main"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8" name="Google Shape;8392;p9">
              <a:extLst>
                <a:ext uri="{FF2B5EF4-FFF2-40B4-BE49-F238E27FC236}">
                  <a16:creationId xmlns:a16="http://schemas.microsoft.com/office/drawing/2014/main"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9" name="Google Shape;8393;p9">
              <a:extLst>
                <a:ext uri="{FF2B5EF4-FFF2-40B4-BE49-F238E27FC236}">
                  <a16:creationId xmlns:a16="http://schemas.microsoft.com/office/drawing/2014/main"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0" name="Google Shape;8394;p9">
              <a:extLst>
                <a:ext uri="{FF2B5EF4-FFF2-40B4-BE49-F238E27FC236}">
                  <a16:creationId xmlns:a16="http://schemas.microsoft.com/office/drawing/2014/main"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1" name="Google Shape;8395;p9">
              <a:extLst>
                <a:ext uri="{FF2B5EF4-FFF2-40B4-BE49-F238E27FC236}">
                  <a16:creationId xmlns:a16="http://schemas.microsoft.com/office/drawing/2014/main"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2" name="Google Shape;8396;p9">
              <a:extLst>
                <a:ext uri="{FF2B5EF4-FFF2-40B4-BE49-F238E27FC236}">
                  <a16:creationId xmlns:a16="http://schemas.microsoft.com/office/drawing/2014/main"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3" name="Google Shape;8397;p9">
              <a:extLst>
                <a:ext uri="{FF2B5EF4-FFF2-40B4-BE49-F238E27FC236}">
                  <a16:creationId xmlns:a16="http://schemas.microsoft.com/office/drawing/2014/main"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4" name="Google Shape;8398;p9">
              <a:extLst>
                <a:ext uri="{FF2B5EF4-FFF2-40B4-BE49-F238E27FC236}">
                  <a16:creationId xmlns:a16="http://schemas.microsoft.com/office/drawing/2014/main"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5" name="Google Shape;8399;p9">
              <a:extLst>
                <a:ext uri="{FF2B5EF4-FFF2-40B4-BE49-F238E27FC236}">
                  <a16:creationId xmlns:a16="http://schemas.microsoft.com/office/drawing/2014/main"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6" name="Google Shape;8400;p9">
              <a:extLst>
                <a:ext uri="{FF2B5EF4-FFF2-40B4-BE49-F238E27FC236}">
                  <a16:creationId xmlns:a16="http://schemas.microsoft.com/office/drawing/2014/main"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7" name="Google Shape;8401;p9">
              <a:extLst>
                <a:ext uri="{FF2B5EF4-FFF2-40B4-BE49-F238E27FC236}">
                  <a16:creationId xmlns:a16="http://schemas.microsoft.com/office/drawing/2014/main"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8" name="Google Shape;8402;p9">
              <a:extLst>
                <a:ext uri="{FF2B5EF4-FFF2-40B4-BE49-F238E27FC236}">
                  <a16:creationId xmlns:a16="http://schemas.microsoft.com/office/drawing/2014/main"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9" name="Google Shape;8403;p9">
              <a:extLst>
                <a:ext uri="{FF2B5EF4-FFF2-40B4-BE49-F238E27FC236}">
                  <a16:creationId xmlns:a16="http://schemas.microsoft.com/office/drawing/2014/main"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0" name="Google Shape;8404;p9">
              <a:extLst>
                <a:ext uri="{FF2B5EF4-FFF2-40B4-BE49-F238E27FC236}">
                  <a16:creationId xmlns:a16="http://schemas.microsoft.com/office/drawing/2014/main"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1" name="Google Shape;8405;p9">
              <a:extLst>
                <a:ext uri="{FF2B5EF4-FFF2-40B4-BE49-F238E27FC236}">
                  <a16:creationId xmlns:a16="http://schemas.microsoft.com/office/drawing/2014/main"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2" name="Google Shape;8406;p9">
              <a:extLst>
                <a:ext uri="{FF2B5EF4-FFF2-40B4-BE49-F238E27FC236}">
                  <a16:creationId xmlns:a16="http://schemas.microsoft.com/office/drawing/2014/main"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3" name="Google Shape;8407;p9">
              <a:extLst>
                <a:ext uri="{FF2B5EF4-FFF2-40B4-BE49-F238E27FC236}">
                  <a16:creationId xmlns:a16="http://schemas.microsoft.com/office/drawing/2014/main"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4" name="Google Shape;8408;p9">
              <a:extLst>
                <a:ext uri="{FF2B5EF4-FFF2-40B4-BE49-F238E27FC236}">
                  <a16:creationId xmlns:a16="http://schemas.microsoft.com/office/drawing/2014/main"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5" name="Google Shape;8409;p9">
              <a:extLst>
                <a:ext uri="{FF2B5EF4-FFF2-40B4-BE49-F238E27FC236}">
                  <a16:creationId xmlns:a16="http://schemas.microsoft.com/office/drawing/2014/main"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6" name="Google Shape;8410;p9">
              <a:extLst>
                <a:ext uri="{FF2B5EF4-FFF2-40B4-BE49-F238E27FC236}">
                  <a16:creationId xmlns:a16="http://schemas.microsoft.com/office/drawing/2014/main"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7" name="Google Shape;8411;p9">
              <a:extLst>
                <a:ext uri="{FF2B5EF4-FFF2-40B4-BE49-F238E27FC236}">
                  <a16:creationId xmlns:a16="http://schemas.microsoft.com/office/drawing/2014/main"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8" name="Google Shape;8412;p9">
              <a:extLst>
                <a:ext uri="{FF2B5EF4-FFF2-40B4-BE49-F238E27FC236}">
                  <a16:creationId xmlns:a16="http://schemas.microsoft.com/office/drawing/2014/main"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9" name="Google Shape;8413;p9">
              <a:extLst>
                <a:ext uri="{FF2B5EF4-FFF2-40B4-BE49-F238E27FC236}">
                  <a16:creationId xmlns:a16="http://schemas.microsoft.com/office/drawing/2014/main"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0" name="Google Shape;8414;p9">
              <a:extLst>
                <a:ext uri="{FF2B5EF4-FFF2-40B4-BE49-F238E27FC236}">
                  <a16:creationId xmlns:a16="http://schemas.microsoft.com/office/drawing/2014/main"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1" name="Google Shape;8415;p9">
              <a:extLst>
                <a:ext uri="{FF2B5EF4-FFF2-40B4-BE49-F238E27FC236}">
                  <a16:creationId xmlns:a16="http://schemas.microsoft.com/office/drawing/2014/main"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2" name="Google Shape;8416;p9">
              <a:extLst>
                <a:ext uri="{FF2B5EF4-FFF2-40B4-BE49-F238E27FC236}">
                  <a16:creationId xmlns:a16="http://schemas.microsoft.com/office/drawing/2014/main"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3" name="Google Shape;8417;p9">
              <a:extLst>
                <a:ext uri="{FF2B5EF4-FFF2-40B4-BE49-F238E27FC236}">
                  <a16:creationId xmlns:a16="http://schemas.microsoft.com/office/drawing/2014/main"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4" name="Google Shape;8418;p9">
              <a:extLst>
                <a:ext uri="{FF2B5EF4-FFF2-40B4-BE49-F238E27FC236}">
                  <a16:creationId xmlns:a16="http://schemas.microsoft.com/office/drawing/2014/main"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5" name="Google Shape;8419;p9">
              <a:extLst>
                <a:ext uri="{FF2B5EF4-FFF2-40B4-BE49-F238E27FC236}">
                  <a16:creationId xmlns:a16="http://schemas.microsoft.com/office/drawing/2014/main"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6" name="Google Shape;8420;p9">
              <a:extLst>
                <a:ext uri="{FF2B5EF4-FFF2-40B4-BE49-F238E27FC236}">
                  <a16:creationId xmlns:a16="http://schemas.microsoft.com/office/drawing/2014/main"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7" name="Google Shape;8421;p9">
              <a:extLst>
                <a:ext uri="{FF2B5EF4-FFF2-40B4-BE49-F238E27FC236}">
                  <a16:creationId xmlns:a16="http://schemas.microsoft.com/office/drawing/2014/main"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8" name="Google Shape;8422;p9">
              <a:extLst>
                <a:ext uri="{FF2B5EF4-FFF2-40B4-BE49-F238E27FC236}">
                  <a16:creationId xmlns:a16="http://schemas.microsoft.com/office/drawing/2014/main"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9" name="Google Shape;8423;p9">
              <a:extLst>
                <a:ext uri="{FF2B5EF4-FFF2-40B4-BE49-F238E27FC236}">
                  <a16:creationId xmlns:a16="http://schemas.microsoft.com/office/drawing/2014/main"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0" name="Google Shape;8424;p9">
              <a:extLst>
                <a:ext uri="{FF2B5EF4-FFF2-40B4-BE49-F238E27FC236}">
                  <a16:creationId xmlns:a16="http://schemas.microsoft.com/office/drawing/2014/main"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1" name="Google Shape;8425;p9">
              <a:extLst>
                <a:ext uri="{FF2B5EF4-FFF2-40B4-BE49-F238E27FC236}">
                  <a16:creationId xmlns:a16="http://schemas.microsoft.com/office/drawing/2014/main"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2" name="Google Shape;8426;p9">
              <a:extLst>
                <a:ext uri="{FF2B5EF4-FFF2-40B4-BE49-F238E27FC236}">
                  <a16:creationId xmlns:a16="http://schemas.microsoft.com/office/drawing/2014/main"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3" name="Google Shape;8427;p9">
              <a:extLst>
                <a:ext uri="{FF2B5EF4-FFF2-40B4-BE49-F238E27FC236}">
                  <a16:creationId xmlns:a16="http://schemas.microsoft.com/office/drawing/2014/main"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4" name="Google Shape;8428;p9">
              <a:extLst>
                <a:ext uri="{FF2B5EF4-FFF2-40B4-BE49-F238E27FC236}">
                  <a16:creationId xmlns:a16="http://schemas.microsoft.com/office/drawing/2014/main"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5" name="Google Shape;8429;p9">
              <a:extLst>
                <a:ext uri="{FF2B5EF4-FFF2-40B4-BE49-F238E27FC236}">
                  <a16:creationId xmlns:a16="http://schemas.microsoft.com/office/drawing/2014/main"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6" name="Google Shape;8430;p9">
              <a:extLst>
                <a:ext uri="{FF2B5EF4-FFF2-40B4-BE49-F238E27FC236}">
                  <a16:creationId xmlns:a16="http://schemas.microsoft.com/office/drawing/2014/main"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7" name="Google Shape;8431;p9">
              <a:extLst>
                <a:ext uri="{FF2B5EF4-FFF2-40B4-BE49-F238E27FC236}">
                  <a16:creationId xmlns:a16="http://schemas.microsoft.com/office/drawing/2014/main"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8" name="Google Shape;8432;p9">
              <a:extLst>
                <a:ext uri="{FF2B5EF4-FFF2-40B4-BE49-F238E27FC236}">
                  <a16:creationId xmlns:a16="http://schemas.microsoft.com/office/drawing/2014/main"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9" name="Google Shape;8433;p9">
              <a:extLst>
                <a:ext uri="{FF2B5EF4-FFF2-40B4-BE49-F238E27FC236}">
                  <a16:creationId xmlns:a16="http://schemas.microsoft.com/office/drawing/2014/main"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0" name="Google Shape;8434;p9">
              <a:extLst>
                <a:ext uri="{FF2B5EF4-FFF2-40B4-BE49-F238E27FC236}">
                  <a16:creationId xmlns:a16="http://schemas.microsoft.com/office/drawing/2014/main"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1" name="Google Shape;8435;p9">
              <a:extLst>
                <a:ext uri="{FF2B5EF4-FFF2-40B4-BE49-F238E27FC236}">
                  <a16:creationId xmlns:a16="http://schemas.microsoft.com/office/drawing/2014/main"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2" name="Google Shape;8436;p9">
              <a:extLst>
                <a:ext uri="{FF2B5EF4-FFF2-40B4-BE49-F238E27FC236}">
                  <a16:creationId xmlns:a16="http://schemas.microsoft.com/office/drawing/2014/main"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3" name="Google Shape;8437;p9">
              <a:extLst>
                <a:ext uri="{FF2B5EF4-FFF2-40B4-BE49-F238E27FC236}">
                  <a16:creationId xmlns:a16="http://schemas.microsoft.com/office/drawing/2014/main"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4" name="Google Shape;8438;p9">
              <a:extLst>
                <a:ext uri="{FF2B5EF4-FFF2-40B4-BE49-F238E27FC236}">
                  <a16:creationId xmlns:a16="http://schemas.microsoft.com/office/drawing/2014/main"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5" name="Google Shape;8439;p9">
              <a:extLst>
                <a:ext uri="{FF2B5EF4-FFF2-40B4-BE49-F238E27FC236}">
                  <a16:creationId xmlns:a16="http://schemas.microsoft.com/office/drawing/2014/main"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6" name="Google Shape;8440;p9">
              <a:extLst>
                <a:ext uri="{FF2B5EF4-FFF2-40B4-BE49-F238E27FC236}">
                  <a16:creationId xmlns:a16="http://schemas.microsoft.com/office/drawing/2014/main"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7" name="Google Shape;8441;p9">
              <a:extLst>
                <a:ext uri="{FF2B5EF4-FFF2-40B4-BE49-F238E27FC236}">
                  <a16:creationId xmlns:a16="http://schemas.microsoft.com/office/drawing/2014/main"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8" name="Google Shape;8442;p9">
              <a:extLst>
                <a:ext uri="{FF2B5EF4-FFF2-40B4-BE49-F238E27FC236}">
                  <a16:creationId xmlns:a16="http://schemas.microsoft.com/office/drawing/2014/main"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9" name="Google Shape;8443;p9">
              <a:extLst>
                <a:ext uri="{FF2B5EF4-FFF2-40B4-BE49-F238E27FC236}">
                  <a16:creationId xmlns:a16="http://schemas.microsoft.com/office/drawing/2014/main"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0" name="Google Shape;8444;p9">
              <a:extLst>
                <a:ext uri="{FF2B5EF4-FFF2-40B4-BE49-F238E27FC236}">
                  <a16:creationId xmlns:a16="http://schemas.microsoft.com/office/drawing/2014/main"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1" name="Google Shape;8445;p9">
              <a:extLst>
                <a:ext uri="{FF2B5EF4-FFF2-40B4-BE49-F238E27FC236}">
                  <a16:creationId xmlns:a16="http://schemas.microsoft.com/office/drawing/2014/main"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2" name="Google Shape;8446;p9">
              <a:extLst>
                <a:ext uri="{FF2B5EF4-FFF2-40B4-BE49-F238E27FC236}">
                  <a16:creationId xmlns:a16="http://schemas.microsoft.com/office/drawing/2014/main"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3" name="Google Shape;8447;p9">
              <a:extLst>
                <a:ext uri="{FF2B5EF4-FFF2-40B4-BE49-F238E27FC236}">
                  <a16:creationId xmlns:a16="http://schemas.microsoft.com/office/drawing/2014/main"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4" name="Google Shape;8448;p9">
              <a:extLst>
                <a:ext uri="{FF2B5EF4-FFF2-40B4-BE49-F238E27FC236}">
                  <a16:creationId xmlns:a16="http://schemas.microsoft.com/office/drawing/2014/main"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5" name="Google Shape;8449;p9">
              <a:extLst>
                <a:ext uri="{FF2B5EF4-FFF2-40B4-BE49-F238E27FC236}">
                  <a16:creationId xmlns:a16="http://schemas.microsoft.com/office/drawing/2014/main"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6" name="Google Shape;8450;p9">
              <a:extLst>
                <a:ext uri="{FF2B5EF4-FFF2-40B4-BE49-F238E27FC236}">
                  <a16:creationId xmlns:a16="http://schemas.microsoft.com/office/drawing/2014/main"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7" name="Google Shape;8451;p9">
              <a:extLst>
                <a:ext uri="{FF2B5EF4-FFF2-40B4-BE49-F238E27FC236}">
                  <a16:creationId xmlns:a16="http://schemas.microsoft.com/office/drawing/2014/main"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8" name="Google Shape;8452;p9">
              <a:extLst>
                <a:ext uri="{FF2B5EF4-FFF2-40B4-BE49-F238E27FC236}">
                  <a16:creationId xmlns:a16="http://schemas.microsoft.com/office/drawing/2014/main"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9" name="Google Shape;8453;p9">
              <a:extLst>
                <a:ext uri="{FF2B5EF4-FFF2-40B4-BE49-F238E27FC236}">
                  <a16:creationId xmlns:a16="http://schemas.microsoft.com/office/drawing/2014/main"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0" name="Google Shape;8454;p9">
              <a:extLst>
                <a:ext uri="{FF2B5EF4-FFF2-40B4-BE49-F238E27FC236}">
                  <a16:creationId xmlns:a16="http://schemas.microsoft.com/office/drawing/2014/main"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1" name="Google Shape;8455;p9">
              <a:extLst>
                <a:ext uri="{FF2B5EF4-FFF2-40B4-BE49-F238E27FC236}">
                  <a16:creationId xmlns:a16="http://schemas.microsoft.com/office/drawing/2014/main"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2" name="Google Shape;8456;p9">
              <a:extLst>
                <a:ext uri="{FF2B5EF4-FFF2-40B4-BE49-F238E27FC236}">
                  <a16:creationId xmlns:a16="http://schemas.microsoft.com/office/drawing/2014/main"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3" name="Google Shape;8457;p9">
              <a:extLst>
                <a:ext uri="{FF2B5EF4-FFF2-40B4-BE49-F238E27FC236}">
                  <a16:creationId xmlns:a16="http://schemas.microsoft.com/office/drawing/2014/main"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4" name="Google Shape;8458;p9">
              <a:extLst>
                <a:ext uri="{FF2B5EF4-FFF2-40B4-BE49-F238E27FC236}">
                  <a16:creationId xmlns:a16="http://schemas.microsoft.com/office/drawing/2014/main"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5" name="Google Shape;8459;p9">
              <a:extLst>
                <a:ext uri="{FF2B5EF4-FFF2-40B4-BE49-F238E27FC236}">
                  <a16:creationId xmlns:a16="http://schemas.microsoft.com/office/drawing/2014/main"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6" name="Google Shape;8460;p9">
              <a:extLst>
                <a:ext uri="{FF2B5EF4-FFF2-40B4-BE49-F238E27FC236}">
                  <a16:creationId xmlns:a16="http://schemas.microsoft.com/office/drawing/2014/main"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7" name="Google Shape;8461;p9">
              <a:extLst>
                <a:ext uri="{FF2B5EF4-FFF2-40B4-BE49-F238E27FC236}">
                  <a16:creationId xmlns:a16="http://schemas.microsoft.com/office/drawing/2014/main"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8" name="Google Shape;8462;p9">
              <a:extLst>
                <a:ext uri="{FF2B5EF4-FFF2-40B4-BE49-F238E27FC236}">
                  <a16:creationId xmlns:a16="http://schemas.microsoft.com/office/drawing/2014/main"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9" name="Google Shape;8463;p9">
              <a:extLst>
                <a:ext uri="{FF2B5EF4-FFF2-40B4-BE49-F238E27FC236}">
                  <a16:creationId xmlns:a16="http://schemas.microsoft.com/office/drawing/2014/main"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0" name="Google Shape;8464;p9">
              <a:extLst>
                <a:ext uri="{FF2B5EF4-FFF2-40B4-BE49-F238E27FC236}">
                  <a16:creationId xmlns:a16="http://schemas.microsoft.com/office/drawing/2014/main"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1" name="Google Shape;8465;p9">
              <a:extLst>
                <a:ext uri="{FF2B5EF4-FFF2-40B4-BE49-F238E27FC236}">
                  <a16:creationId xmlns:a16="http://schemas.microsoft.com/office/drawing/2014/main"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2" name="Google Shape;8466;p9">
              <a:extLst>
                <a:ext uri="{FF2B5EF4-FFF2-40B4-BE49-F238E27FC236}">
                  <a16:creationId xmlns:a16="http://schemas.microsoft.com/office/drawing/2014/main"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3" name="Google Shape;8467;p9">
              <a:extLst>
                <a:ext uri="{FF2B5EF4-FFF2-40B4-BE49-F238E27FC236}">
                  <a16:creationId xmlns:a16="http://schemas.microsoft.com/office/drawing/2014/main"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4" name="Google Shape;8468;p9">
              <a:extLst>
                <a:ext uri="{FF2B5EF4-FFF2-40B4-BE49-F238E27FC236}">
                  <a16:creationId xmlns:a16="http://schemas.microsoft.com/office/drawing/2014/main"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5" name="Google Shape;8469;p9">
              <a:extLst>
                <a:ext uri="{FF2B5EF4-FFF2-40B4-BE49-F238E27FC236}">
                  <a16:creationId xmlns:a16="http://schemas.microsoft.com/office/drawing/2014/main"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6" name="Google Shape;8470;p9">
              <a:extLst>
                <a:ext uri="{FF2B5EF4-FFF2-40B4-BE49-F238E27FC236}">
                  <a16:creationId xmlns:a16="http://schemas.microsoft.com/office/drawing/2014/main"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7" name="Google Shape;8471;p9">
              <a:extLst>
                <a:ext uri="{FF2B5EF4-FFF2-40B4-BE49-F238E27FC236}">
                  <a16:creationId xmlns:a16="http://schemas.microsoft.com/office/drawing/2014/main"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8" name="Google Shape;8472;p9">
              <a:extLst>
                <a:ext uri="{FF2B5EF4-FFF2-40B4-BE49-F238E27FC236}">
                  <a16:creationId xmlns:a16="http://schemas.microsoft.com/office/drawing/2014/main"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9" name="Google Shape;8473;p9">
              <a:extLst>
                <a:ext uri="{FF2B5EF4-FFF2-40B4-BE49-F238E27FC236}">
                  <a16:creationId xmlns:a16="http://schemas.microsoft.com/office/drawing/2014/main"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0" name="Google Shape;8474;p9">
              <a:extLst>
                <a:ext uri="{FF2B5EF4-FFF2-40B4-BE49-F238E27FC236}">
                  <a16:creationId xmlns:a16="http://schemas.microsoft.com/office/drawing/2014/main"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1" name="Google Shape;8475;p9">
              <a:extLst>
                <a:ext uri="{FF2B5EF4-FFF2-40B4-BE49-F238E27FC236}">
                  <a16:creationId xmlns:a16="http://schemas.microsoft.com/office/drawing/2014/main"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2" name="Google Shape;8476;p9">
              <a:extLst>
                <a:ext uri="{FF2B5EF4-FFF2-40B4-BE49-F238E27FC236}">
                  <a16:creationId xmlns:a16="http://schemas.microsoft.com/office/drawing/2014/main"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3" name="Google Shape;8477;p9">
              <a:extLst>
                <a:ext uri="{FF2B5EF4-FFF2-40B4-BE49-F238E27FC236}">
                  <a16:creationId xmlns:a16="http://schemas.microsoft.com/office/drawing/2014/main"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4" name="Google Shape;8478;p9">
              <a:extLst>
                <a:ext uri="{FF2B5EF4-FFF2-40B4-BE49-F238E27FC236}">
                  <a16:creationId xmlns:a16="http://schemas.microsoft.com/office/drawing/2014/main"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5" name="Google Shape;8479;p9">
              <a:extLst>
                <a:ext uri="{FF2B5EF4-FFF2-40B4-BE49-F238E27FC236}">
                  <a16:creationId xmlns:a16="http://schemas.microsoft.com/office/drawing/2014/main"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6" name="Google Shape;8480;p9">
              <a:extLst>
                <a:ext uri="{FF2B5EF4-FFF2-40B4-BE49-F238E27FC236}">
                  <a16:creationId xmlns:a16="http://schemas.microsoft.com/office/drawing/2014/main"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7" name="Google Shape;8481;p9">
              <a:extLst>
                <a:ext uri="{FF2B5EF4-FFF2-40B4-BE49-F238E27FC236}">
                  <a16:creationId xmlns:a16="http://schemas.microsoft.com/office/drawing/2014/main"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8" name="Google Shape;8482;p9">
              <a:extLst>
                <a:ext uri="{FF2B5EF4-FFF2-40B4-BE49-F238E27FC236}">
                  <a16:creationId xmlns:a16="http://schemas.microsoft.com/office/drawing/2014/main"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9" name="Google Shape;8483;p9">
              <a:extLst>
                <a:ext uri="{FF2B5EF4-FFF2-40B4-BE49-F238E27FC236}">
                  <a16:creationId xmlns:a16="http://schemas.microsoft.com/office/drawing/2014/main"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0" name="Google Shape;8484;p9">
              <a:extLst>
                <a:ext uri="{FF2B5EF4-FFF2-40B4-BE49-F238E27FC236}">
                  <a16:creationId xmlns:a16="http://schemas.microsoft.com/office/drawing/2014/main"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1" name="Google Shape;8485;p9">
              <a:extLst>
                <a:ext uri="{FF2B5EF4-FFF2-40B4-BE49-F238E27FC236}">
                  <a16:creationId xmlns:a16="http://schemas.microsoft.com/office/drawing/2014/main"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2" name="Google Shape;8486;p9">
              <a:extLst>
                <a:ext uri="{FF2B5EF4-FFF2-40B4-BE49-F238E27FC236}">
                  <a16:creationId xmlns:a16="http://schemas.microsoft.com/office/drawing/2014/main"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3" name="Google Shape;8487;p9">
              <a:extLst>
                <a:ext uri="{FF2B5EF4-FFF2-40B4-BE49-F238E27FC236}">
                  <a16:creationId xmlns:a16="http://schemas.microsoft.com/office/drawing/2014/main"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4" name="Google Shape;8488;p9">
              <a:extLst>
                <a:ext uri="{FF2B5EF4-FFF2-40B4-BE49-F238E27FC236}">
                  <a16:creationId xmlns:a16="http://schemas.microsoft.com/office/drawing/2014/main"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5" name="Google Shape;8489;p9">
              <a:extLst>
                <a:ext uri="{FF2B5EF4-FFF2-40B4-BE49-F238E27FC236}">
                  <a16:creationId xmlns:a16="http://schemas.microsoft.com/office/drawing/2014/main"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6" name="Google Shape;8490;p9">
              <a:extLst>
                <a:ext uri="{FF2B5EF4-FFF2-40B4-BE49-F238E27FC236}">
                  <a16:creationId xmlns:a16="http://schemas.microsoft.com/office/drawing/2014/main"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7" name="Google Shape;8491;p9">
              <a:extLst>
                <a:ext uri="{FF2B5EF4-FFF2-40B4-BE49-F238E27FC236}">
                  <a16:creationId xmlns:a16="http://schemas.microsoft.com/office/drawing/2014/main"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8" name="Google Shape;8492;p9">
              <a:extLst>
                <a:ext uri="{FF2B5EF4-FFF2-40B4-BE49-F238E27FC236}">
                  <a16:creationId xmlns:a16="http://schemas.microsoft.com/office/drawing/2014/main"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9" name="Google Shape;8493;p9">
              <a:extLst>
                <a:ext uri="{FF2B5EF4-FFF2-40B4-BE49-F238E27FC236}">
                  <a16:creationId xmlns:a16="http://schemas.microsoft.com/office/drawing/2014/main"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0" name="Google Shape;8494;p9">
              <a:extLst>
                <a:ext uri="{FF2B5EF4-FFF2-40B4-BE49-F238E27FC236}">
                  <a16:creationId xmlns:a16="http://schemas.microsoft.com/office/drawing/2014/main"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1" name="Google Shape;8495;p9">
              <a:extLst>
                <a:ext uri="{FF2B5EF4-FFF2-40B4-BE49-F238E27FC236}">
                  <a16:creationId xmlns:a16="http://schemas.microsoft.com/office/drawing/2014/main"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2" name="Google Shape;8496;p9">
              <a:extLst>
                <a:ext uri="{FF2B5EF4-FFF2-40B4-BE49-F238E27FC236}">
                  <a16:creationId xmlns:a16="http://schemas.microsoft.com/office/drawing/2014/main"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3" name="Google Shape;8497;p9">
              <a:extLst>
                <a:ext uri="{FF2B5EF4-FFF2-40B4-BE49-F238E27FC236}">
                  <a16:creationId xmlns:a16="http://schemas.microsoft.com/office/drawing/2014/main"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4" name="Google Shape;8498;p9">
              <a:extLst>
                <a:ext uri="{FF2B5EF4-FFF2-40B4-BE49-F238E27FC236}">
                  <a16:creationId xmlns:a16="http://schemas.microsoft.com/office/drawing/2014/main"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95" name="Google Shape;8499;p9">
            <a:extLst>
              <a:ext uri="{FF2B5EF4-FFF2-40B4-BE49-F238E27FC236}">
                <a16:creationId xmlns:a16="http://schemas.microsoft.com/office/drawing/2014/main"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7" name="Google Shape;8501;p9">
              <a:extLst>
                <a:ext uri="{FF2B5EF4-FFF2-40B4-BE49-F238E27FC236}">
                  <a16:creationId xmlns:a16="http://schemas.microsoft.com/office/drawing/2014/main"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8" name="Google Shape;8502;p9">
              <a:extLst>
                <a:ext uri="{FF2B5EF4-FFF2-40B4-BE49-F238E27FC236}">
                  <a16:creationId xmlns:a16="http://schemas.microsoft.com/office/drawing/2014/main"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9" name="Google Shape;8503;p9">
              <a:extLst>
                <a:ext uri="{FF2B5EF4-FFF2-40B4-BE49-F238E27FC236}">
                  <a16:creationId xmlns:a16="http://schemas.microsoft.com/office/drawing/2014/main"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0" name="Google Shape;8504;p9">
              <a:extLst>
                <a:ext uri="{FF2B5EF4-FFF2-40B4-BE49-F238E27FC236}">
                  <a16:creationId xmlns:a16="http://schemas.microsoft.com/office/drawing/2014/main"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1" name="Google Shape;8505;p9">
              <a:extLst>
                <a:ext uri="{FF2B5EF4-FFF2-40B4-BE49-F238E27FC236}">
                  <a16:creationId xmlns:a16="http://schemas.microsoft.com/office/drawing/2014/main"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2" name="Google Shape;8506;p9">
              <a:extLst>
                <a:ext uri="{FF2B5EF4-FFF2-40B4-BE49-F238E27FC236}">
                  <a16:creationId xmlns:a16="http://schemas.microsoft.com/office/drawing/2014/main"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3" name="Google Shape;8507;p9">
              <a:extLst>
                <a:ext uri="{FF2B5EF4-FFF2-40B4-BE49-F238E27FC236}">
                  <a16:creationId xmlns:a16="http://schemas.microsoft.com/office/drawing/2014/main"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4" name="Google Shape;8508;p9">
              <a:extLst>
                <a:ext uri="{FF2B5EF4-FFF2-40B4-BE49-F238E27FC236}">
                  <a16:creationId xmlns:a16="http://schemas.microsoft.com/office/drawing/2014/main"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5" name="Google Shape;8509;p9">
              <a:extLst>
                <a:ext uri="{FF2B5EF4-FFF2-40B4-BE49-F238E27FC236}">
                  <a16:creationId xmlns:a16="http://schemas.microsoft.com/office/drawing/2014/main"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96610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pic>
        <p:nvPicPr>
          <p:cNvPr id="6" name="Picture 5">
            <a:extLst>
              <a:ext uri="{FF2B5EF4-FFF2-40B4-BE49-F238E27FC236}">
                <a16:creationId xmlns:a16="http://schemas.microsoft.com/office/drawing/2014/main" id="{C404A3F0-A2B6-8E2E-E31C-FF2F8B03158B}"/>
              </a:ext>
            </a:extLst>
          </p:cNvPr>
          <p:cNvPicPr>
            <a:picLocks noChangeAspect="1"/>
          </p:cNvPicPr>
          <p:nvPr/>
        </p:nvPicPr>
        <p:blipFill>
          <a:blip r:embed="rId5"/>
          <a:stretch>
            <a:fillRect/>
          </a:stretch>
        </p:blipFill>
        <p:spPr>
          <a:xfrm>
            <a:off x="3002680" y="910663"/>
            <a:ext cx="5755123" cy="4029805"/>
          </a:xfrm>
          <a:prstGeom prst="rect">
            <a:avLst/>
          </a:prstGeom>
        </p:spPr>
      </p:pic>
    </p:spTree>
    <p:extLst>
      <p:ext uri="{BB962C8B-B14F-4D97-AF65-F5344CB8AC3E}">
        <p14:creationId xmlns:p14="http://schemas.microsoft.com/office/powerpoint/2010/main" val="151778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2"/>
            <a:ext cx="10559514" cy="842480"/>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5"/>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7470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Nghe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truyền thuyết Sơn Tinh, Thủy Tinh</a:t>
              </a:r>
              <a:endPar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endParaRPr>
            </a:p>
          </p:txBody>
        </p:sp>
      </p:grpSp>
      <p:pic>
        <p:nvPicPr>
          <p:cNvPr id="4" name="Sơn Tinh Thủy Tinh">
            <a:hlinkClick r:id="" action="ppaction://media"/>
            <a:extLst>
              <a:ext uri="{FF2B5EF4-FFF2-40B4-BE49-F238E27FC236}">
                <a16:creationId xmlns:a16="http://schemas.microsoft.com/office/drawing/2014/main" id="{0DCF06C4-0C40-16D9-91D0-9E57082BB7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7875" y="1101903"/>
            <a:ext cx="9566382" cy="5381090"/>
          </a:xfrm>
          <a:prstGeom prst="rect">
            <a:avLst/>
          </a:prstGeom>
        </p:spPr>
      </p:pic>
    </p:spTree>
    <p:extLst>
      <p:ext uri="{BB962C8B-B14F-4D97-AF65-F5344CB8AC3E}">
        <p14:creationId xmlns:p14="http://schemas.microsoft.com/office/powerpoint/2010/main" val="488323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678094" y="90238"/>
            <a:ext cx="11171006" cy="1152935"/>
            <a:chOff x="232311" y="1745410"/>
            <a:chExt cx="4750209" cy="869446"/>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293769" y="1927205"/>
              <a:ext cx="4495496" cy="440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FFFF00"/>
                  </a:solidFill>
                  <a:latin typeface="Cambria" panose="02040503050406030204" pitchFamily="18" charset="0"/>
                  <a:ea typeface="Cambria" panose="02040503050406030204" pitchFamily="18" charset="0"/>
                </a:rPr>
                <a:t>K</a:t>
              </a:r>
              <a:r>
                <a:rPr lang="nl-NL" sz="3200" b="1" dirty="0">
                  <a:solidFill>
                    <a:srgbClr val="FFFF00"/>
                  </a:solidFill>
                  <a:effectLst/>
                  <a:latin typeface="Cambria" panose="02040503050406030204" pitchFamily="18" charset="0"/>
                  <a:ea typeface="Cambria" panose="02040503050406030204" pitchFamily="18" charset="0"/>
                </a:rPr>
                <a:t>ể lại truyền thuyết </a:t>
              </a:r>
              <a:r>
                <a:rPr lang="nl-NL" sz="3200" b="1" i="1" dirty="0">
                  <a:solidFill>
                    <a:srgbClr val="FFFF00"/>
                  </a:solidFill>
                  <a:effectLst/>
                  <a:latin typeface="Cambria" panose="02040503050406030204" pitchFamily="18" charset="0"/>
                  <a:ea typeface="Cambria" panose="02040503050406030204" pitchFamily="18" charset="0"/>
                </a:rPr>
                <a:t>Sơn Tinh, Thủy Tinh</a:t>
              </a:r>
              <a:r>
                <a:rPr lang="nl-NL" sz="3200" b="1" dirty="0">
                  <a:solidFill>
                    <a:srgbClr val="FFFF00"/>
                  </a:solidFill>
                  <a:effectLst/>
                  <a:latin typeface="Cambria" panose="02040503050406030204" pitchFamily="18" charset="0"/>
                  <a:ea typeface="Cambria" panose="02040503050406030204" pitchFamily="18" charset="0"/>
                </a:rPr>
                <a:t> bằng tranh </a:t>
              </a:r>
              <a:endParaRPr kumimoji="0" lang="en-US" sz="5400" b="1" i="0" u="none" strike="noStrike" kern="1200" cap="none" spc="0" normalizeH="0" baseline="0" noProof="0" dirty="0">
                <a:ln>
                  <a:solidFill>
                    <a:prstClr val="white"/>
                  </a:solidFill>
                </a:ln>
                <a:solidFill>
                  <a:srgbClr val="FFFF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5911D1B2-FD83-2C30-46E1-7B392C34EACA}"/>
              </a:ext>
            </a:extLst>
          </p:cNvPr>
          <p:cNvPicPr>
            <a:picLocks noChangeAspect="1"/>
          </p:cNvPicPr>
          <p:nvPr/>
        </p:nvPicPr>
        <p:blipFill>
          <a:blip r:embed="rId4"/>
          <a:stretch>
            <a:fillRect/>
          </a:stretch>
        </p:blipFill>
        <p:spPr>
          <a:xfrm>
            <a:off x="0" y="1989547"/>
            <a:ext cx="2962746" cy="307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0178D00-C5C5-9DDC-34A8-F81E3AC1E145}"/>
              </a:ext>
            </a:extLst>
          </p:cNvPr>
          <p:cNvPicPr>
            <a:picLocks noChangeAspect="1"/>
          </p:cNvPicPr>
          <p:nvPr/>
        </p:nvPicPr>
        <p:blipFill>
          <a:blip r:embed="rId5"/>
          <a:stretch>
            <a:fillRect/>
          </a:stretch>
        </p:blipFill>
        <p:spPr>
          <a:xfrm>
            <a:off x="3007696" y="2044557"/>
            <a:ext cx="3017293" cy="305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0713958E-F892-CDCD-DB1C-77447CFA5EB6}"/>
              </a:ext>
            </a:extLst>
          </p:cNvPr>
          <p:cNvPicPr>
            <a:picLocks noChangeAspect="1"/>
          </p:cNvPicPr>
          <p:nvPr/>
        </p:nvPicPr>
        <p:blipFill>
          <a:blip r:embed="rId6"/>
          <a:stretch>
            <a:fillRect/>
          </a:stretch>
        </p:blipFill>
        <p:spPr>
          <a:xfrm>
            <a:off x="6123398" y="2041510"/>
            <a:ext cx="2977055" cy="3054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7389F53B-3E1A-7679-DBDC-9B6E03E89903}"/>
              </a:ext>
            </a:extLst>
          </p:cNvPr>
          <p:cNvPicPr>
            <a:picLocks noChangeAspect="1"/>
          </p:cNvPicPr>
          <p:nvPr/>
        </p:nvPicPr>
        <p:blipFill>
          <a:blip r:embed="rId7"/>
          <a:stretch>
            <a:fillRect/>
          </a:stretch>
        </p:blipFill>
        <p:spPr>
          <a:xfrm>
            <a:off x="9257016" y="2061640"/>
            <a:ext cx="2856910" cy="2990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12793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184;p9">
            <a:extLst>
              <a:ext uri="{FF2B5EF4-FFF2-40B4-BE49-F238E27FC236}">
                <a16:creationId xmlns:a16="http://schemas.microsoft.com/office/drawing/2014/main" id="{245FF8A6-12ED-B2D7-F8D0-1DF2E8EDED6F}"/>
              </a:ext>
            </a:extLst>
          </p:cNvPr>
          <p:cNvGrpSpPr/>
          <p:nvPr/>
        </p:nvGrpSpPr>
        <p:grpSpPr>
          <a:xfrm>
            <a:off x="2491895" y="255879"/>
            <a:ext cx="6948135" cy="1239547"/>
            <a:chOff x="2598108" y="567977"/>
            <a:chExt cx="6207369" cy="2029657"/>
          </a:xfrm>
        </p:grpSpPr>
        <p:pic>
          <p:nvPicPr>
            <p:cNvPr id="16" name="Google Shape;185;p9">
              <a:extLst>
                <a:ext uri="{FF2B5EF4-FFF2-40B4-BE49-F238E27FC236}">
                  <a16:creationId xmlns:a16="http://schemas.microsoft.com/office/drawing/2014/main" id="{261EA42A-5F0E-BC3D-6661-1D85A1BDBCB5}"/>
                </a:ext>
              </a:extLst>
            </p:cNvPr>
            <p:cNvPicPr preferRelativeResize="0"/>
            <p:nvPr/>
          </p:nvPicPr>
          <p:blipFill rotWithShape="1">
            <a:blip r:embed="rId2">
              <a:alphaModFix/>
            </a:blip>
            <a:srcRect/>
            <a:stretch/>
          </p:blipFill>
          <p:spPr>
            <a:xfrm>
              <a:off x="2657178" y="591024"/>
              <a:ext cx="6113586" cy="2006610"/>
            </a:xfrm>
            <a:prstGeom prst="rect">
              <a:avLst/>
            </a:prstGeom>
            <a:noFill/>
            <a:ln>
              <a:noFill/>
            </a:ln>
          </p:spPr>
        </p:pic>
        <p:sp>
          <p:nvSpPr>
            <p:cNvPr id="17" name="Google Shape;186;p9">
              <a:extLst>
                <a:ext uri="{FF2B5EF4-FFF2-40B4-BE49-F238E27FC236}">
                  <a16:creationId xmlns:a16="http://schemas.microsoft.com/office/drawing/2014/main" id="{21F8A333-B869-FE7F-4C46-BBF4B557E795}"/>
                </a:ext>
              </a:extLst>
            </p:cNvPr>
            <p:cNvSpPr txBox="1"/>
            <p:nvPr/>
          </p:nvSpPr>
          <p:spPr>
            <a:xfrm>
              <a:off x="2598108" y="567977"/>
              <a:ext cx="6207369" cy="12958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Yêu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cần</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đạt</a:t>
              </a:r>
              <a:endParaRPr sz="6600" b="0" i="0" u="none" strike="noStrike" cap="none" dirty="0">
                <a:solidFill>
                  <a:schemeClr val="dk1"/>
                </a:solidFill>
                <a:latin typeface="Cambria" panose="02040503050406030204" pitchFamily="18" charset="0"/>
                <a:ea typeface="Cambria" panose="02040503050406030204" pitchFamily="18" charset="0"/>
                <a:cs typeface="Arial"/>
                <a:sym typeface="Arial"/>
              </a:endParaRPr>
            </a:p>
          </p:txBody>
        </p:sp>
      </p:grpSp>
      <p:cxnSp>
        <p:nvCxnSpPr>
          <p:cNvPr id="18" name="Google Shape;187;p9">
            <a:extLst>
              <a:ext uri="{FF2B5EF4-FFF2-40B4-BE49-F238E27FC236}">
                <a16:creationId xmlns:a16="http://schemas.microsoft.com/office/drawing/2014/main" id="{F481C50A-D0A9-65CB-19BF-F296D37D071C}"/>
              </a:ext>
            </a:extLst>
          </p:cNvPr>
          <p:cNvCxnSpPr/>
          <p:nvPr/>
        </p:nvCxnSpPr>
        <p:spPr>
          <a:xfrm rot="10800000">
            <a:off x="546104" y="1202067"/>
            <a:ext cx="2501896" cy="0"/>
          </a:xfrm>
          <a:prstGeom prst="straightConnector1">
            <a:avLst/>
          </a:prstGeom>
          <a:noFill/>
          <a:ln w="76200" cap="flat" cmpd="sng">
            <a:solidFill>
              <a:srgbClr val="002060"/>
            </a:solidFill>
            <a:prstDash val="solid"/>
            <a:miter lim="800000"/>
            <a:headEnd type="none" w="sm" len="sm"/>
            <a:tailEnd type="none" w="sm" len="sm"/>
          </a:ln>
        </p:spPr>
      </p:cxnSp>
      <p:cxnSp>
        <p:nvCxnSpPr>
          <p:cNvPr id="19" name="Google Shape;188;p9">
            <a:extLst>
              <a:ext uri="{FF2B5EF4-FFF2-40B4-BE49-F238E27FC236}">
                <a16:creationId xmlns:a16="http://schemas.microsoft.com/office/drawing/2014/main" id="{E5C34743-4722-998F-C7AF-F2ABBCF807C8}"/>
              </a:ext>
            </a:extLst>
          </p:cNvPr>
          <p:cNvCxnSpPr/>
          <p:nvPr/>
        </p:nvCxnSpPr>
        <p:spPr>
          <a:xfrm>
            <a:off x="546101" y="1184480"/>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0" name="Google Shape;189;p9">
            <a:extLst>
              <a:ext uri="{FF2B5EF4-FFF2-40B4-BE49-F238E27FC236}">
                <a16:creationId xmlns:a16="http://schemas.microsoft.com/office/drawing/2014/main" id="{05FC8FBC-0670-5362-E42E-8E24E80219C7}"/>
              </a:ext>
            </a:extLst>
          </p:cNvPr>
          <p:cNvCxnSpPr/>
          <p:nvPr/>
        </p:nvCxnSpPr>
        <p:spPr>
          <a:xfrm>
            <a:off x="546101" y="2732908"/>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1" name="Google Shape;190;p9">
            <a:extLst>
              <a:ext uri="{FF2B5EF4-FFF2-40B4-BE49-F238E27FC236}">
                <a16:creationId xmlns:a16="http://schemas.microsoft.com/office/drawing/2014/main" id="{C31B71FC-2C2A-D92C-B674-F4CD04610E71}"/>
              </a:ext>
            </a:extLst>
          </p:cNvPr>
          <p:cNvCxnSpPr/>
          <p:nvPr/>
        </p:nvCxnSpPr>
        <p:spPr>
          <a:xfrm rot="10800000">
            <a:off x="546105" y="2717276"/>
            <a:ext cx="837467" cy="1"/>
          </a:xfrm>
          <a:prstGeom prst="straightConnector1">
            <a:avLst/>
          </a:prstGeom>
          <a:noFill/>
          <a:ln w="76200" cap="flat" cmpd="sng">
            <a:solidFill>
              <a:srgbClr val="002060"/>
            </a:solidFill>
            <a:prstDash val="solid"/>
            <a:miter lim="800000"/>
            <a:headEnd type="none" w="sm" len="sm"/>
            <a:tailEnd type="none" w="sm" len="sm"/>
          </a:ln>
        </p:spPr>
      </p:cxnSp>
      <p:cxnSp>
        <p:nvCxnSpPr>
          <p:cNvPr id="22" name="Google Shape;191;p9">
            <a:extLst>
              <a:ext uri="{FF2B5EF4-FFF2-40B4-BE49-F238E27FC236}">
                <a16:creationId xmlns:a16="http://schemas.microsoft.com/office/drawing/2014/main" id="{856491DF-D728-F579-FF46-2C2FF57768A9}"/>
              </a:ext>
            </a:extLst>
          </p:cNvPr>
          <p:cNvCxnSpPr/>
          <p:nvPr/>
        </p:nvCxnSpPr>
        <p:spPr>
          <a:xfrm rot="10800000">
            <a:off x="527201" y="4347621"/>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23" name="Google Shape;192;p9">
            <a:extLst>
              <a:ext uri="{FF2B5EF4-FFF2-40B4-BE49-F238E27FC236}">
                <a16:creationId xmlns:a16="http://schemas.microsoft.com/office/drawing/2014/main" id="{77730A2C-6023-397B-ACB4-01E9D898CF36}"/>
              </a:ext>
            </a:extLst>
          </p:cNvPr>
          <p:cNvGrpSpPr/>
          <p:nvPr/>
        </p:nvGrpSpPr>
        <p:grpSpPr>
          <a:xfrm>
            <a:off x="1333221" y="2432098"/>
            <a:ext cx="648432" cy="685082"/>
            <a:chOff x="2868490" y="2990983"/>
            <a:chExt cx="648432" cy="624855"/>
          </a:xfrm>
        </p:grpSpPr>
        <p:sp>
          <p:nvSpPr>
            <p:cNvPr id="24" name="Google Shape;193;p9">
              <a:extLst>
                <a:ext uri="{FF2B5EF4-FFF2-40B4-BE49-F238E27FC236}">
                  <a16:creationId xmlns:a16="http://schemas.microsoft.com/office/drawing/2014/main" id="{896C7FD7-0C5C-8FD8-B148-AB019D59D1E5}"/>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5" name="Google Shape;194;p9">
              <a:extLst>
                <a:ext uri="{FF2B5EF4-FFF2-40B4-BE49-F238E27FC236}">
                  <a16:creationId xmlns:a16="http://schemas.microsoft.com/office/drawing/2014/main" id="{B731334F-EE15-A4FB-CABB-C1F7805BB96D}"/>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1</a:t>
              </a:r>
              <a:endParaRPr>
                <a:latin typeface="Cambria" panose="02040503050406030204" pitchFamily="18" charset="0"/>
                <a:ea typeface="Cambria" panose="02040503050406030204" pitchFamily="18" charset="0"/>
              </a:endParaRPr>
            </a:p>
          </p:txBody>
        </p:sp>
      </p:grpSp>
      <p:grpSp>
        <p:nvGrpSpPr>
          <p:cNvPr id="26" name="Google Shape;195;p9">
            <a:extLst>
              <a:ext uri="{FF2B5EF4-FFF2-40B4-BE49-F238E27FC236}">
                <a16:creationId xmlns:a16="http://schemas.microsoft.com/office/drawing/2014/main" id="{273762E5-FD7A-0603-5235-6E13C9B8446F}"/>
              </a:ext>
            </a:extLst>
          </p:cNvPr>
          <p:cNvGrpSpPr/>
          <p:nvPr/>
        </p:nvGrpSpPr>
        <p:grpSpPr>
          <a:xfrm>
            <a:off x="2051989" y="1571624"/>
            <a:ext cx="7147797" cy="2009775"/>
            <a:chOff x="3563814" y="2836018"/>
            <a:chExt cx="5427786" cy="1031631"/>
          </a:xfrm>
        </p:grpSpPr>
        <p:sp>
          <p:nvSpPr>
            <p:cNvPr id="27" name="Google Shape;196;p9">
              <a:extLst>
                <a:ext uri="{FF2B5EF4-FFF2-40B4-BE49-F238E27FC236}">
                  <a16:creationId xmlns:a16="http://schemas.microsoft.com/office/drawing/2014/main" id="{BF8D4533-591D-F193-3575-FC892CC723F5}"/>
                </a:ext>
              </a:extLst>
            </p:cNvPr>
            <p:cNvSpPr/>
            <p:nvPr/>
          </p:nvSpPr>
          <p:spPr>
            <a:xfrm>
              <a:off x="3707423" y="2979626"/>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8" name="Google Shape;197;p9">
              <a:extLst>
                <a:ext uri="{FF2B5EF4-FFF2-40B4-BE49-F238E27FC236}">
                  <a16:creationId xmlns:a16="http://schemas.microsoft.com/office/drawing/2014/main" id="{3697CED8-E84C-A33C-CF2C-CE9126551E31}"/>
                </a:ext>
              </a:extLst>
            </p:cNvPr>
            <p:cNvSpPr/>
            <p:nvPr/>
          </p:nvSpPr>
          <p:spPr>
            <a:xfrm>
              <a:off x="3563814" y="2836018"/>
              <a:ext cx="5284177" cy="96807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Xác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29" name="Google Shape;198;p9">
            <a:extLst>
              <a:ext uri="{FF2B5EF4-FFF2-40B4-BE49-F238E27FC236}">
                <a16:creationId xmlns:a16="http://schemas.microsoft.com/office/drawing/2014/main" id="{EECC9F88-64C3-32C6-20EA-836BD970DDAB}"/>
              </a:ext>
            </a:extLst>
          </p:cNvPr>
          <p:cNvCxnSpPr/>
          <p:nvPr/>
        </p:nvCxnSpPr>
        <p:spPr>
          <a:xfrm>
            <a:off x="546101" y="4363252"/>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30" name="Google Shape;199;p9">
            <a:extLst>
              <a:ext uri="{FF2B5EF4-FFF2-40B4-BE49-F238E27FC236}">
                <a16:creationId xmlns:a16="http://schemas.microsoft.com/office/drawing/2014/main" id="{32120EA9-428E-C08B-84FE-87387EAF2807}"/>
              </a:ext>
            </a:extLst>
          </p:cNvPr>
          <p:cNvCxnSpPr/>
          <p:nvPr/>
        </p:nvCxnSpPr>
        <p:spPr>
          <a:xfrm rot="10800000">
            <a:off x="527201" y="5961207"/>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31" name="Google Shape;200;p9">
            <a:extLst>
              <a:ext uri="{FF2B5EF4-FFF2-40B4-BE49-F238E27FC236}">
                <a16:creationId xmlns:a16="http://schemas.microsoft.com/office/drawing/2014/main" id="{CB2F39E3-122E-62C7-7C58-A8FB3E754916}"/>
              </a:ext>
            </a:extLst>
          </p:cNvPr>
          <p:cNvGrpSpPr/>
          <p:nvPr/>
        </p:nvGrpSpPr>
        <p:grpSpPr>
          <a:xfrm>
            <a:off x="2031997" y="3806118"/>
            <a:ext cx="7147798" cy="1285492"/>
            <a:chOff x="3563813" y="4769841"/>
            <a:chExt cx="5427787" cy="1040423"/>
          </a:xfrm>
        </p:grpSpPr>
        <p:sp>
          <p:nvSpPr>
            <p:cNvPr id="32" name="Google Shape;201;p9">
              <a:extLst>
                <a:ext uri="{FF2B5EF4-FFF2-40B4-BE49-F238E27FC236}">
                  <a16:creationId xmlns:a16="http://schemas.microsoft.com/office/drawing/2014/main" id="{E10A4A28-06C3-B0E8-475D-B9E255AD84E2}"/>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3" name="Google Shape;202;p9">
              <a:extLst>
                <a:ext uri="{FF2B5EF4-FFF2-40B4-BE49-F238E27FC236}">
                  <a16:creationId xmlns:a16="http://schemas.microsoft.com/office/drawing/2014/main" id="{08A80B5A-00AC-D7E1-4174-D42659DB1904}"/>
                </a:ext>
              </a:extLst>
            </p:cNvPr>
            <p:cNvSpPr/>
            <p:nvPr/>
          </p:nvSpPr>
          <p:spPr>
            <a:xfrm>
              <a:off x="3563813" y="4769841"/>
              <a:ext cx="5299342"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vi-VN" sz="2400" b="1" dirty="0">
                  <a:effectLst/>
                  <a:latin typeface="Cambria" panose="02040503050406030204" pitchFamily="18" charset="0"/>
                  <a:ea typeface="Cambria" panose="02040503050406030204" pitchFamily="18" charset="0"/>
                </a:rPr>
                <a:t>Sử dụng tư liệu lịch sử và văn hóa dân gian để trình bày những nét sơ lược về lễ giỗ Tổ Hùng Vương</a:t>
              </a:r>
              <a:endParaRPr sz="4000" b="1" i="0" u="none" strike="noStrike" cap="none" dirty="0">
                <a:solidFill>
                  <a:schemeClr val="dk1"/>
                </a:solidFill>
                <a:latin typeface="Cambria" panose="02040503050406030204" pitchFamily="18" charset="0"/>
                <a:ea typeface="Cambria" panose="02040503050406030204" pitchFamily="18" charset="0"/>
                <a:cs typeface="Flamenco"/>
                <a:sym typeface="Flamenco"/>
              </a:endParaRPr>
            </a:p>
          </p:txBody>
        </p:sp>
      </p:grpSp>
      <p:grpSp>
        <p:nvGrpSpPr>
          <p:cNvPr id="34" name="Google Shape;203;p9">
            <a:extLst>
              <a:ext uri="{FF2B5EF4-FFF2-40B4-BE49-F238E27FC236}">
                <a16:creationId xmlns:a16="http://schemas.microsoft.com/office/drawing/2014/main" id="{B51A3A5B-05AD-74CB-B702-76DA3F1DD67B}"/>
              </a:ext>
            </a:extLst>
          </p:cNvPr>
          <p:cNvGrpSpPr/>
          <p:nvPr/>
        </p:nvGrpSpPr>
        <p:grpSpPr>
          <a:xfrm>
            <a:off x="1313227" y="3994416"/>
            <a:ext cx="648432" cy="685082"/>
            <a:chOff x="2868490" y="2990983"/>
            <a:chExt cx="648432" cy="624855"/>
          </a:xfrm>
        </p:grpSpPr>
        <p:sp>
          <p:nvSpPr>
            <p:cNvPr id="35" name="Google Shape;204;p9">
              <a:extLst>
                <a:ext uri="{FF2B5EF4-FFF2-40B4-BE49-F238E27FC236}">
                  <a16:creationId xmlns:a16="http://schemas.microsoft.com/office/drawing/2014/main" id="{EA46779E-9832-FECC-A9C6-3A76A4911BDF}"/>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6" name="Google Shape;205;p9">
              <a:extLst>
                <a:ext uri="{FF2B5EF4-FFF2-40B4-BE49-F238E27FC236}">
                  <a16:creationId xmlns:a16="http://schemas.microsoft.com/office/drawing/2014/main" id="{11CCDDAE-18A8-070B-AB18-1053AEBBDCEF}"/>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2</a:t>
              </a:r>
              <a:endParaRPr>
                <a:latin typeface="Cambria" panose="02040503050406030204" pitchFamily="18" charset="0"/>
                <a:ea typeface="Cambria" panose="02040503050406030204" pitchFamily="18" charset="0"/>
              </a:endParaRPr>
            </a:p>
          </p:txBody>
        </p:sp>
      </p:grpSp>
      <p:grpSp>
        <p:nvGrpSpPr>
          <p:cNvPr id="37" name="Google Shape;206;p9">
            <a:extLst>
              <a:ext uri="{FF2B5EF4-FFF2-40B4-BE49-F238E27FC236}">
                <a16:creationId xmlns:a16="http://schemas.microsoft.com/office/drawing/2014/main" id="{F22752DD-5705-3880-CE21-BC73DD27C374}"/>
              </a:ext>
            </a:extLst>
          </p:cNvPr>
          <p:cNvGrpSpPr/>
          <p:nvPr/>
        </p:nvGrpSpPr>
        <p:grpSpPr>
          <a:xfrm>
            <a:off x="2032001" y="5308600"/>
            <a:ext cx="7147795" cy="1285492"/>
            <a:chOff x="3563815" y="4769841"/>
            <a:chExt cx="5427785" cy="1040423"/>
          </a:xfrm>
        </p:grpSpPr>
        <p:sp>
          <p:nvSpPr>
            <p:cNvPr id="38" name="Google Shape;207;p9">
              <a:extLst>
                <a:ext uri="{FF2B5EF4-FFF2-40B4-BE49-F238E27FC236}">
                  <a16:creationId xmlns:a16="http://schemas.microsoft.com/office/drawing/2014/main" id="{27C4A111-BA08-3A7B-BBC8-E462B246E2AB}"/>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9" name="Google Shape;208;p9">
              <a:extLst>
                <a:ext uri="{FF2B5EF4-FFF2-40B4-BE49-F238E27FC236}">
                  <a16:creationId xmlns:a16="http://schemas.microsoft.com/office/drawing/2014/main" id="{E3DD6692-4C0F-8B53-CCB5-F9B6C169A509}"/>
                </a:ext>
              </a:extLst>
            </p:cNvPr>
            <p:cNvSpPr/>
            <p:nvPr/>
          </p:nvSpPr>
          <p:spPr>
            <a:xfrm>
              <a:off x="3563815" y="4769841"/>
              <a:ext cx="5284177"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lnSpc>
                  <a:spcPct val="150000"/>
                </a:lnSpc>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0" name="Google Shape;209;p9">
            <a:extLst>
              <a:ext uri="{FF2B5EF4-FFF2-40B4-BE49-F238E27FC236}">
                <a16:creationId xmlns:a16="http://schemas.microsoft.com/office/drawing/2014/main" id="{EA98818A-1C5B-87D2-5535-702660237F18}"/>
              </a:ext>
            </a:extLst>
          </p:cNvPr>
          <p:cNvGrpSpPr/>
          <p:nvPr/>
        </p:nvGrpSpPr>
        <p:grpSpPr>
          <a:xfrm>
            <a:off x="1333221" y="5625192"/>
            <a:ext cx="648432" cy="685082"/>
            <a:chOff x="2868490" y="2990983"/>
            <a:chExt cx="648432" cy="624855"/>
          </a:xfrm>
        </p:grpSpPr>
        <p:sp>
          <p:nvSpPr>
            <p:cNvPr id="41" name="Google Shape;210;p9">
              <a:extLst>
                <a:ext uri="{FF2B5EF4-FFF2-40B4-BE49-F238E27FC236}">
                  <a16:creationId xmlns:a16="http://schemas.microsoft.com/office/drawing/2014/main" id="{451A086F-3C3A-5CA1-1BD7-74328E7807AC}"/>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42" name="Google Shape;211;p9">
              <a:extLst>
                <a:ext uri="{FF2B5EF4-FFF2-40B4-BE49-F238E27FC236}">
                  <a16:creationId xmlns:a16="http://schemas.microsoft.com/office/drawing/2014/main" id="{E5FE5FF3-8185-43BF-AABF-FDD983E5AEB9}"/>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3</a:t>
              </a:r>
              <a:endParaRPr sz="4000" b="0" i="0" u="none" strike="noStrike" cap="none">
                <a:solidFill>
                  <a:schemeClr val="dk1"/>
                </a:solidFill>
                <a:latin typeface="Cambria" panose="02040503050406030204" pitchFamily="18" charset="0"/>
                <a:ea typeface="Cambria" panose="02040503050406030204" pitchFamily="18" charset="0"/>
                <a:cs typeface="Flamenco"/>
                <a:sym typeface="Flamenco"/>
              </a:endParaRPr>
            </a:p>
          </p:txBody>
        </p:sp>
      </p:grpSp>
      <p:pic>
        <p:nvPicPr>
          <p:cNvPr id="43" name="Google Shape;212;p9">
            <a:extLst>
              <a:ext uri="{FF2B5EF4-FFF2-40B4-BE49-F238E27FC236}">
                <a16:creationId xmlns:a16="http://schemas.microsoft.com/office/drawing/2014/main" id="{7562237D-3AA8-9EF3-C5D5-0BACC4370E81}"/>
              </a:ext>
            </a:extLst>
          </p:cNvPr>
          <p:cNvPicPr preferRelativeResize="0"/>
          <p:nvPr/>
        </p:nvPicPr>
        <p:blipFill rotWithShape="1">
          <a:blip r:embed="rId3">
            <a:alphaModFix/>
          </a:blip>
          <a:srcRect/>
          <a:stretch/>
        </p:blipFill>
        <p:spPr>
          <a:xfrm rot="453031">
            <a:off x="9118780" y="3604997"/>
            <a:ext cx="3166953" cy="3261119"/>
          </a:xfrm>
          <a:prstGeom prst="rect">
            <a:avLst/>
          </a:prstGeom>
          <a:noFill/>
          <a:ln>
            <a:noFill/>
          </a:ln>
        </p:spPr>
      </p:pic>
    </p:spTree>
    <p:extLst>
      <p:ext uri="{BB962C8B-B14F-4D97-AF65-F5344CB8AC3E}">
        <p14:creationId xmlns:p14="http://schemas.microsoft.com/office/powerpoint/2010/main" val="18906565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C51C0623-DC8D-536C-B62F-EEF12AD82A36}"/>
              </a:ext>
            </a:extLst>
          </p:cNvPr>
          <p:cNvPicPr>
            <a:picLocks noChangeAspect="1"/>
          </p:cNvPicPr>
          <p:nvPr/>
        </p:nvPicPr>
        <p:blipFill>
          <a:blip r:embed="rId4"/>
          <a:stretch>
            <a:fillRect/>
          </a:stretch>
        </p:blipFill>
        <p:spPr>
          <a:xfrm>
            <a:off x="862963" y="1432426"/>
            <a:ext cx="8827773" cy="3078747"/>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Tree>
    <p:extLst>
      <p:ext uri="{BB962C8B-B14F-4D97-AF65-F5344CB8AC3E}">
        <p14:creationId xmlns:p14="http://schemas.microsoft.com/office/powerpoint/2010/main" val="8281915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A558B-9A1D-568E-D0CA-4755340FFC28}"/>
              </a:ext>
            </a:extLst>
          </p:cNvPr>
          <p:cNvPicPr>
            <a:picLocks noChangeAspect="1"/>
          </p:cNvPicPr>
          <p:nvPr/>
        </p:nvPicPr>
        <p:blipFill>
          <a:blip r:embed="rId3"/>
          <a:stretch>
            <a:fillRect/>
          </a:stretch>
        </p:blipFill>
        <p:spPr>
          <a:xfrm>
            <a:off x="319539" y="1115367"/>
            <a:ext cx="11552921" cy="4627265"/>
          </a:xfrm>
          <a:prstGeom prst="rect">
            <a:avLst/>
          </a:prstGeom>
        </p:spPr>
      </p:pic>
    </p:spTree>
    <p:extLst>
      <p:ext uri="{BB962C8B-B14F-4D97-AF65-F5344CB8AC3E}">
        <p14:creationId xmlns:p14="http://schemas.microsoft.com/office/powerpoint/2010/main" val="278286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3094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297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86" y="4213169"/>
            <a:ext cx="2990289" cy="2531817"/>
          </a:xfrm>
          <a:prstGeom prst="rect">
            <a:avLst/>
          </a:prstGeom>
        </p:spPr>
      </p:pic>
      <p:pic>
        <p:nvPicPr>
          <p:cNvPr id="6" name="Picture 5">
            <a:extLst>
              <a:ext uri="{FF2B5EF4-FFF2-40B4-BE49-F238E27FC236}">
                <a16:creationId xmlns:a16="http://schemas.microsoft.com/office/drawing/2014/main" id="{BFAD6B98-E36D-4447-E8ED-A264B211F5FE}"/>
              </a:ext>
            </a:extLst>
          </p:cNvPr>
          <p:cNvPicPr>
            <a:picLocks noChangeAspect="1"/>
          </p:cNvPicPr>
          <p:nvPr/>
        </p:nvPicPr>
        <p:blipFill>
          <a:blip r:embed="rId5"/>
          <a:stretch>
            <a:fillRect/>
          </a:stretch>
        </p:blipFill>
        <p:spPr>
          <a:xfrm>
            <a:off x="2952125" y="-252705"/>
            <a:ext cx="5620999" cy="2353260"/>
          </a:xfrm>
          <a:prstGeom prst="rect">
            <a:avLst/>
          </a:prstGeom>
        </p:spPr>
      </p:pic>
      <p:sp>
        <p:nvSpPr>
          <p:cNvPr id="7" name="TextBox 6">
            <a:extLst>
              <a:ext uri="{FF2B5EF4-FFF2-40B4-BE49-F238E27FC236}">
                <a16:creationId xmlns:a16="http://schemas.microsoft.com/office/drawing/2014/main" id="{BF788CAD-A348-8ABD-2003-283319C05120}"/>
              </a:ext>
            </a:extLst>
          </p:cNvPr>
          <p:cNvSpPr txBox="1"/>
          <p:nvPr/>
        </p:nvSpPr>
        <p:spPr>
          <a:xfrm>
            <a:off x="3442822" y="1874677"/>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30F3797-647C-F8CE-DFCE-50B055A1C4AD}"/>
              </a:ext>
            </a:extLst>
          </p:cNvPr>
          <p:cNvPicPr>
            <a:picLocks noChangeAspect="1"/>
          </p:cNvPicPr>
          <p:nvPr/>
        </p:nvPicPr>
        <p:blipFill>
          <a:blip r:embed="rId6"/>
          <a:stretch>
            <a:fillRect/>
          </a:stretch>
        </p:blipFill>
        <p:spPr>
          <a:xfrm rot="737208" flipH="1">
            <a:off x="2250707" y="1792026"/>
            <a:ext cx="919996" cy="919996"/>
          </a:xfrm>
          <a:prstGeom prst="rect">
            <a:avLst/>
          </a:prstGeom>
        </p:spPr>
      </p:pic>
      <p:sp>
        <p:nvSpPr>
          <p:cNvPr id="9" name="TextBox 8">
            <a:extLst>
              <a:ext uri="{FF2B5EF4-FFF2-40B4-BE49-F238E27FC236}">
                <a16:creationId xmlns:a16="http://schemas.microsoft.com/office/drawing/2014/main" id="{D7ADE36C-6902-421D-1CEF-D6E148C3A8F0}"/>
              </a:ext>
            </a:extLst>
          </p:cNvPr>
          <p:cNvSpPr txBox="1"/>
          <p:nvPr/>
        </p:nvSpPr>
        <p:spPr>
          <a:xfrm>
            <a:off x="3442822" y="2855689"/>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5BB2B63F-9A2A-3200-01F0-23356B0ABD6E}"/>
              </a:ext>
            </a:extLst>
          </p:cNvPr>
          <p:cNvPicPr>
            <a:picLocks noChangeAspect="1"/>
          </p:cNvPicPr>
          <p:nvPr/>
        </p:nvPicPr>
        <p:blipFill>
          <a:blip r:embed="rId6"/>
          <a:stretch>
            <a:fillRect/>
          </a:stretch>
        </p:blipFill>
        <p:spPr>
          <a:xfrm rot="737208" flipH="1">
            <a:off x="2250707" y="2773038"/>
            <a:ext cx="919996" cy="919996"/>
          </a:xfrm>
          <a:prstGeom prst="rect">
            <a:avLst/>
          </a:prstGeom>
        </p:spPr>
      </p:pic>
      <p:sp>
        <p:nvSpPr>
          <p:cNvPr id="11" name="TextBox 10">
            <a:extLst>
              <a:ext uri="{FF2B5EF4-FFF2-40B4-BE49-F238E27FC236}">
                <a16:creationId xmlns:a16="http://schemas.microsoft.com/office/drawing/2014/main" id="{18F750E1-367C-AED2-5A91-F6F42A8772E0}"/>
              </a:ext>
            </a:extLst>
          </p:cNvPr>
          <p:cNvSpPr txBox="1"/>
          <p:nvPr/>
        </p:nvSpPr>
        <p:spPr>
          <a:xfrm>
            <a:off x="3442822" y="3836701"/>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586D7C5-4E7B-2021-7D49-E23651ED3BAA}"/>
              </a:ext>
            </a:extLst>
          </p:cNvPr>
          <p:cNvPicPr>
            <a:picLocks noChangeAspect="1"/>
          </p:cNvPicPr>
          <p:nvPr/>
        </p:nvPicPr>
        <p:blipFill>
          <a:blip r:embed="rId6"/>
          <a:stretch>
            <a:fillRect/>
          </a:stretch>
        </p:blipFill>
        <p:spPr>
          <a:xfrm rot="737208" flipH="1">
            <a:off x="2250707" y="3754050"/>
            <a:ext cx="919996" cy="919996"/>
          </a:xfrm>
          <a:prstGeom prst="rect">
            <a:avLst/>
          </a:prstGeom>
        </p:spPr>
      </p:pic>
    </p:spTree>
    <p:extLst>
      <p:ext uri="{BB962C8B-B14F-4D97-AF65-F5344CB8AC3E}">
        <p14:creationId xmlns:p14="http://schemas.microsoft.com/office/powerpoint/2010/main" val="16808743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2" name="Picture 1">
            <a:extLst>
              <a:ext uri="{FF2B5EF4-FFF2-40B4-BE49-F238E27FC236}">
                <a16:creationId xmlns:a16="http://schemas.microsoft.com/office/drawing/2014/main" id="{C39DA12E-BAA4-B8D7-39CF-E2F00EEB2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5" y="3476625"/>
            <a:ext cx="3758963" cy="3182637"/>
          </a:xfrm>
          <a:prstGeom prst="rect">
            <a:avLst/>
          </a:prstGeom>
        </p:spPr>
      </p:pic>
      <p:pic>
        <p:nvPicPr>
          <p:cNvPr id="6" name="Picture 5">
            <a:extLst>
              <a:ext uri="{FF2B5EF4-FFF2-40B4-BE49-F238E27FC236}">
                <a16:creationId xmlns:a16="http://schemas.microsoft.com/office/drawing/2014/main" id="{EE6ED73A-4222-DBEE-4143-9A3D2F8475A5}"/>
              </a:ext>
            </a:extLst>
          </p:cNvPr>
          <p:cNvPicPr>
            <a:picLocks noChangeAspect="1"/>
          </p:cNvPicPr>
          <p:nvPr/>
        </p:nvPicPr>
        <p:blipFill>
          <a:blip r:embed="rId5"/>
          <a:stretch>
            <a:fillRect/>
          </a:stretch>
        </p:blipFill>
        <p:spPr>
          <a:xfrm>
            <a:off x="1787282" y="821226"/>
            <a:ext cx="8541236" cy="4834547"/>
          </a:xfrm>
          <a:prstGeom prst="rect">
            <a:avLst/>
          </a:prstGeom>
        </p:spPr>
      </p:pic>
    </p:spTree>
    <p:extLst>
      <p:ext uri="{BB962C8B-B14F-4D97-AF65-F5344CB8AC3E}">
        <p14:creationId xmlns:p14="http://schemas.microsoft.com/office/powerpoint/2010/main" val="15307425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16" name="Picture 15">
            <a:extLst>
              <a:ext uri="{FF2B5EF4-FFF2-40B4-BE49-F238E27FC236}">
                <a16:creationId xmlns:a16="http://schemas.microsoft.com/office/drawing/2014/main" id="{D9A0157A-8FA8-A5E7-DA7B-2DAFD32E380C}"/>
              </a:ext>
            </a:extLst>
          </p:cNvPr>
          <p:cNvPicPr>
            <a:picLocks noChangeAspect="1"/>
          </p:cNvPicPr>
          <p:nvPr/>
        </p:nvPicPr>
        <p:blipFill>
          <a:blip r:embed="rId3"/>
          <a:stretch>
            <a:fillRect/>
          </a:stretch>
        </p:blipFill>
        <p:spPr>
          <a:xfrm>
            <a:off x="-990600" y="1127684"/>
            <a:ext cx="12192000" cy="3231031"/>
          </a:xfrm>
          <a:prstGeom prst="rect">
            <a:avLst/>
          </a:prstGeom>
        </p:spPr>
      </p:pic>
    </p:spTree>
    <p:extLst>
      <p:ext uri="{BB962C8B-B14F-4D97-AF65-F5344CB8AC3E}">
        <p14:creationId xmlns:p14="http://schemas.microsoft.com/office/powerpoint/2010/main" val="14692556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0E249-0C7A-08F1-B773-B9CEE358B87E}"/>
              </a:ext>
            </a:extLst>
          </p:cNvPr>
          <p:cNvSpPr/>
          <p:nvPr/>
        </p:nvSpPr>
        <p:spPr>
          <a:xfrm>
            <a:off x="118864" y="529976"/>
            <a:ext cx="12187436" cy="1581972"/>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Dù</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ai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đi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ngược</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về</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xuôi</a:t>
            </a:r>
            <a:endPar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Nhờ</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ngày</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giỗ</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tổ</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mùng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Mười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tháng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Ba</a:t>
            </a:r>
          </a:p>
        </p:txBody>
      </p:sp>
      <p:sp>
        <p:nvSpPr>
          <p:cNvPr id="4" name="Rectangle 3">
            <a:extLst>
              <a:ext uri="{FF2B5EF4-FFF2-40B4-BE49-F238E27FC236}">
                <a16:creationId xmlns:a16="http://schemas.microsoft.com/office/drawing/2014/main" id="{80DB46D1-E3C5-D2C4-80BF-B34B0800BFC3}"/>
              </a:ext>
            </a:extLst>
          </p:cNvPr>
          <p:cNvSpPr/>
          <p:nvPr/>
        </p:nvSpPr>
        <p:spPr>
          <a:xfrm>
            <a:off x="2715806" y="2851196"/>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xmln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Câu ca dao gợi cho em nhớ đến lễ hội nào ở nước ta?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DC897AC8-74E6-DF9E-AB0E-43227B61A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1439" y="3314758"/>
            <a:ext cx="2614246" cy="3336129"/>
          </a:xfrm>
          <a:prstGeom prst="rect">
            <a:avLst/>
          </a:prstGeom>
        </p:spPr>
      </p:pic>
      <p:sp>
        <p:nvSpPr>
          <p:cNvPr id="6" name="Rectangle 5">
            <a:extLst>
              <a:ext uri="{FF2B5EF4-FFF2-40B4-BE49-F238E27FC236}">
                <a16:creationId xmlns:a16="http://schemas.microsoft.com/office/drawing/2014/main" id="{A33CA2A5-8A1A-3E18-EB0B-70558289A36C}"/>
              </a:ext>
            </a:extLst>
          </p:cNvPr>
          <p:cNvSpPr/>
          <p:nvPr/>
        </p:nvSpPr>
        <p:spPr>
          <a:xfrm>
            <a:off x="2782481" y="4791075"/>
            <a:ext cx="9126155" cy="1077844"/>
          </a:xfrm>
          <a:custGeom>
            <a:avLst/>
            <a:gdLst>
              <a:gd name="connsiteX0" fmla="*/ 0 w 9126155"/>
              <a:gd name="connsiteY0" fmla="*/ 0 h 1077844"/>
              <a:gd name="connsiteX1" fmla="*/ 378084 w 9126155"/>
              <a:gd name="connsiteY1" fmla="*/ 0 h 1077844"/>
              <a:gd name="connsiteX2" fmla="*/ 938690 w 9126155"/>
              <a:gd name="connsiteY2" fmla="*/ 0 h 1077844"/>
              <a:gd name="connsiteX3" fmla="*/ 1590558 w 9126155"/>
              <a:gd name="connsiteY3" fmla="*/ 0 h 1077844"/>
              <a:gd name="connsiteX4" fmla="*/ 2059904 w 9126155"/>
              <a:gd name="connsiteY4" fmla="*/ 0 h 1077844"/>
              <a:gd name="connsiteX5" fmla="*/ 2437987 w 9126155"/>
              <a:gd name="connsiteY5" fmla="*/ 0 h 1077844"/>
              <a:gd name="connsiteX6" fmla="*/ 2998594 w 9126155"/>
              <a:gd name="connsiteY6" fmla="*/ 0 h 1077844"/>
              <a:gd name="connsiteX7" fmla="*/ 3467939 w 9126155"/>
              <a:gd name="connsiteY7" fmla="*/ 0 h 1077844"/>
              <a:gd name="connsiteX8" fmla="*/ 4119807 w 9126155"/>
              <a:gd name="connsiteY8" fmla="*/ 0 h 1077844"/>
              <a:gd name="connsiteX9" fmla="*/ 4771675 w 9126155"/>
              <a:gd name="connsiteY9" fmla="*/ 0 h 1077844"/>
              <a:gd name="connsiteX10" fmla="*/ 5606067 w 9126155"/>
              <a:gd name="connsiteY10" fmla="*/ 0 h 1077844"/>
              <a:gd name="connsiteX11" fmla="*/ 5984150 w 9126155"/>
              <a:gd name="connsiteY11" fmla="*/ 0 h 1077844"/>
              <a:gd name="connsiteX12" fmla="*/ 6453495 w 9126155"/>
              <a:gd name="connsiteY12" fmla="*/ 0 h 1077844"/>
              <a:gd name="connsiteX13" fmla="*/ 6831579 w 9126155"/>
              <a:gd name="connsiteY13" fmla="*/ 0 h 1077844"/>
              <a:gd name="connsiteX14" fmla="*/ 7209662 w 9126155"/>
              <a:gd name="connsiteY14" fmla="*/ 0 h 1077844"/>
              <a:gd name="connsiteX15" fmla="*/ 8044054 w 9126155"/>
              <a:gd name="connsiteY15" fmla="*/ 0 h 1077844"/>
              <a:gd name="connsiteX16" fmla="*/ 8422137 w 9126155"/>
              <a:gd name="connsiteY16" fmla="*/ 0 h 1077844"/>
              <a:gd name="connsiteX17" fmla="*/ 9126155 w 9126155"/>
              <a:gd name="connsiteY17" fmla="*/ 0 h 1077844"/>
              <a:gd name="connsiteX18" fmla="*/ 9126155 w 9126155"/>
              <a:gd name="connsiteY18" fmla="*/ 506587 h 1077844"/>
              <a:gd name="connsiteX19" fmla="*/ 9126155 w 9126155"/>
              <a:gd name="connsiteY19" fmla="*/ 1077844 h 1077844"/>
              <a:gd name="connsiteX20" fmla="*/ 8748071 w 9126155"/>
              <a:gd name="connsiteY20" fmla="*/ 1077844 h 1077844"/>
              <a:gd name="connsiteX21" fmla="*/ 8096203 w 9126155"/>
              <a:gd name="connsiteY21" fmla="*/ 1077844 h 1077844"/>
              <a:gd name="connsiteX22" fmla="*/ 7353073 w 9126155"/>
              <a:gd name="connsiteY22" fmla="*/ 1077844 h 1077844"/>
              <a:gd name="connsiteX23" fmla="*/ 6518682 w 9126155"/>
              <a:gd name="connsiteY23" fmla="*/ 1077844 h 1077844"/>
              <a:gd name="connsiteX24" fmla="*/ 5958075 w 9126155"/>
              <a:gd name="connsiteY24" fmla="*/ 1077844 h 1077844"/>
              <a:gd name="connsiteX25" fmla="*/ 5306207 w 9126155"/>
              <a:gd name="connsiteY25" fmla="*/ 1077844 h 1077844"/>
              <a:gd name="connsiteX26" fmla="*/ 4471816 w 9126155"/>
              <a:gd name="connsiteY26" fmla="*/ 1077844 h 1077844"/>
              <a:gd name="connsiteX27" fmla="*/ 4093732 w 9126155"/>
              <a:gd name="connsiteY27" fmla="*/ 1077844 h 1077844"/>
              <a:gd name="connsiteX28" fmla="*/ 3259341 w 9126155"/>
              <a:gd name="connsiteY28" fmla="*/ 1077844 h 1077844"/>
              <a:gd name="connsiteX29" fmla="*/ 2516211 w 9126155"/>
              <a:gd name="connsiteY29" fmla="*/ 1077844 h 1077844"/>
              <a:gd name="connsiteX30" fmla="*/ 1681820 w 9126155"/>
              <a:gd name="connsiteY30" fmla="*/ 1077844 h 1077844"/>
              <a:gd name="connsiteX31" fmla="*/ 1029952 w 9126155"/>
              <a:gd name="connsiteY31" fmla="*/ 1077844 h 1077844"/>
              <a:gd name="connsiteX32" fmla="*/ 651868 w 9126155"/>
              <a:gd name="connsiteY32" fmla="*/ 1077844 h 1077844"/>
              <a:gd name="connsiteX33" fmla="*/ 0 w 9126155"/>
              <a:gd name="connsiteY33" fmla="*/ 1077844 h 1077844"/>
              <a:gd name="connsiteX34" fmla="*/ 0 w 9126155"/>
              <a:gd name="connsiteY34" fmla="*/ 571257 h 1077844"/>
              <a:gd name="connsiteX35" fmla="*/ 0 w 9126155"/>
              <a:gd name="connsiteY35" fmla="*/ 0 h 10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155" h="1077844" fill="none" extrusionOk="0">
                <a:moveTo>
                  <a:pt x="0" y="0"/>
                </a:moveTo>
                <a:cubicBezTo>
                  <a:pt x="115326" y="-5155"/>
                  <a:pt x="255736" y="-14491"/>
                  <a:pt x="378084" y="0"/>
                </a:cubicBezTo>
                <a:cubicBezTo>
                  <a:pt x="500432" y="14491"/>
                  <a:pt x="731893" y="-8804"/>
                  <a:pt x="938690" y="0"/>
                </a:cubicBezTo>
                <a:cubicBezTo>
                  <a:pt x="1145487" y="8804"/>
                  <a:pt x="1457279" y="-26918"/>
                  <a:pt x="1590558" y="0"/>
                </a:cubicBezTo>
                <a:cubicBezTo>
                  <a:pt x="1723837" y="26918"/>
                  <a:pt x="1885568" y="-5977"/>
                  <a:pt x="2059904" y="0"/>
                </a:cubicBezTo>
                <a:cubicBezTo>
                  <a:pt x="2234240" y="5977"/>
                  <a:pt x="2352459" y="-14626"/>
                  <a:pt x="2437987" y="0"/>
                </a:cubicBezTo>
                <a:cubicBezTo>
                  <a:pt x="2523515" y="14626"/>
                  <a:pt x="2869057" y="18541"/>
                  <a:pt x="2998594" y="0"/>
                </a:cubicBezTo>
                <a:cubicBezTo>
                  <a:pt x="3128131" y="-18541"/>
                  <a:pt x="3251429" y="-11566"/>
                  <a:pt x="3467939" y="0"/>
                </a:cubicBezTo>
                <a:cubicBezTo>
                  <a:pt x="3684449" y="11566"/>
                  <a:pt x="3963633" y="-16860"/>
                  <a:pt x="4119807" y="0"/>
                </a:cubicBezTo>
                <a:cubicBezTo>
                  <a:pt x="4275981" y="16860"/>
                  <a:pt x="4601261" y="-28816"/>
                  <a:pt x="4771675" y="0"/>
                </a:cubicBezTo>
                <a:cubicBezTo>
                  <a:pt x="4942089" y="28816"/>
                  <a:pt x="5426816" y="20949"/>
                  <a:pt x="5606067" y="0"/>
                </a:cubicBezTo>
                <a:cubicBezTo>
                  <a:pt x="5785318" y="-20949"/>
                  <a:pt x="5815651" y="-6674"/>
                  <a:pt x="5984150" y="0"/>
                </a:cubicBezTo>
                <a:cubicBezTo>
                  <a:pt x="6152649" y="6674"/>
                  <a:pt x="6252956" y="22504"/>
                  <a:pt x="6453495" y="0"/>
                </a:cubicBezTo>
                <a:cubicBezTo>
                  <a:pt x="6654035" y="-22504"/>
                  <a:pt x="6696415" y="13172"/>
                  <a:pt x="6831579" y="0"/>
                </a:cubicBezTo>
                <a:cubicBezTo>
                  <a:pt x="6966743" y="-13172"/>
                  <a:pt x="7033550" y="5524"/>
                  <a:pt x="7209662" y="0"/>
                </a:cubicBezTo>
                <a:cubicBezTo>
                  <a:pt x="7385774" y="-5524"/>
                  <a:pt x="7750660" y="-23958"/>
                  <a:pt x="8044054" y="0"/>
                </a:cubicBezTo>
                <a:cubicBezTo>
                  <a:pt x="8337448" y="23958"/>
                  <a:pt x="8319750" y="2942"/>
                  <a:pt x="8422137" y="0"/>
                </a:cubicBezTo>
                <a:cubicBezTo>
                  <a:pt x="8524524" y="-2942"/>
                  <a:pt x="8979597" y="-4420"/>
                  <a:pt x="9126155" y="0"/>
                </a:cubicBezTo>
                <a:cubicBezTo>
                  <a:pt x="9107143" y="198512"/>
                  <a:pt x="9101763" y="262290"/>
                  <a:pt x="9126155" y="506587"/>
                </a:cubicBezTo>
                <a:cubicBezTo>
                  <a:pt x="9150547" y="750884"/>
                  <a:pt x="9131367" y="918593"/>
                  <a:pt x="9126155" y="1077844"/>
                </a:cubicBezTo>
                <a:cubicBezTo>
                  <a:pt x="9030334" y="1075509"/>
                  <a:pt x="8897009" y="1087449"/>
                  <a:pt x="8748071" y="1077844"/>
                </a:cubicBezTo>
                <a:cubicBezTo>
                  <a:pt x="8599133" y="1068239"/>
                  <a:pt x="8283546" y="1099185"/>
                  <a:pt x="8096203" y="1077844"/>
                </a:cubicBezTo>
                <a:cubicBezTo>
                  <a:pt x="7908860" y="1056503"/>
                  <a:pt x="7629327" y="1087006"/>
                  <a:pt x="7353073" y="1077844"/>
                </a:cubicBezTo>
                <a:cubicBezTo>
                  <a:pt x="7076819" y="1068683"/>
                  <a:pt x="6741435" y="1041158"/>
                  <a:pt x="6518682" y="1077844"/>
                </a:cubicBezTo>
                <a:cubicBezTo>
                  <a:pt x="6295929" y="1114530"/>
                  <a:pt x="6181066" y="1091583"/>
                  <a:pt x="5958075" y="1077844"/>
                </a:cubicBezTo>
                <a:cubicBezTo>
                  <a:pt x="5735084" y="1064105"/>
                  <a:pt x="5485536" y="1099557"/>
                  <a:pt x="5306207" y="1077844"/>
                </a:cubicBezTo>
                <a:cubicBezTo>
                  <a:pt x="5126878" y="1056131"/>
                  <a:pt x="4847100" y="1048432"/>
                  <a:pt x="4471816" y="1077844"/>
                </a:cubicBezTo>
                <a:cubicBezTo>
                  <a:pt x="4096532" y="1107256"/>
                  <a:pt x="4210037" y="1073556"/>
                  <a:pt x="4093732" y="1077844"/>
                </a:cubicBezTo>
                <a:cubicBezTo>
                  <a:pt x="3977427" y="1082132"/>
                  <a:pt x="3428480" y="1119275"/>
                  <a:pt x="3259341" y="1077844"/>
                </a:cubicBezTo>
                <a:cubicBezTo>
                  <a:pt x="3090202" y="1036413"/>
                  <a:pt x="2842709" y="1054567"/>
                  <a:pt x="2516211" y="1077844"/>
                </a:cubicBezTo>
                <a:cubicBezTo>
                  <a:pt x="2189713" y="1101122"/>
                  <a:pt x="2019603" y="1103177"/>
                  <a:pt x="1681820" y="1077844"/>
                </a:cubicBezTo>
                <a:cubicBezTo>
                  <a:pt x="1344037" y="1052511"/>
                  <a:pt x="1261071" y="1105019"/>
                  <a:pt x="1029952" y="1077844"/>
                </a:cubicBezTo>
                <a:cubicBezTo>
                  <a:pt x="798833" y="1050669"/>
                  <a:pt x="823295" y="1083815"/>
                  <a:pt x="651868" y="1077844"/>
                </a:cubicBezTo>
                <a:cubicBezTo>
                  <a:pt x="480441" y="1071873"/>
                  <a:pt x="304087" y="1090657"/>
                  <a:pt x="0" y="1077844"/>
                </a:cubicBezTo>
                <a:cubicBezTo>
                  <a:pt x="-4215" y="846701"/>
                  <a:pt x="7812" y="778191"/>
                  <a:pt x="0" y="571257"/>
                </a:cubicBezTo>
                <a:cubicBezTo>
                  <a:pt x="-7812" y="364323"/>
                  <a:pt x="-8900" y="134490"/>
                  <a:pt x="0" y="0"/>
                </a:cubicBezTo>
                <a:close/>
              </a:path>
              <a:path w="9126155" h="1077844"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36335" y="168089"/>
                  <a:pt x="9128883" y="278296"/>
                  <a:pt x="9126155" y="506587"/>
                </a:cubicBezTo>
                <a:cubicBezTo>
                  <a:pt x="9123427" y="734878"/>
                  <a:pt x="9126987" y="947337"/>
                  <a:pt x="9126155" y="1077844"/>
                </a:cubicBezTo>
                <a:cubicBezTo>
                  <a:pt x="8941880" y="1081691"/>
                  <a:pt x="8929339" y="1067993"/>
                  <a:pt x="8748071" y="1077844"/>
                </a:cubicBezTo>
                <a:cubicBezTo>
                  <a:pt x="8566803" y="1087695"/>
                  <a:pt x="8536553" y="1076190"/>
                  <a:pt x="8369988" y="1077844"/>
                </a:cubicBezTo>
                <a:cubicBezTo>
                  <a:pt x="8203423" y="1079498"/>
                  <a:pt x="8164629" y="1085560"/>
                  <a:pt x="7991904" y="1077844"/>
                </a:cubicBezTo>
                <a:cubicBezTo>
                  <a:pt x="7819179" y="1070128"/>
                  <a:pt x="7775308" y="1091448"/>
                  <a:pt x="7613821" y="1077844"/>
                </a:cubicBezTo>
                <a:cubicBezTo>
                  <a:pt x="7452334" y="1064240"/>
                  <a:pt x="7167162" y="1091791"/>
                  <a:pt x="6961953" y="1077844"/>
                </a:cubicBezTo>
                <a:cubicBezTo>
                  <a:pt x="6756744" y="1063897"/>
                  <a:pt x="6516982" y="1079912"/>
                  <a:pt x="6310084" y="1077844"/>
                </a:cubicBezTo>
                <a:cubicBezTo>
                  <a:pt x="6103186" y="1075776"/>
                  <a:pt x="5650987" y="1080126"/>
                  <a:pt x="5475693" y="1077844"/>
                </a:cubicBezTo>
                <a:cubicBezTo>
                  <a:pt x="5300399" y="1075562"/>
                  <a:pt x="5260205" y="1069807"/>
                  <a:pt x="5097609" y="1077844"/>
                </a:cubicBezTo>
                <a:cubicBezTo>
                  <a:pt x="4935013" y="1085881"/>
                  <a:pt x="4659559" y="1068160"/>
                  <a:pt x="4537003" y="1077844"/>
                </a:cubicBezTo>
                <a:cubicBezTo>
                  <a:pt x="4414447" y="1087528"/>
                  <a:pt x="4294407" y="1096957"/>
                  <a:pt x="4067658" y="1077844"/>
                </a:cubicBezTo>
                <a:cubicBezTo>
                  <a:pt x="3840909" y="1058731"/>
                  <a:pt x="3619051" y="1080774"/>
                  <a:pt x="3415789" y="1077844"/>
                </a:cubicBezTo>
                <a:cubicBezTo>
                  <a:pt x="3212527" y="1074914"/>
                  <a:pt x="2948708" y="1096759"/>
                  <a:pt x="2763921" y="1077844"/>
                </a:cubicBezTo>
                <a:cubicBezTo>
                  <a:pt x="2579134" y="1058929"/>
                  <a:pt x="2526061" y="1082583"/>
                  <a:pt x="2385838" y="1077844"/>
                </a:cubicBezTo>
                <a:cubicBezTo>
                  <a:pt x="2245615" y="1073105"/>
                  <a:pt x="2030717" y="1063908"/>
                  <a:pt x="1733969" y="1077844"/>
                </a:cubicBezTo>
                <a:cubicBezTo>
                  <a:pt x="1437221" y="1091780"/>
                  <a:pt x="1251763" y="1106313"/>
                  <a:pt x="899578" y="1077844"/>
                </a:cubicBezTo>
                <a:cubicBezTo>
                  <a:pt x="547393" y="1049375"/>
                  <a:pt x="312195" y="1067387"/>
                  <a:pt x="0" y="1077844"/>
                </a:cubicBezTo>
                <a:cubicBezTo>
                  <a:pt x="19693" y="878605"/>
                  <a:pt x="-25182" y="744287"/>
                  <a:pt x="0" y="538922"/>
                </a:cubicBezTo>
                <a:cubicBezTo>
                  <a:pt x="25182" y="333557"/>
                  <a:pt x="-7811" y="109311"/>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xmln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Chia sẻ điều em biết về lễ hội này.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54457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4799E5-1E14-4109-A5CF-D43EE0108D2D}"/>
              </a:ext>
            </a:extLst>
          </p:cNvPr>
          <p:cNvSpPr/>
          <p:nvPr/>
        </p:nvSpPr>
        <p:spPr>
          <a:xfrm>
            <a:off x="1428750" y="171451"/>
            <a:ext cx="10639425" cy="2781300"/>
          </a:xfrm>
          <a:custGeom>
            <a:avLst/>
            <a:gdLst>
              <a:gd name="connsiteX0" fmla="*/ 0 w 10639425"/>
              <a:gd name="connsiteY0" fmla="*/ 0 h 2781300"/>
              <a:gd name="connsiteX1" fmla="*/ 664964 w 10639425"/>
              <a:gd name="connsiteY1" fmla="*/ 0 h 2781300"/>
              <a:gd name="connsiteX2" fmla="*/ 1329928 w 10639425"/>
              <a:gd name="connsiteY2" fmla="*/ 0 h 2781300"/>
              <a:gd name="connsiteX3" fmla="*/ 1994892 w 10639425"/>
              <a:gd name="connsiteY3" fmla="*/ 0 h 2781300"/>
              <a:gd name="connsiteX4" fmla="*/ 2340674 w 10639425"/>
              <a:gd name="connsiteY4" fmla="*/ 0 h 2781300"/>
              <a:gd name="connsiteX5" fmla="*/ 3005638 w 10639425"/>
              <a:gd name="connsiteY5" fmla="*/ 0 h 2781300"/>
              <a:gd name="connsiteX6" fmla="*/ 3670602 w 10639425"/>
              <a:gd name="connsiteY6" fmla="*/ 0 h 2781300"/>
              <a:gd name="connsiteX7" fmla="*/ 4335566 w 10639425"/>
              <a:gd name="connsiteY7" fmla="*/ 0 h 2781300"/>
              <a:gd name="connsiteX8" fmla="*/ 4894136 w 10639425"/>
              <a:gd name="connsiteY8" fmla="*/ 0 h 2781300"/>
              <a:gd name="connsiteX9" fmla="*/ 5665494 w 10639425"/>
              <a:gd name="connsiteY9" fmla="*/ 0 h 2781300"/>
              <a:gd name="connsiteX10" fmla="*/ 6436852 w 10639425"/>
              <a:gd name="connsiteY10" fmla="*/ 0 h 2781300"/>
              <a:gd name="connsiteX11" fmla="*/ 6782633 w 10639425"/>
              <a:gd name="connsiteY11" fmla="*/ 0 h 2781300"/>
              <a:gd name="connsiteX12" fmla="*/ 7553992 w 10639425"/>
              <a:gd name="connsiteY12" fmla="*/ 0 h 2781300"/>
              <a:gd name="connsiteX13" fmla="*/ 7899773 w 10639425"/>
              <a:gd name="connsiteY13" fmla="*/ 0 h 2781300"/>
              <a:gd name="connsiteX14" fmla="*/ 8458343 w 10639425"/>
              <a:gd name="connsiteY14" fmla="*/ 0 h 2781300"/>
              <a:gd name="connsiteX15" fmla="*/ 9229701 w 10639425"/>
              <a:gd name="connsiteY15" fmla="*/ 0 h 2781300"/>
              <a:gd name="connsiteX16" fmla="*/ 10001060 w 10639425"/>
              <a:gd name="connsiteY16" fmla="*/ 0 h 2781300"/>
              <a:gd name="connsiteX17" fmla="*/ 10639425 w 10639425"/>
              <a:gd name="connsiteY17" fmla="*/ 0 h 2781300"/>
              <a:gd name="connsiteX18" fmla="*/ 10639425 w 10639425"/>
              <a:gd name="connsiteY18" fmla="*/ 639699 h 2781300"/>
              <a:gd name="connsiteX19" fmla="*/ 10639425 w 10639425"/>
              <a:gd name="connsiteY19" fmla="*/ 1251585 h 2781300"/>
              <a:gd name="connsiteX20" fmla="*/ 10639425 w 10639425"/>
              <a:gd name="connsiteY20" fmla="*/ 1974723 h 2781300"/>
              <a:gd name="connsiteX21" fmla="*/ 10639425 w 10639425"/>
              <a:gd name="connsiteY21" fmla="*/ 2781300 h 2781300"/>
              <a:gd name="connsiteX22" fmla="*/ 10187249 w 10639425"/>
              <a:gd name="connsiteY22" fmla="*/ 2781300 h 2781300"/>
              <a:gd name="connsiteX23" fmla="*/ 9522285 w 10639425"/>
              <a:gd name="connsiteY23" fmla="*/ 2781300 h 2781300"/>
              <a:gd name="connsiteX24" fmla="*/ 8750927 w 10639425"/>
              <a:gd name="connsiteY24" fmla="*/ 2781300 h 2781300"/>
              <a:gd name="connsiteX25" fmla="*/ 7979569 w 10639425"/>
              <a:gd name="connsiteY25" fmla="*/ 2781300 h 2781300"/>
              <a:gd name="connsiteX26" fmla="*/ 7420999 w 10639425"/>
              <a:gd name="connsiteY26" fmla="*/ 2781300 h 2781300"/>
              <a:gd name="connsiteX27" fmla="*/ 6756035 w 10639425"/>
              <a:gd name="connsiteY27" fmla="*/ 2781300 h 2781300"/>
              <a:gd name="connsiteX28" fmla="*/ 6197465 w 10639425"/>
              <a:gd name="connsiteY28" fmla="*/ 2781300 h 2781300"/>
              <a:gd name="connsiteX29" fmla="*/ 5319713 w 10639425"/>
              <a:gd name="connsiteY29" fmla="*/ 2781300 h 2781300"/>
              <a:gd name="connsiteX30" fmla="*/ 4761143 w 10639425"/>
              <a:gd name="connsiteY30" fmla="*/ 2781300 h 2781300"/>
              <a:gd name="connsiteX31" fmla="*/ 4202573 w 10639425"/>
              <a:gd name="connsiteY31" fmla="*/ 2781300 h 2781300"/>
              <a:gd name="connsiteX32" fmla="*/ 3856792 w 10639425"/>
              <a:gd name="connsiteY32" fmla="*/ 2781300 h 2781300"/>
              <a:gd name="connsiteX33" fmla="*/ 3085433 w 10639425"/>
              <a:gd name="connsiteY33" fmla="*/ 2781300 h 2781300"/>
              <a:gd name="connsiteX34" fmla="*/ 2314075 w 10639425"/>
              <a:gd name="connsiteY34" fmla="*/ 2781300 h 2781300"/>
              <a:gd name="connsiteX35" fmla="*/ 1861899 w 10639425"/>
              <a:gd name="connsiteY35" fmla="*/ 2781300 h 2781300"/>
              <a:gd name="connsiteX36" fmla="*/ 1409724 w 10639425"/>
              <a:gd name="connsiteY36" fmla="*/ 2781300 h 2781300"/>
              <a:gd name="connsiteX37" fmla="*/ 0 w 10639425"/>
              <a:gd name="connsiteY37" fmla="*/ 2781300 h 2781300"/>
              <a:gd name="connsiteX38" fmla="*/ 0 w 10639425"/>
              <a:gd name="connsiteY38" fmla="*/ 2141601 h 2781300"/>
              <a:gd name="connsiteX39" fmla="*/ 0 w 10639425"/>
              <a:gd name="connsiteY39" fmla="*/ 1474089 h 2781300"/>
              <a:gd name="connsiteX40" fmla="*/ 0 w 10639425"/>
              <a:gd name="connsiteY40" fmla="*/ 806577 h 2781300"/>
              <a:gd name="connsiteX41" fmla="*/ 0 w 10639425"/>
              <a:gd name="connsiteY41"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39425" h="2781300" fill="none" extrusionOk="0">
                <a:moveTo>
                  <a:pt x="0" y="0"/>
                </a:moveTo>
                <a:cubicBezTo>
                  <a:pt x="285525" y="13188"/>
                  <a:pt x="524100" y="-5993"/>
                  <a:pt x="664964" y="0"/>
                </a:cubicBezTo>
                <a:cubicBezTo>
                  <a:pt x="805828" y="5993"/>
                  <a:pt x="1120876" y="10330"/>
                  <a:pt x="1329928" y="0"/>
                </a:cubicBezTo>
                <a:cubicBezTo>
                  <a:pt x="1538980" y="-10330"/>
                  <a:pt x="1756255" y="15292"/>
                  <a:pt x="1994892" y="0"/>
                </a:cubicBezTo>
                <a:cubicBezTo>
                  <a:pt x="2233529" y="-15292"/>
                  <a:pt x="2219144" y="1122"/>
                  <a:pt x="2340674" y="0"/>
                </a:cubicBezTo>
                <a:cubicBezTo>
                  <a:pt x="2462204" y="-1122"/>
                  <a:pt x="2872514" y="-9399"/>
                  <a:pt x="3005638" y="0"/>
                </a:cubicBezTo>
                <a:cubicBezTo>
                  <a:pt x="3138762" y="9399"/>
                  <a:pt x="3496020" y="2174"/>
                  <a:pt x="3670602" y="0"/>
                </a:cubicBezTo>
                <a:cubicBezTo>
                  <a:pt x="3845184" y="-2174"/>
                  <a:pt x="4155535" y="-25586"/>
                  <a:pt x="4335566" y="0"/>
                </a:cubicBezTo>
                <a:cubicBezTo>
                  <a:pt x="4515597" y="25586"/>
                  <a:pt x="4653757" y="20008"/>
                  <a:pt x="4894136" y="0"/>
                </a:cubicBezTo>
                <a:cubicBezTo>
                  <a:pt x="5134515" y="-20008"/>
                  <a:pt x="5466287" y="2825"/>
                  <a:pt x="5665494" y="0"/>
                </a:cubicBezTo>
                <a:cubicBezTo>
                  <a:pt x="5864701" y="-2825"/>
                  <a:pt x="6205914" y="-16149"/>
                  <a:pt x="6436852" y="0"/>
                </a:cubicBezTo>
                <a:cubicBezTo>
                  <a:pt x="6667790" y="16149"/>
                  <a:pt x="6700647" y="6296"/>
                  <a:pt x="6782633" y="0"/>
                </a:cubicBezTo>
                <a:cubicBezTo>
                  <a:pt x="6864619" y="-6296"/>
                  <a:pt x="7338714" y="-36519"/>
                  <a:pt x="7553992" y="0"/>
                </a:cubicBezTo>
                <a:cubicBezTo>
                  <a:pt x="7769270" y="36519"/>
                  <a:pt x="7734461" y="5258"/>
                  <a:pt x="7899773" y="0"/>
                </a:cubicBezTo>
                <a:cubicBezTo>
                  <a:pt x="8065085" y="-5258"/>
                  <a:pt x="8304802" y="3409"/>
                  <a:pt x="8458343" y="0"/>
                </a:cubicBezTo>
                <a:cubicBezTo>
                  <a:pt x="8611884" y="-3409"/>
                  <a:pt x="8884290" y="38446"/>
                  <a:pt x="9229701" y="0"/>
                </a:cubicBezTo>
                <a:cubicBezTo>
                  <a:pt x="9575112" y="-38446"/>
                  <a:pt x="9837510" y="31123"/>
                  <a:pt x="10001060" y="0"/>
                </a:cubicBezTo>
                <a:cubicBezTo>
                  <a:pt x="10164610" y="-31123"/>
                  <a:pt x="10433343" y="3974"/>
                  <a:pt x="10639425" y="0"/>
                </a:cubicBezTo>
                <a:cubicBezTo>
                  <a:pt x="10661616" y="204532"/>
                  <a:pt x="10646863" y="367519"/>
                  <a:pt x="10639425" y="639699"/>
                </a:cubicBezTo>
                <a:cubicBezTo>
                  <a:pt x="10631987" y="911879"/>
                  <a:pt x="10620717" y="1051100"/>
                  <a:pt x="10639425" y="1251585"/>
                </a:cubicBezTo>
                <a:cubicBezTo>
                  <a:pt x="10658133" y="1452070"/>
                  <a:pt x="10631469" y="1756489"/>
                  <a:pt x="10639425" y="1974723"/>
                </a:cubicBezTo>
                <a:cubicBezTo>
                  <a:pt x="10647381" y="2192957"/>
                  <a:pt x="10603702" y="2487607"/>
                  <a:pt x="10639425" y="2781300"/>
                </a:cubicBezTo>
                <a:cubicBezTo>
                  <a:pt x="10430580" y="2778152"/>
                  <a:pt x="10280026" y="2791775"/>
                  <a:pt x="10187249" y="2781300"/>
                </a:cubicBezTo>
                <a:cubicBezTo>
                  <a:pt x="10094472" y="2770825"/>
                  <a:pt x="9770033" y="2769202"/>
                  <a:pt x="9522285" y="2781300"/>
                </a:cubicBezTo>
                <a:cubicBezTo>
                  <a:pt x="9274537" y="2793398"/>
                  <a:pt x="9058645" y="2766307"/>
                  <a:pt x="8750927" y="2781300"/>
                </a:cubicBezTo>
                <a:cubicBezTo>
                  <a:pt x="8443209" y="2796293"/>
                  <a:pt x="8144739" y="2762462"/>
                  <a:pt x="7979569" y="2781300"/>
                </a:cubicBezTo>
                <a:cubicBezTo>
                  <a:pt x="7814399" y="2800138"/>
                  <a:pt x="7647530" y="2760506"/>
                  <a:pt x="7420999" y="2781300"/>
                </a:cubicBezTo>
                <a:cubicBezTo>
                  <a:pt x="7194468" y="2802095"/>
                  <a:pt x="6903288" y="2764668"/>
                  <a:pt x="6756035" y="2781300"/>
                </a:cubicBezTo>
                <a:cubicBezTo>
                  <a:pt x="6608782" y="2797932"/>
                  <a:pt x="6451808" y="2756606"/>
                  <a:pt x="6197465" y="2781300"/>
                </a:cubicBezTo>
                <a:cubicBezTo>
                  <a:pt x="5943122" y="2805995"/>
                  <a:pt x="5748299" y="2822215"/>
                  <a:pt x="5319713" y="2781300"/>
                </a:cubicBezTo>
                <a:cubicBezTo>
                  <a:pt x="4891127" y="2740385"/>
                  <a:pt x="4898865" y="2757878"/>
                  <a:pt x="4761143" y="2781300"/>
                </a:cubicBezTo>
                <a:cubicBezTo>
                  <a:pt x="4623421" y="2804723"/>
                  <a:pt x="4356115" y="2807415"/>
                  <a:pt x="4202573" y="2781300"/>
                </a:cubicBezTo>
                <a:cubicBezTo>
                  <a:pt x="4049031" y="2755186"/>
                  <a:pt x="3990032" y="2790670"/>
                  <a:pt x="3856792" y="2781300"/>
                </a:cubicBezTo>
                <a:cubicBezTo>
                  <a:pt x="3723552" y="2771930"/>
                  <a:pt x="3437593" y="2790077"/>
                  <a:pt x="3085433" y="2781300"/>
                </a:cubicBezTo>
                <a:cubicBezTo>
                  <a:pt x="2733273" y="2772523"/>
                  <a:pt x="2568790" y="2773027"/>
                  <a:pt x="2314075" y="2781300"/>
                </a:cubicBezTo>
                <a:cubicBezTo>
                  <a:pt x="2059360" y="2789573"/>
                  <a:pt x="1983110" y="2758825"/>
                  <a:pt x="1861899" y="2781300"/>
                </a:cubicBezTo>
                <a:cubicBezTo>
                  <a:pt x="1740688" y="2803775"/>
                  <a:pt x="1614495" y="2775547"/>
                  <a:pt x="1409724" y="2781300"/>
                </a:cubicBezTo>
                <a:cubicBezTo>
                  <a:pt x="1204953" y="2787053"/>
                  <a:pt x="643109" y="2796345"/>
                  <a:pt x="0" y="2781300"/>
                </a:cubicBezTo>
                <a:cubicBezTo>
                  <a:pt x="-7364" y="2588027"/>
                  <a:pt x="3127" y="2440688"/>
                  <a:pt x="0" y="2141601"/>
                </a:cubicBezTo>
                <a:cubicBezTo>
                  <a:pt x="-3127" y="1842514"/>
                  <a:pt x="-11470" y="1665994"/>
                  <a:pt x="0" y="1474089"/>
                </a:cubicBezTo>
                <a:cubicBezTo>
                  <a:pt x="11470" y="1282184"/>
                  <a:pt x="-9952" y="987266"/>
                  <a:pt x="0" y="806577"/>
                </a:cubicBezTo>
                <a:cubicBezTo>
                  <a:pt x="9952" y="625888"/>
                  <a:pt x="-4317" y="181520"/>
                  <a:pt x="0" y="0"/>
                </a:cubicBezTo>
                <a:close/>
              </a:path>
              <a:path w="10639425" h="2781300" stroke="0" extrusionOk="0">
                <a:moveTo>
                  <a:pt x="0" y="0"/>
                </a:moveTo>
                <a:cubicBezTo>
                  <a:pt x="149703" y="413"/>
                  <a:pt x="270744" y="-21259"/>
                  <a:pt x="452176" y="0"/>
                </a:cubicBezTo>
                <a:cubicBezTo>
                  <a:pt x="633608" y="21259"/>
                  <a:pt x="928390" y="-14469"/>
                  <a:pt x="1117140" y="0"/>
                </a:cubicBezTo>
                <a:cubicBezTo>
                  <a:pt x="1305890" y="14469"/>
                  <a:pt x="1596295" y="-12602"/>
                  <a:pt x="1782104" y="0"/>
                </a:cubicBezTo>
                <a:cubicBezTo>
                  <a:pt x="1967913" y="12602"/>
                  <a:pt x="1973028" y="-14366"/>
                  <a:pt x="2127885" y="0"/>
                </a:cubicBezTo>
                <a:cubicBezTo>
                  <a:pt x="2282742" y="14366"/>
                  <a:pt x="2567303" y="19518"/>
                  <a:pt x="2899243" y="0"/>
                </a:cubicBezTo>
                <a:cubicBezTo>
                  <a:pt x="3231183" y="-19518"/>
                  <a:pt x="3220204" y="8797"/>
                  <a:pt x="3351419" y="0"/>
                </a:cubicBezTo>
                <a:cubicBezTo>
                  <a:pt x="3482634" y="-8797"/>
                  <a:pt x="3782866" y="-32088"/>
                  <a:pt x="4122777" y="0"/>
                </a:cubicBezTo>
                <a:cubicBezTo>
                  <a:pt x="4462688" y="32088"/>
                  <a:pt x="4628862" y="35808"/>
                  <a:pt x="5000530" y="0"/>
                </a:cubicBezTo>
                <a:cubicBezTo>
                  <a:pt x="5372198" y="-35808"/>
                  <a:pt x="5552040" y="-13527"/>
                  <a:pt x="5771888" y="0"/>
                </a:cubicBezTo>
                <a:cubicBezTo>
                  <a:pt x="5991736" y="13527"/>
                  <a:pt x="5993015" y="11085"/>
                  <a:pt x="6117669" y="0"/>
                </a:cubicBezTo>
                <a:cubicBezTo>
                  <a:pt x="6242323" y="-11085"/>
                  <a:pt x="6666923" y="-14810"/>
                  <a:pt x="6889028" y="0"/>
                </a:cubicBezTo>
                <a:cubicBezTo>
                  <a:pt x="7111133" y="14810"/>
                  <a:pt x="7138671" y="-7797"/>
                  <a:pt x="7234809" y="0"/>
                </a:cubicBezTo>
                <a:cubicBezTo>
                  <a:pt x="7330947" y="7797"/>
                  <a:pt x="7791780" y="-28387"/>
                  <a:pt x="8112562" y="0"/>
                </a:cubicBezTo>
                <a:cubicBezTo>
                  <a:pt x="8433344" y="28387"/>
                  <a:pt x="8442484" y="-6892"/>
                  <a:pt x="8564737" y="0"/>
                </a:cubicBezTo>
                <a:cubicBezTo>
                  <a:pt x="8686991" y="6892"/>
                  <a:pt x="9004198" y="-28325"/>
                  <a:pt x="9442490" y="0"/>
                </a:cubicBezTo>
                <a:cubicBezTo>
                  <a:pt x="9880782" y="28325"/>
                  <a:pt x="10148502" y="26195"/>
                  <a:pt x="10639425" y="0"/>
                </a:cubicBezTo>
                <a:cubicBezTo>
                  <a:pt x="10668542" y="294595"/>
                  <a:pt x="10645550" y="379210"/>
                  <a:pt x="10639425" y="639699"/>
                </a:cubicBezTo>
                <a:cubicBezTo>
                  <a:pt x="10633300" y="900188"/>
                  <a:pt x="10620256" y="1041493"/>
                  <a:pt x="10639425" y="1390650"/>
                </a:cubicBezTo>
                <a:cubicBezTo>
                  <a:pt x="10658594" y="1739807"/>
                  <a:pt x="10640043" y="1798726"/>
                  <a:pt x="10639425" y="2030349"/>
                </a:cubicBezTo>
                <a:cubicBezTo>
                  <a:pt x="10638807" y="2261972"/>
                  <a:pt x="10651614" y="2544965"/>
                  <a:pt x="10639425" y="2781300"/>
                </a:cubicBezTo>
                <a:cubicBezTo>
                  <a:pt x="10315194" y="2777808"/>
                  <a:pt x="10110322" y="2773995"/>
                  <a:pt x="9974461" y="2781300"/>
                </a:cubicBezTo>
                <a:cubicBezTo>
                  <a:pt x="9838600" y="2788605"/>
                  <a:pt x="9487013" y="2781610"/>
                  <a:pt x="9309497" y="2781300"/>
                </a:cubicBezTo>
                <a:cubicBezTo>
                  <a:pt x="9131981" y="2780990"/>
                  <a:pt x="8952625" y="2786379"/>
                  <a:pt x="8857321" y="2781300"/>
                </a:cubicBezTo>
                <a:cubicBezTo>
                  <a:pt x="8762017" y="2776221"/>
                  <a:pt x="8593270" y="2772777"/>
                  <a:pt x="8511540" y="2781300"/>
                </a:cubicBezTo>
                <a:cubicBezTo>
                  <a:pt x="8429810" y="2789823"/>
                  <a:pt x="8175776" y="2812208"/>
                  <a:pt x="7846576" y="2781300"/>
                </a:cubicBezTo>
                <a:cubicBezTo>
                  <a:pt x="7517376" y="2750392"/>
                  <a:pt x="7647406" y="2794870"/>
                  <a:pt x="7500795" y="2781300"/>
                </a:cubicBezTo>
                <a:cubicBezTo>
                  <a:pt x="7354184" y="2767730"/>
                  <a:pt x="7064935" y="2751846"/>
                  <a:pt x="6835831" y="2781300"/>
                </a:cubicBezTo>
                <a:cubicBezTo>
                  <a:pt x="6606727" y="2810754"/>
                  <a:pt x="6278502" y="2759485"/>
                  <a:pt x="6064472" y="2781300"/>
                </a:cubicBezTo>
                <a:cubicBezTo>
                  <a:pt x="5850442" y="2803115"/>
                  <a:pt x="5803162" y="2769490"/>
                  <a:pt x="5612297" y="2781300"/>
                </a:cubicBezTo>
                <a:cubicBezTo>
                  <a:pt x="5421432" y="2793110"/>
                  <a:pt x="5374038" y="2767562"/>
                  <a:pt x="5266515" y="2781300"/>
                </a:cubicBezTo>
                <a:cubicBezTo>
                  <a:pt x="5158992" y="2795038"/>
                  <a:pt x="4841322" y="2758413"/>
                  <a:pt x="4707946" y="2781300"/>
                </a:cubicBezTo>
                <a:cubicBezTo>
                  <a:pt x="4574570" y="2804187"/>
                  <a:pt x="4508591" y="2792256"/>
                  <a:pt x="4362164" y="2781300"/>
                </a:cubicBezTo>
                <a:cubicBezTo>
                  <a:pt x="4215737" y="2770344"/>
                  <a:pt x="3945387" y="2757257"/>
                  <a:pt x="3803594" y="2781300"/>
                </a:cubicBezTo>
                <a:cubicBezTo>
                  <a:pt x="3661801" y="2805344"/>
                  <a:pt x="3374461" y="2754992"/>
                  <a:pt x="3245025" y="2781300"/>
                </a:cubicBezTo>
                <a:cubicBezTo>
                  <a:pt x="3115589" y="2807608"/>
                  <a:pt x="2976222" y="2785068"/>
                  <a:pt x="2792849" y="2781300"/>
                </a:cubicBezTo>
                <a:cubicBezTo>
                  <a:pt x="2609476" y="2777532"/>
                  <a:pt x="2346653" y="2756080"/>
                  <a:pt x="2234279" y="2781300"/>
                </a:cubicBezTo>
                <a:cubicBezTo>
                  <a:pt x="2121905" y="2806521"/>
                  <a:pt x="1874083" y="2759094"/>
                  <a:pt x="1782104" y="2781300"/>
                </a:cubicBezTo>
                <a:cubicBezTo>
                  <a:pt x="1690125" y="2803506"/>
                  <a:pt x="1350432" y="2790676"/>
                  <a:pt x="1117140" y="2781300"/>
                </a:cubicBezTo>
                <a:cubicBezTo>
                  <a:pt x="883848" y="2771924"/>
                  <a:pt x="842490" y="2794279"/>
                  <a:pt x="664964" y="2781300"/>
                </a:cubicBezTo>
                <a:cubicBezTo>
                  <a:pt x="487438" y="2768321"/>
                  <a:pt x="281015" y="2787305"/>
                  <a:pt x="0" y="2781300"/>
                </a:cubicBezTo>
                <a:cubicBezTo>
                  <a:pt x="-16103" y="2532244"/>
                  <a:pt x="36166" y="2244391"/>
                  <a:pt x="0" y="2030349"/>
                </a:cubicBezTo>
                <a:cubicBezTo>
                  <a:pt x="-36166" y="1816307"/>
                  <a:pt x="9369" y="1516816"/>
                  <a:pt x="0" y="1279398"/>
                </a:cubicBezTo>
                <a:cubicBezTo>
                  <a:pt x="-9369" y="1041980"/>
                  <a:pt x="-18543" y="400127"/>
                  <a:pt x="0" y="0"/>
                </a:cubicBezTo>
                <a:close/>
              </a:path>
            </a:pathLst>
          </a:custGeom>
          <a:solidFill>
            <a:srgbClr val="FFFF00"/>
          </a:solidFill>
          <a:ln w="19050">
            <a:extLst>
              <a:ext uri="{C807C97D-BFC1-408E-A445-0C87EB9F89A2}">
                <ask:lineSketchStyleProps xmlns:ask="http://schemas.microsoft.com/office/drawing/2018/sketchyshapes" xmln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marL="457200" lvl="0" indent="-457200">
              <a:lnSpc>
                <a:spcPct val="115000"/>
              </a:lnSpc>
              <a:spcBef>
                <a:spcPct val="10000"/>
              </a:spcBef>
              <a:buFont typeface="Arial" panose="020B0604020202020204" pitchFamily="34" charset="0"/>
              <a:buChar char="•"/>
              <a:defRPr/>
            </a:pP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ca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dao</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nhớ</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đến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tỉnh</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Thọ</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diễn ra từ ngày 1 đến hết ngày 10 tháng 3 âm lịch, việc tế lễ được tổ chức rất trọng thể vào ngày chính hội (10/3).</a:t>
            </a:r>
            <a:endParaRPr lang="en-US" sz="3000" b="1"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mang tính chất quốc gia, nhằm suy tôn và tưởng nhớ công lao dựng nước của các vua Hùng.</a:t>
            </a:r>
            <a:endParaRPr lang="en-US" sz="3000" b="1" i="1" dirty="0">
              <a:latin typeface="Cambria" panose="02040503050406030204" pitchFamily="18" charset="0"/>
              <a:ea typeface="Cambria" panose="02040503050406030204" pitchFamily="18" charset="0"/>
            </a:endParaRPr>
          </a:p>
        </p:txBody>
      </p:sp>
      <p:pic>
        <p:nvPicPr>
          <p:cNvPr id="12" name="Picture 11" descr="Icon&#10;&#10;Description automatically generated">
            <a:extLst>
              <a:ext uri="{FF2B5EF4-FFF2-40B4-BE49-F238E27FC236}">
                <a16:creationId xmlns:a16="http://schemas.microsoft.com/office/drawing/2014/main" id="{632ADABF-ACD7-4855-B596-92005D9EA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864" y="2981325"/>
            <a:ext cx="2530278" cy="3228975"/>
          </a:xfrm>
          <a:prstGeom prst="rect">
            <a:avLst/>
          </a:prstGeom>
        </p:spPr>
      </p:pic>
      <p:pic>
        <p:nvPicPr>
          <p:cNvPr id="2" name="Picture 1">
            <a:extLst>
              <a:ext uri="{FF2B5EF4-FFF2-40B4-BE49-F238E27FC236}">
                <a16:creationId xmlns:a16="http://schemas.microsoft.com/office/drawing/2014/main" id="{DE8F92D3-69AD-D39C-E05C-10515B716C4F}"/>
              </a:ext>
            </a:extLst>
          </p:cNvPr>
          <p:cNvPicPr>
            <a:picLocks noChangeAspect="1"/>
          </p:cNvPicPr>
          <p:nvPr/>
        </p:nvPicPr>
        <p:blipFill>
          <a:blip r:embed="rId3"/>
          <a:stretch>
            <a:fillRect/>
          </a:stretch>
        </p:blipFill>
        <p:spPr>
          <a:xfrm rot="1147529">
            <a:off x="3009898" y="3728648"/>
            <a:ext cx="4345883" cy="2486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6A918DB-562E-7524-0997-408CAFDEB069}"/>
              </a:ext>
            </a:extLst>
          </p:cNvPr>
          <p:cNvPicPr>
            <a:picLocks noChangeAspect="1"/>
          </p:cNvPicPr>
          <p:nvPr/>
        </p:nvPicPr>
        <p:blipFill>
          <a:blip r:embed="rId4"/>
          <a:stretch>
            <a:fillRect/>
          </a:stretch>
        </p:blipFill>
        <p:spPr>
          <a:xfrm rot="20584695">
            <a:off x="7533778" y="3500796"/>
            <a:ext cx="3913197"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1832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466F354C-BEE4-F6F7-695F-0D54EA15214E}"/>
              </a:ext>
            </a:extLst>
          </p:cNvPr>
          <p:cNvPicPr>
            <a:picLocks noChangeAspect="1"/>
          </p:cNvPicPr>
          <p:nvPr/>
        </p:nvPicPr>
        <p:blipFill>
          <a:blip r:embed="rId3"/>
          <a:stretch>
            <a:fillRect/>
          </a:stretch>
        </p:blipFill>
        <p:spPr>
          <a:xfrm>
            <a:off x="0" y="1680076"/>
            <a:ext cx="9382557" cy="3078747"/>
          </a:xfrm>
          <a:prstGeom prst="rect">
            <a:avLst/>
          </a:prstGeom>
        </p:spPr>
      </p:pic>
    </p:spTree>
    <p:extLst>
      <p:ext uri="{BB962C8B-B14F-4D97-AF65-F5344CB8AC3E}">
        <p14:creationId xmlns:p14="http://schemas.microsoft.com/office/powerpoint/2010/main" val="14606022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3702437"/>
            <a:ext cx="3616008" cy="3061600"/>
          </a:xfrm>
          <a:prstGeom prst="rect">
            <a:avLst/>
          </a:prstGeom>
        </p:spPr>
      </p:pic>
      <p:pic>
        <p:nvPicPr>
          <p:cNvPr id="3" name="Picture 2" descr="A cartoon of a child waving&#10;&#10;Description automatically generated">
            <a:extLst>
              <a:ext uri="{FF2B5EF4-FFF2-40B4-BE49-F238E27FC236}">
                <a16:creationId xmlns:a16="http://schemas.microsoft.com/office/drawing/2014/main" id="{4CD339BD-BDB2-E474-0F0E-B3211DA33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63025" y="1504951"/>
            <a:ext cx="3390900" cy="52197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74935" y="21381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Hoạt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động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Khám</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khu</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di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tích</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248938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33350" y="623694"/>
            <a:ext cx="7306176" cy="107721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087057"/>
            <a:ext cx="3161739" cy="2676980"/>
          </a:xfrm>
          <a:prstGeom prst="rect">
            <a:avLst/>
          </a:prstGeom>
        </p:spPr>
      </p:pic>
      <p:pic>
        <p:nvPicPr>
          <p:cNvPr id="4" name="Picture 3">
            <a:extLst>
              <a:ext uri="{FF2B5EF4-FFF2-40B4-BE49-F238E27FC236}">
                <a16:creationId xmlns:a16="http://schemas.microsoft.com/office/drawing/2014/main" id="{A42D0A80-3BD0-1C05-E2F0-1185A1F0F23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669435" y="228600"/>
            <a:ext cx="4389215" cy="6486525"/>
          </a:xfrm>
          <a:prstGeom prst="rect">
            <a:avLst/>
          </a:prstGeom>
        </p:spPr>
      </p:pic>
      <p:sp>
        <p:nvSpPr>
          <p:cNvPr id="13" name="Oval 12">
            <a:extLst>
              <a:ext uri="{FF2B5EF4-FFF2-40B4-BE49-F238E27FC236}">
                <a16:creationId xmlns:a16="http://schemas.microsoft.com/office/drawing/2014/main" id="{B7AB69C0-6790-5D16-00EC-61E41B16D724}"/>
              </a:ext>
            </a:extLst>
          </p:cNvPr>
          <p:cNvSpPr/>
          <p:nvPr/>
        </p:nvSpPr>
        <p:spPr>
          <a:xfrm>
            <a:off x="10782300" y="2571750"/>
            <a:ext cx="1190625"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8D7A1F-D410-6DC9-DB2F-B05B42E91E55}"/>
              </a:ext>
            </a:extLst>
          </p:cNvPr>
          <p:cNvSpPr txBox="1"/>
          <p:nvPr/>
        </p:nvSpPr>
        <p:spPr>
          <a:xfrm>
            <a:off x="1447801" y="2372397"/>
            <a:ext cx="6200774" cy="1938992"/>
          </a:xfrm>
          <a:custGeom>
            <a:avLst/>
            <a:gdLst>
              <a:gd name="connsiteX0" fmla="*/ 0 w 6200774"/>
              <a:gd name="connsiteY0" fmla="*/ 0 h 1938992"/>
              <a:gd name="connsiteX1" fmla="*/ 6200774 w 6200774"/>
              <a:gd name="connsiteY1" fmla="*/ 0 h 1938992"/>
              <a:gd name="connsiteX2" fmla="*/ 6200774 w 6200774"/>
              <a:gd name="connsiteY2" fmla="*/ 1938992 h 1938992"/>
              <a:gd name="connsiteX3" fmla="*/ 0 w 6200774"/>
              <a:gd name="connsiteY3" fmla="*/ 1938992 h 1938992"/>
              <a:gd name="connsiteX4" fmla="*/ 0 w 62007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4" h="1938992" fill="none" extrusionOk="0">
                <a:moveTo>
                  <a:pt x="0" y="0"/>
                </a:moveTo>
                <a:cubicBezTo>
                  <a:pt x="2806185" y="5222"/>
                  <a:pt x="5020030" y="24918"/>
                  <a:pt x="6200774" y="0"/>
                </a:cubicBezTo>
                <a:cubicBezTo>
                  <a:pt x="6039529" y="738305"/>
                  <a:pt x="6157014" y="1407801"/>
                  <a:pt x="6200774" y="1938992"/>
                </a:cubicBezTo>
                <a:cubicBezTo>
                  <a:pt x="4457947" y="1774231"/>
                  <a:pt x="1139851" y="2057142"/>
                  <a:pt x="0" y="1938992"/>
                </a:cubicBezTo>
                <a:cubicBezTo>
                  <a:pt x="-55725" y="1490404"/>
                  <a:pt x="17072" y="314236"/>
                  <a:pt x="0" y="0"/>
                </a:cubicBezTo>
                <a:close/>
              </a:path>
              <a:path w="6200774" h="1938992" stroke="0" extrusionOk="0">
                <a:moveTo>
                  <a:pt x="0" y="0"/>
                </a:moveTo>
                <a:cubicBezTo>
                  <a:pt x="3040208" y="11849"/>
                  <a:pt x="4819352" y="-161459"/>
                  <a:pt x="6200774" y="0"/>
                </a:cubicBezTo>
                <a:cubicBezTo>
                  <a:pt x="6203904" y="920782"/>
                  <a:pt x="6099598" y="1107979"/>
                  <a:pt x="6200774" y="1938992"/>
                </a:cubicBezTo>
                <a:cubicBezTo>
                  <a:pt x="3969234" y="1793132"/>
                  <a:pt x="2828533"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en-US" sz="2400" b="1" dirty="0" err="1">
                <a:latin typeface="Cambria" panose="02040503050406030204" pitchFamily="18" charset="0"/>
                <a:ea typeface="Cambria" panose="02040503050406030204" pitchFamily="18" charset="0"/>
                <a:cs typeface="Arial" panose="020B0604020202020204" pitchFamily="34" charset="0"/>
              </a:rPr>
              <a:t>Khu</a:t>
            </a:r>
            <a:r>
              <a:rPr lang="en-US" sz="2400" b="1" dirty="0">
                <a:latin typeface="Cambria" panose="02040503050406030204" pitchFamily="18" charset="0"/>
                <a:ea typeface="Cambria" panose="02040503050406030204" pitchFamily="18" charset="0"/>
                <a:cs typeface="Arial" panose="020B0604020202020204" pitchFamily="34" charset="0"/>
              </a:rPr>
              <a:t> du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đền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Hùng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thuộc</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thôn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Cổ</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xã</a:t>
            </a:r>
            <a:r>
              <a:rPr lang="en-US" sz="2400" b="1" dirty="0">
                <a:latin typeface="Cambria" panose="02040503050406030204" pitchFamily="18" charset="0"/>
                <a:ea typeface="Cambria" panose="02040503050406030204" pitchFamily="18" charset="0"/>
                <a:cs typeface="Arial" panose="020B0604020202020204" pitchFamily="34" charset="0"/>
              </a:rPr>
              <a:t> Hy </a:t>
            </a:r>
            <a:r>
              <a:rPr lang="en-US" sz="2400" b="1" dirty="0" err="1">
                <a:latin typeface="Cambria" panose="02040503050406030204" pitchFamily="18" charset="0"/>
                <a:ea typeface="Cambria" panose="02040503050406030204" pitchFamily="18" charset="0"/>
                <a:cs typeface="Arial" panose="020B0604020202020204" pitchFamily="34" charset="0"/>
              </a:rPr>
              <a:t>Cương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thành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phố</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Việt</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Trì</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Phú</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Thọ</a:t>
            </a:r>
            <a:r>
              <a:rPr lang="en-US" sz="2400" b="1" dirty="0">
                <a:latin typeface="Cambria" panose="02040503050406030204" pitchFamily="18" charset="0"/>
                <a:ea typeface="Cambria" panose="02040503050406030204" pitchFamily="18" charset="0"/>
                <a:cs typeface="Arial" panose="020B0604020202020204" pitchFamily="34" charset="0"/>
              </a:rPr>
              <a:t>.</a:t>
            </a:r>
          </a:p>
          <a:p>
            <a:pPr algn="just"/>
            <a:r>
              <a:rPr lang="vi-VN" sz="2400" b="1" dirty="0">
                <a:latin typeface="Cambria" panose="02040503050406030204" pitchFamily="18" charset="0"/>
                <a:ea typeface="Cambria" panose="02040503050406030204" pitchFamily="18" charset="0"/>
                <a:cs typeface="Arial" panose="020B0604020202020204" pitchFamily="34" charset="0"/>
              </a:rPr>
              <a:t>Nơi đây là trung tâm của vùng đất mà các vua Hùng lập nên nhà nước đầu tiên của người Việt.</a:t>
            </a:r>
          </a:p>
        </p:txBody>
      </p:sp>
      <p:sp>
        <p:nvSpPr>
          <p:cNvPr id="15" name="Freeform: Shape 34">
            <a:extLst>
              <a:ext uri="{FF2B5EF4-FFF2-40B4-BE49-F238E27FC236}">
                <a16:creationId xmlns:a16="http://schemas.microsoft.com/office/drawing/2014/main" id="{3B6CD63F-0E89-F890-D89D-7F2E1EBCFB42}"/>
              </a:ext>
            </a:extLst>
          </p:cNvPr>
          <p:cNvSpPr/>
          <p:nvPr/>
        </p:nvSpPr>
        <p:spPr>
          <a:xfrm>
            <a:off x="187743" y="17017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3763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71450" y="385569"/>
            <a:ext cx="6229350" cy="138499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159639"/>
            <a:ext cx="3076014" cy="2604398"/>
          </a:xfrm>
          <a:prstGeom prst="rect">
            <a:avLst/>
          </a:prstGeom>
        </p:spPr>
      </p:pic>
      <p:pic>
        <p:nvPicPr>
          <p:cNvPr id="3" name="Picture 2">
            <a:extLst>
              <a:ext uri="{FF2B5EF4-FFF2-40B4-BE49-F238E27FC236}">
                <a16:creationId xmlns:a16="http://schemas.microsoft.com/office/drawing/2014/main" id="{FA426994-B407-5BAB-82DD-4CB90F08DBF1}"/>
              </a:ext>
            </a:extLst>
          </p:cNvPr>
          <p:cNvPicPr>
            <a:picLocks noChangeAspect="1"/>
          </p:cNvPicPr>
          <p:nvPr/>
        </p:nvPicPr>
        <p:blipFill>
          <a:blip r:embed="rId3"/>
          <a:stretch>
            <a:fillRect/>
          </a:stretch>
        </p:blipFill>
        <p:spPr>
          <a:xfrm>
            <a:off x="6735476" y="866774"/>
            <a:ext cx="5456523" cy="5895975"/>
          </a:xfrm>
          <a:prstGeom prst="rect">
            <a:avLst/>
          </a:prstGeom>
        </p:spPr>
      </p:pic>
      <p:sp>
        <p:nvSpPr>
          <p:cNvPr id="5" name="TextBox 4">
            <a:extLst>
              <a:ext uri="{FF2B5EF4-FFF2-40B4-BE49-F238E27FC236}">
                <a16:creationId xmlns:a16="http://schemas.microsoft.com/office/drawing/2014/main" id="{FA95E532-1E2F-096F-8CE2-C4198CC3A905}"/>
              </a:ext>
            </a:extLst>
          </p:cNvPr>
          <p:cNvSpPr txBox="1"/>
          <p:nvPr/>
        </p:nvSpPr>
        <p:spPr>
          <a:xfrm>
            <a:off x="1047751" y="2658147"/>
            <a:ext cx="5391149" cy="1569660"/>
          </a:xfrm>
          <a:custGeom>
            <a:avLst/>
            <a:gdLst>
              <a:gd name="connsiteX0" fmla="*/ 0 w 5391149"/>
              <a:gd name="connsiteY0" fmla="*/ 0 h 1569660"/>
              <a:gd name="connsiteX1" fmla="*/ 5391149 w 5391149"/>
              <a:gd name="connsiteY1" fmla="*/ 0 h 1569660"/>
              <a:gd name="connsiteX2" fmla="*/ 5391149 w 5391149"/>
              <a:gd name="connsiteY2" fmla="*/ 1569660 h 1569660"/>
              <a:gd name="connsiteX3" fmla="*/ 0 w 5391149"/>
              <a:gd name="connsiteY3" fmla="*/ 1569660 h 1569660"/>
              <a:gd name="connsiteX4" fmla="*/ 0 w 5391149"/>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9" h="1569660" fill="none" extrusionOk="0">
                <a:moveTo>
                  <a:pt x="0" y="0"/>
                </a:moveTo>
                <a:cubicBezTo>
                  <a:pt x="827781" y="5222"/>
                  <a:pt x="3056811" y="24918"/>
                  <a:pt x="5391149" y="0"/>
                </a:cubicBezTo>
                <a:cubicBezTo>
                  <a:pt x="5488710" y="257633"/>
                  <a:pt x="5342758" y="890565"/>
                  <a:pt x="5391149" y="1569660"/>
                </a:cubicBezTo>
                <a:cubicBezTo>
                  <a:pt x="3397919" y="1404899"/>
                  <a:pt x="2137195" y="1687810"/>
                  <a:pt x="0" y="1569660"/>
                </a:cubicBezTo>
                <a:cubicBezTo>
                  <a:pt x="-74708" y="1232144"/>
                  <a:pt x="128259" y="683735"/>
                  <a:pt x="0" y="0"/>
                </a:cubicBezTo>
                <a:close/>
              </a:path>
              <a:path w="5391149" h="1569660" stroke="0" extrusionOk="0">
                <a:moveTo>
                  <a:pt x="0" y="0"/>
                </a:moveTo>
                <a:cubicBezTo>
                  <a:pt x="627515" y="11849"/>
                  <a:pt x="3400962" y="-161459"/>
                  <a:pt x="5391149" y="0"/>
                </a:cubicBezTo>
                <a:cubicBezTo>
                  <a:pt x="5365261" y="662121"/>
                  <a:pt x="5460561" y="1402874"/>
                  <a:pt x="5391149" y="1569660"/>
                </a:cubicBezTo>
                <a:cubicBezTo>
                  <a:pt x="4440770" y="1423800"/>
                  <a:pt x="206566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Một số công trình kiến trúc chính của Đền Hùng: Đền Hạ, Đền Trung, Đền Thượng, lăng Vua Hùng, đền Quốc Tổ Lạc Long Quân, đền Tổ Mẫu Âu Cơ,...</a:t>
            </a:r>
            <a:endParaRPr lang="vi-VN" sz="2400" b="1" dirty="0">
              <a:latin typeface="Cambria" panose="02040503050406030204" pitchFamily="18" charset="0"/>
              <a:ea typeface="Cambria" panose="02040503050406030204" pitchFamily="18" charset="0"/>
              <a:cs typeface="Arial" panose="020B0604020202020204" pitchFamily="34" charset="0"/>
            </a:endParaRPr>
          </a:p>
        </p:txBody>
      </p:sp>
      <p:sp>
        <p:nvSpPr>
          <p:cNvPr id="6" name="Freeform: Shape 34">
            <a:extLst>
              <a:ext uri="{FF2B5EF4-FFF2-40B4-BE49-F238E27FC236}">
                <a16:creationId xmlns:a16="http://schemas.microsoft.com/office/drawing/2014/main" id="{12AE425E-F29E-FDD7-47AC-6310F40626C8}"/>
              </a:ext>
            </a:extLst>
          </p:cNvPr>
          <p:cNvSpPr/>
          <p:nvPr/>
        </p:nvSpPr>
        <p:spPr>
          <a:xfrm>
            <a:off x="273468" y="1739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428985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7|4.6|4.7|3.3|8.7"/>
</p:tagLst>
</file>

<file path=ppt/tags/tag2.xml><?xml version="1.0" encoding="utf-8"?>
<p:tagLst xmlns:a="http://schemas.openxmlformats.org/drawingml/2006/main" xmlns:r="http://schemas.openxmlformats.org/officeDocument/2006/relationships" xmlns:p="http://schemas.openxmlformats.org/presentationml/2006/main">
  <p:tag name="TIMING" val="|0.9|5.5|3.2|3.2|4|9.3"/>
</p:tagLst>
</file>

<file path=ppt/tags/tag3.xml><?xml version="1.0" encoding="utf-8"?>
<p:tagLst xmlns:a="http://schemas.openxmlformats.org/drawingml/2006/main" xmlns:r="http://schemas.openxmlformats.org/officeDocument/2006/relationships" xmlns:p="http://schemas.openxmlformats.org/presentationml/2006/main">
  <p:tag name="TIMING" val="|0.5|4.9|2.9|2.6|3.2|4.8"/>
</p:tagLst>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794</Words>
  <Application>Microsoft Office PowerPoint</Application>
  <PresentationFormat>Widescreen</PresentationFormat>
  <Paragraphs>69</Paragraphs>
  <Slides>26</Slides>
  <Notes>18</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微软雅黑</vt:lpstr>
      <vt:lpstr>Arial</vt:lpstr>
      <vt:lpstr>Calibri</vt:lpstr>
      <vt:lpstr>Cambria</vt:lpstr>
      <vt:lpstr>等线</vt:lpstr>
      <vt:lpstr>等线</vt:lpstr>
      <vt:lpstr>Flamenco</vt:lpstr>
      <vt:lpstr>Times New Roman</vt:lpstr>
      <vt:lpstr>UTM Alberta Heavy</vt:lpstr>
      <vt:lpstr>UTM Roman Classic</vt:lpstr>
      <vt:lpstr>思源黑体 CN Regular</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HOANGCHAU</cp:lastModifiedBy>
  <cp:revision>59</cp:revision>
  <dcterms:created xsi:type="dcterms:W3CDTF">2023-07-24T04:43:07Z</dcterms:created>
  <dcterms:modified xsi:type="dcterms:W3CDTF">2023-08-13T07:24:34Z</dcterms:modified>
</cp:coreProperties>
</file>