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09" r:id="rId3"/>
    <p:sldMasterId id="2147483827" r:id="rId4"/>
    <p:sldMasterId id="2147483912" r:id="rId5"/>
    <p:sldMasterId id="2147483924" r:id="rId6"/>
    <p:sldMasterId id="2147483969" r:id="rId7"/>
    <p:sldMasterId id="2147483975" r:id="rId8"/>
    <p:sldMasterId id="2147483981" r:id="rId9"/>
  </p:sldMasterIdLst>
  <p:notesMasterIdLst>
    <p:notesMasterId r:id="rId32"/>
  </p:notesMasterIdLst>
  <p:sldIdLst>
    <p:sldId id="258" r:id="rId10"/>
    <p:sldId id="263" r:id="rId11"/>
    <p:sldId id="2007577096" r:id="rId12"/>
    <p:sldId id="2007577097" r:id="rId13"/>
    <p:sldId id="2007577098" r:id="rId14"/>
    <p:sldId id="2007577099" r:id="rId15"/>
    <p:sldId id="2007577100" r:id="rId16"/>
    <p:sldId id="2007577101" r:id="rId17"/>
    <p:sldId id="2007577102" r:id="rId18"/>
    <p:sldId id="2007577103" r:id="rId19"/>
    <p:sldId id="2007577109" r:id="rId20"/>
    <p:sldId id="265" r:id="rId21"/>
    <p:sldId id="2007577106" r:id="rId22"/>
    <p:sldId id="2007577107" r:id="rId23"/>
    <p:sldId id="3398" r:id="rId24"/>
    <p:sldId id="2007577104" r:id="rId25"/>
    <p:sldId id="2007577108" r:id="rId26"/>
    <p:sldId id="334" r:id="rId27"/>
    <p:sldId id="266" r:id="rId28"/>
    <p:sldId id="267" r:id="rId29"/>
    <p:sldId id="276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1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0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63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1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hoặc</a:t>
            </a:r>
            <a:r>
              <a:rPr lang="en-US" dirty="0"/>
              <a:t> 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150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104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831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752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3712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9982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6478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6826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846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3880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503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8506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320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5476092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1729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48863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71708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6016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0802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38594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775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0537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023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998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266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1112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08936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9344983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8316408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7912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0234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5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8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2026/1/12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554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48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00BBA3-B7F2-2736-B92F-C12884C80E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2026/1/12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F845BFAF-30D9-D3B6-E8E9-4FE475709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b="4998"/>
          <a:stretch/>
        </p:blipFill>
        <p:spPr>
          <a:xfrm>
            <a:off x="0" y="0"/>
            <a:ext cx="12192403" cy="6858000"/>
          </a:xfrm>
          <a:prstGeom prst="rect">
            <a:avLst/>
          </a:prstGeom>
        </p:spPr>
      </p:pic>
      <p:sp>
        <p:nvSpPr>
          <p:cNvPr id="8" name="矩形: 圆角 3">
            <a:extLst>
              <a:ext uri="{FF2B5EF4-FFF2-40B4-BE49-F238E27FC236}">
                <a16:creationId xmlns:a16="http://schemas.microsoft.com/office/drawing/2014/main" id="{5AB39DCE-93BB-C223-6837-9960C0963575}"/>
              </a:ext>
            </a:extLst>
          </p:cNvPr>
          <p:cNvSpPr/>
          <p:nvPr userDrawn="1"/>
        </p:nvSpPr>
        <p:spPr>
          <a:xfrm>
            <a:off x="333569" y="268230"/>
            <a:ext cx="11513874" cy="63611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Đọc đúng từ ngữ, câu, đoạn và toàn bộ câu chuyện Người tìm đường lên các vì sao. 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Biết đọc diễn cảm với giọng điệu ca ngợi, khâm phục nhà khoa học, đọc đúng lời thoại của các nhân vật trong câu chuyện.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Hiểu được nhờ lòng say mê khoa học, khổ công nghiên cứu, kiên trì tìm tòi, sáng tạo suốt 40 năm của nhà khoa học Xi-ôn-cốp-xki để thực hiện thành công ước mơ tìm đường lên các vì sao</a:t>
            </a:r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0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90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5" r:id="rId16"/>
    <p:sldLayoutId id="2147483950" r:id="rId17"/>
    <p:sldLayoutId id="2147483954" r:id="rId18"/>
    <p:sldLayoutId id="2147483955" r:id="rId19"/>
    <p:sldLayoutId id="2147483956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6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4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54BC2A-EC3D-DC24-E0D0-EDCED6579A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3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80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microsoft.com/office/2007/relationships/hdphoto" Target="../media/hdphoto2.wdp"/><Relationship Id="rId7" Type="http://schemas.openxmlformats.org/officeDocument/2006/relationships/image" Target="../media/image67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Relationship Id="rId9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2.wdp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0.png"/><Relationship Id="rId9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40.png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11" Type="http://schemas.openxmlformats.org/officeDocument/2006/relationships/image" Target="../media/image120.png"/><Relationship Id="rId5" Type="http://schemas.openxmlformats.org/officeDocument/2006/relationships/image" Target="../media/image48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47.png"/><Relationship Id="rId9" Type="http://schemas.microsoft.com/office/2007/relationships/hdphoto" Target="../media/hdphoto3.wdp"/><Relationship Id="rId14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audio" Target="../media/audio5.wav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0.png"/><Relationship Id="rId4" Type="http://schemas.openxmlformats.org/officeDocument/2006/relationships/audio" Target="../media/audio5.wav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1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emf"/><Relationship Id="rId11" Type="http://schemas.openxmlformats.org/officeDocument/2006/relationships/image" Target="../media/image19.png"/><Relationship Id="rId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3.png"/><Relationship Id="rId11" Type="http://schemas.openxmlformats.org/officeDocument/2006/relationships/image" Target="../media/image19.png"/><Relationship Id="rId5" Type="http://schemas.openxmlformats.org/officeDocument/2006/relationships/image" Target="../media/image32.emf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5" Type="http://schemas.openxmlformats.org/officeDocument/2006/relationships/image" Target="../media/image22.png"/><Relationship Id="rId10" Type="http://schemas.openxmlformats.org/officeDocument/2006/relationships/image" Target="../media/image30.gif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C7194F-C216-A028-ADB4-D08927262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62" y="521054"/>
            <a:ext cx="8100546" cy="27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ép Nhân">
            <a:hlinkClick r:id="" action="ppaction://media"/>
            <a:extLst>
              <a:ext uri="{FF2B5EF4-FFF2-40B4-BE49-F238E27FC236}">
                <a16:creationId xmlns:a16="http://schemas.microsoft.com/office/drawing/2014/main" id="{6080F381-A472-1C4E-5B45-E1CABDCEEA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840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D714F69-2C96-E0CF-DF57-C413B2AF0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05" y="2956560"/>
            <a:ext cx="2275946" cy="397256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B3D0423-6223-FE37-8B44-752712B7BE1F}"/>
              </a:ext>
            </a:extLst>
          </p:cNvPr>
          <p:cNvSpPr/>
          <p:nvPr/>
        </p:nvSpPr>
        <p:spPr>
          <a:xfrm>
            <a:off x="7843520" y="792480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2 quả cam. 3 đĩa như vậy có tất cả mấy quả cam?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510F5FA-065F-DEAE-C841-50B668F8D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A44A8-A667-7D2D-E27A-256B8141247A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F9BA7-311D-4E0E-CF72-3490E58B507D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8AE57-26F3-7DBC-BD1B-0C4B44B28F07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C395F0-E768-20F9-EB6E-FFD88F56EA6F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939634-D003-70EE-C9DD-2E02937F82FE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9338D93-2F7F-08B4-DDD4-C70BE95B88B5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968590-34F7-01A0-D75F-EA03BC3A686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03C6D7-F8F7-A504-4F89-F481364B0447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C398F83F-3022-F4A8-8AED-3745D284A545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9795019-0A5B-AF49-C045-4714E67B0D6B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099CB52-D23B-1CB4-FA3C-43119C3B88A5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41863F8-EDD2-FE27-35CE-ED104D693AF6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498427-9F15-D4CE-0EF4-D46F0239FD77}"/>
              </a:ext>
            </a:extLst>
          </p:cNvPr>
          <p:cNvSpPr txBox="1"/>
          <p:nvPr/>
        </p:nvSpPr>
        <p:spPr>
          <a:xfrm>
            <a:off x="2478741" y="517908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9659267A-3814-6280-51A4-1D9C4325A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CC51CDD0-9759-79AE-2934-DAED1781D0D8}"/>
              </a:ext>
            </a:extLst>
          </p:cNvPr>
          <p:cNvSpPr txBox="1"/>
          <p:nvPr/>
        </p:nvSpPr>
        <p:spPr>
          <a:xfrm>
            <a:off x="2334210" y="576722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2B165F5-1859-86FE-8CCF-120A1F625B68}"/>
              </a:ext>
            </a:extLst>
          </p:cNvPr>
          <p:cNvSpPr txBox="1"/>
          <p:nvPr/>
        </p:nvSpPr>
        <p:spPr>
          <a:xfrm>
            <a:off x="2675886" y="582865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/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blipFill>
                <a:blip r:embed="rId8"/>
                <a:stretch>
                  <a:fillRect l="-4459" t="-7006" r="-3185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90C946C-EC13-96E9-B816-F6DD0D3BF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23" y="2690649"/>
            <a:ext cx="1946581" cy="382051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5CAF0A0-37D0-599B-1797-47EA81F5A641}"/>
              </a:ext>
            </a:extLst>
          </p:cNvPr>
          <p:cNvSpPr/>
          <p:nvPr/>
        </p:nvSpPr>
        <p:spPr>
          <a:xfrm>
            <a:off x="7486169" y="529722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3 quả cam. 2 đĩa như vậy có tất cả mấy quả cam?</a:t>
            </a:r>
          </a:p>
        </p:txBody>
      </p:sp>
    </p:spTree>
    <p:extLst>
      <p:ext uri="{BB962C8B-B14F-4D97-AF65-F5344CB8AC3E}">
        <p14:creationId xmlns:p14="http://schemas.microsoft.com/office/powerpoint/2010/main" val="280172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5" grpId="0"/>
      <p:bldP spid="26" grpId="0"/>
      <p:bldP spid="28" grpId="0" animBg="1"/>
      <p:bldP spid="29" grpId="0"/>
      <p:bldP spid="30" grpId="0" animBg="1"/>
      <p:bldP spid="31" grpId="0"/>
      <p:bldP spid="64" grpId="0"/>
      <p:bldP spid="66" grpId="0"/>
      <p:bldP spid="67" grpId="0"/>
      <p:bldP spid="68" grpId="0"/>
      <p:bldP spid="73" grpId="0"/>
      <p:bldP spid="74" grpId="0"/>
      <p:bldP spid="7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FA972-331B-40FE-9F5D-BC49DE976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661988"/>
            <a:ext cx="8402320" cy="29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433866" y="590550"/>
            <a:ext cx="1116312" cy="778110"/>
            <a:chOff x="1870518" y="1440653"/>
            <a:chExt cx="1116312" cy="5847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84911" cy="584775"/>
              <a:chOff x="1870518" y="1440654"/>
              <a:chExt cx="784911" cy="58477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8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cxnSp>
        <p:nvCxnSpPr>
          <p:cNvPr id="101" name="30">
            <a:extLst>
              <a:ext uri="{FF2B5EF4-FFF2-40B4-BE49-F238E27FC236}">
                <a16:creationId xmlns:a16="http://schemas.microsoft.com/office/drawing/2014/main" id="{E35F8CA4-3641-4930-BA6C-81CC23FC57E7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31">
            <a:extLst>
              <a:ext uri="{FF2B5EF4-FFF2-40B4-BE49-F238E27FC236}">
                <a16:creationId xmlns:a16="http://schemas.microsoft.com/office/drawing/2014/main" id="{58A8C0CE-52BE-424F-A22A-73C166C5F4EA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E635261-2E5D-4D97-94BF-2E90CEE2A1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104" name="Picture 4" descr="Không có mô tả.">
            <a:extLst>
              <a:ext uri="{FF2B5EF4-FFF2-40B4-BE49-F238E27FC236}">
                <a16:creationId xmlns:a16="http://schemas.microsoft.com/office/drawing/2014/main" id="{EB7A39B1-089F-40B6-81D0-750065044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FC750624-8FE2-4062-8925-CC042583D856}"/>
              </a:ext>
            </a:extLst>
          </p:cNvPr>
          <p:cNvSpPr/>
          <p:nvPr/>
        </p:nvSpPr>
        <p:spPr>
          <a:xfrm>
            <a:off x="3181350" y="409575"/>
            <a:ext cx="539669" cy="5653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824371D-7D47-4559-AAFE-019787F7C5FD}"/>
              </a:ext>
            </a:extLst>
          </p:cNvPr>
          <p:cNvSpPr txBox="1"/>
          <p:nvPr/>
        </p:nvSpPr>
        <p:spPr>
          <a:xfrm>
            <a:off x="3692444" y="423320"/>
            <a:ext cx="4892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Tìm phép nhân thích hợp.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2A039AC3-C353-4316-8E8A-34B721B37855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A22BA5A-81CC-4983-9928-9232F18BEECD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5BB4A60-45AE-4BAD-AC6E-E9AB259BC740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EB34E8C1-8468-4647-AA91-0AC63A44FA0A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5E078764-1F81-4665-838E-C1CD7B52F439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7FE20FE0-7D7C-4547-A994-486F724F3873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CF992ECB-DA55-48A9-B4FE-C67629D93D03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714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4AE1A7B-4EB2-DD97-FEF3-486318E5C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1" y="637904"/>
            <a:ext cx="13657333" cy="32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6838018" y="496672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73399" y="496672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852" y="5222492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440" y="5286386"/>
            <a:ext cx="793156" cy="997527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93236" y="463557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3C6F14-F07D-4634-8D2E-F9F12535C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3365" y="1842312"/>
            <a:ext cx="3400105" cy="2694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F06ED6-D241-4470-A4D0-30D53F71D29B}"/>
              </a:ext>
            </a:extLst>
          </p:cNvPr>
          <p:cNvSpPr/>
          <p:nvPr/>
        </p:nvSpPr>
        <p:spPr>
          <a:xfrm>
            <a:off x="3839183" y="332725"/>
            <a:ext cx="4991100" cy="921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HD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xoá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texbox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2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2 0.530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1.11111E-6 L 0.76289 -0.426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38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5208 0.43773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4" y="2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7678913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2 x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5876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6 x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92945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5 x 2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33" y="519114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233" y="5297151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479" y="5288986"/>
            <a:ext cx="788291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3967078" y="4614726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480DD8-8081-4750-963D-272617DA19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0030" y="2394340"/>
            <a:ext cx="3586842" cy="6440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90EAE1-C623-4671-B880-C804905965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2579" y="3484584"/>
            <a:ext cx="3586842" cy="6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1628 0.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-3.7037E-7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115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57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5651 0.505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815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2969" y="26542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90124" y="553750"/>
            <a:ext cx="488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715" y="478868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578288" y="481020"/>
            <a:ext cx="444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= 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36690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8863287" y="1366902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17555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6992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1772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5226" y="2433941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04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+ 2 + 2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6134" y="1521414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 + 2 + 2 + 2 = 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1844" y="681912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34" y="73295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"/>
                            </p:stCondLst>
                            <p:childTnLst>
                              <p:par>
                                <p:cTn id="9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00"/>
                            </p:stCondLst>
                            <p:childTnLst>
                              <p:par>
                                <p:cTn id="13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54C6D-AA6D-42E7-BA44-1C7CA9001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241" y="1460615"/>
            <a:ext cx="4822354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434</Words>
  <Application>Microsoft Office PowerPoint</Application>
  <PresentationFormat>Widescreen</PresentationFormat>
  <Paragraphs>129</Paragraphs>
  <Slides>22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Abril Fatface</vt:lpstr>
      <vt:lpstr>Aldrich</vt:lpstr>
      <vt:lpstr>Arial</vt:lpstr>
      <vt:lpstr>Calibri</vt:lpstr>
      <vt:lpstr>Calibri Light</vt:lpstr>
      <vt:lpstr>Cambria Math</vt:lpstr>
      <vt:lpstr>Griffy</vt:lpstr>
      <vt:lpstr>Tahoma</vt:lpstr>
      <vt:lpstr>Times New Roman</vt:lpstr>
      <vt:lpstr>UTM Showcard</vt:lpstr>
      <vt:lpstr>字魂59号-创粗黑</vt:lpstr>
      <vt:lpstr>1_Office 主题</vt:lpstr>
      <vt:lpstr>2_Office 主题</vt:lpstr>
      <vt:lpstr>Office 主题​​</vt:lpstr>
      <vt:lpstr>https://www.freeppt7.com</vt:lpstr>
      <vt:lpstr>3_Office Theme</vt:lpstr>
      <vt:lpstr>SlidesMania</vt:lpstr>
      <vt:lpstr>3_Office 主题</vt:lpstr>
      <vt:lpstr>5_Office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70</cp:revision>
  <dcterms:created xsi:type="dcterms:W3CDTF">2021-07-20T01:55:21Z</dcterms:created>
  <dcterms:modified xsi:type="dcterms:W3CDTF">2026-01-12T05:50:33Z</dcterms:modified>
</cp:coreProperties>
</file>