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77" r:id="rId2"/>
    <p:sldMasterId id="2147483689" r:id="rId3"/>
    <p:sldMasterId id="2147483700" r:id="rId4"/>
    <p:sldMasterId id="2147483713" r:id="rId5"/>
    <p:sldMasterId id="2147483738" r:id="rId6"/>
    <p:sldMasterId id="2147483744" r:id="rId7"/>
    <p:sldMasterId id="2147483752" r:id="rId8"/>
    <p:sldMasterId id="2147483778" r:id="rId9"/>
  </p:sldMasterIdLst>
  <p:notesMasterIdLst>
    <p:notesMasterId r:id="rId23"/>
  </p:notesMasterIdLst>
  <p:sldIdLst>
    <p:sldId id="259" r:id="rId10"/>
    <p:sldId id="515" r:id="rId11"/>
    <p:sldId id="322" r:id="rId12"/>
    <p:sldId id="262" r:id="rId13"/>
    <p:sldId id="375" r:id="rId14"/>
    <p:sldId id="376" r:id="rId15"/>
    <p:sldId id="362" r:id="rId16"/>
    <p:sldId id="257" r:id="rId17"/>
    <p:sldId id="341" r:id="rId18"/>
    <p:sldId id="352" r:id="rId19"/>
    <p:sldId id="277" r:id="rId20"/>
    <p:sldId id="280" r:id="rId21"/>
    <p:sldId id="28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65A4ED-1C21-4492-A5C3-2FD960F6F39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84AA2-22EE-4CB8-881E-8FACB19DE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68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801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585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857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866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623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11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Relationship Id="rId14" Type="http://schemas.openxmlformats.org/officeDocument/2006/relationships/image" Target="../media/image13.pn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7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microsoft.com/office/2007/relationships/hdphoto" Target="../media/hdphoto1.wdp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20" Type="http://schemas.openxmlformats.org/officeDocument/2006/relationships/image" Target="../media/image3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microsoft.com/office/2007/relationships/hdphoto" Target="../media/hdphoto2.wdp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0.png"/><Relationship Id="rId11" Type="http://schemas.openxmlformats.org/officeDocument/2006/relationships/image" Target="../media/image24.pn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27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208625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462585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245398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3722872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876404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977953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976666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514154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997245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72124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441361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0215649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754182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376095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581928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73665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954716494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8725173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3757967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54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37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14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0306642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204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91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98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00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227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24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4027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9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56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45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282490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8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77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96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9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172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34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243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13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3142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79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6869378"/>
      </p:ext>
    </p:extLst>
  </p:cSld>
  <p:clrMapOvr>
    <a:masterClrMapping/>
  </p:clrMapOvr>
  <p:transition spd="slow" advClick="0" advTm="1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838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06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7" name="glow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" t="1289" r="699" b="153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un cloud" descr="F:\1-原创素材\1_mm1102\PPT\PPT_014\materaials\home_bg_sc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-3747974" y="-1014748"/>
            <a:ext cx="19687956" cy="1894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arth" descr="F:\1-原创素材\1_mm1102\PPT\PPT_014\materaials\home_bg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3086" y="-1004239"/>
            <a:ext cx="19678180" cy="1892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rain" descr="F:\1-原创素材\1_mm1102\PPT\PPT_014\materaials\home_bg_train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0000">
            <a:off x="114202" y="2477745"/>
            <a:ext cx="11963604" cy="1196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77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600000">
                                      <p:cBhvr>
                                        <p:cTn id="11" dur="1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</a:rPr>
              <a:t>Contents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59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26181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77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3113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-93467" y="761867"/>
            <a:ext cx="6463600" cy="4178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91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716133" y="5039184"/>
            <a:ext cx="3654000" cy="105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421185" y="-67"/>
            <a:ext cx="37708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>
            <a:off x="8945717" y="310100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 rot="1506031">
            <a:off x="6428056" y="459567"/>
            <a:ext cx="419673" cy="366556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>
            <a:off x="7623067" y="4394200"/>
            <a:ext cx="419600" cy="172800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 rot="7641468">
            <a:off x="9728549" y="6788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>
            <a:off x="-291800" y="1006002"/>
            <a:ext cx="1206733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" name="Google Shape;17;p2"/>
          <p:cNvSpPr/>
          <p:nvPr/>
        </p:nvSpPr>
        <p:spPr>
          <a:xfrm>
            <a:off x="374567" y="761852"/>
            <a:ext cx="1206733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" name="Google Shape;18;p2"/>
          <p:cNvSpPr/>
          <p:nvPr/>
        </p:nvSpPr>
        <p:spPr>
          <a:xfrm>
            <a:off x="11418551" y="539935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" name="Google Shape;19;p2"/>
          <p:cNvSpPr/>
          <p:nvPr/>
        </p:nvSpPr>
        <p:spPr>
          <a:xfrm>
            <a:off x="10866734" y="57664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" name="Google Shape;20;p2"/>
          <p:cNvSpPr/>
          <p:nvPr/>
        </p:nvSpPr>
        <p:spPr>
          <a:xfrm>
            <a:off x="995451" y="5468034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>
            <a:off x="7460934" y="6482852"/>
            <a:ext cx="1206733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" name="Google Shape;22;p2"/>
          <p:cNvSpPr/>
          <p:nvPr/>
        </p:nvSpPr>
        <p:spPr>
          <a:xfrm rot="-2700000">
            <a:off x="8786254" y="6102807"/>
            <a:ext cx="345805" cy="302037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923257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15" name="Google Shape;115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9"/>
          <p:cNvSpPr txBox="1">
            <a:spLocks noGrp="1"/>
          </p:cNvSpPr>
          <p:nvPr>
            <p:ph type="body" idx="2"/>
          </p:nvPr>
        </p:nvSpPr>
        <p:spPr>
          <a:xfrm>
            <a:off x="6586001" y="965433"/>
            <a:ext cx="5116000" cy="492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marL="608625" lvl="0" indent="-45646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249" lvl="1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2pPr>
            <a:lvl3pPr marL="1825874" lvl="2" indent="-422656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3pPr>
            <a:lvl4pPr marL="2434499" lvl="3" indent="-422656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4pPr>
            <a:lvl5pPr marL="3043123" lvl="4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5pPr>
            <a:lvl6pPr marL="3651748" lvl="5" indent="-422656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6pPr>
            <a:lvl7pPr marL="4260372" lvl="6" indent="-422656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7pPr>
            <a:lvl8pPr marL="4868997" lvl="7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8pPr>
            <a:lvl9pPr marL="5477622" lvl="8" indent="-422656">
              <a:spcBef>
                <a:spcPts val="2130"/>
              </a:spcBef>
              <a:spcAft>
                <a:spcPts val="213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69314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"/>
          <p:cNvSpPr txBox="1">
            <a:spLocks noGrp="1"/>
          </p:cNvSpPr>
          <p:nvPr>
            <p:ph type="title"/>
          </p:nvPr>
        </p:nvSpPr>
        <p:spPr>
          <a:xfrm>
            <a:off x="3920600" y="2048167"/>
            <a:ext cx="4350800" cy="295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sz="44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19" name="Google Shape;119;p10"/>
          <p:cNvSpPr/>
          <p:nvPr/>
        </p:nvSpPr>
        <p:spPr>
          <a:xfrm>
            <a:off x="2577951" y="594029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0" name="Google Shape;120;p10"/>
          <p:cNvSpPr/>
          <p:nvPr/>
        </p:nvSpPr>
        <p:spPr>
          <a:xfrm rot="7641468">
            <a:off x="3204582" y="464060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1" name="Google Shape;121;p10"/>
          <p:cNvSpPr/>
          <p:nvPr/>
        </p:nvSpPr>
        <p:spPr>
          <a:xfrm>
            <a:off x="6756017" y="6179852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2" name="Google Shape;122;p10"/>
          <p:cNvSpPr/>
          <p:nvPr/>
        </p:nvSpPr>
        <p:spPr>
          <a:xfrm flipH="1">
            <a:off x="8015000" y="26826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Google Shape;123;p10"/>
          <p:cNvSpPr/>
          <p:nvPr/>
        </p:nvSpPr>
        <p:spPr>
          <a:xfrm rot="-7641468" flipH="1">
            <a:off x="6491155" y="57720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" name="Google Shape;124;p10"/>
          <p:cNvSpPr/>
          <p:nvPr/>
        </p:nvSpPr>
        <p:spPr>
          <a:xfrm flipH="1">
            <a:off x="9026629" y="1283785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494398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091909"/>
      </p:ext>
    </p:extLst>
  </p:cSld>
  <p:clrMapOvr>
    <a:masterClrMapping/>
  </p:clrMapOvr>
  <p:transition spd="slow" advClick="0" advTm="1000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848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71346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Background 2 ">
    <p:bg>
      <p:bgPr>
        <a:solidFill>
          <a:schemeClr val="accent2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0372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 ">
  <p:cSld name="Background 3 ">
    <p:bg>
      <p:bgPr>
        <a:solidFill>
          <a:schemeClr val="accent3"/>
        </a:solid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1901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4857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19983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7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559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6112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846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3241395"/>
      </p:ext>
    </p:extLst>
  </p:cSld>
  <p:clrMapOvr>
    <a:masterClrMapping/>
  </p:clrMapOvr>
  <p:transition spd="slow" advClick="0" advTm="1000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15" y="193622"/>
            <a:ext cx="642256" cy="99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3300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791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173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840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8539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946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076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929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3389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908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0869403"/>
      </p:ext>
    </p:extLst>
  </p:cSld>
  <p:clrMapOvr>
    <a:masterClrMapping/>
  </p:clrMapOvr>
  <p:transition spd="slow" advClick="0" advTm="1000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7243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31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788930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Relationship Id="rId9" Type="http://schemas.openxmlformats.org/officeDocument/2006/relationships/image" Target="../media/image39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Relationship Id="rId9" Type="http://schemas.openxmlformats.org/officeDocument/2006/relationships/image" Target="../media/image4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329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372457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C7F1AF-9133-4743-B6FA-FCE4216AF577}"/>
              </a:ext>
            </a:extLst>
          </p:cNvPr>
          <p:cNvSpPr txBox="1"/>
          <p:nvPr userDrawn="1"/>
        </p:nvSpPr>
        <p:spPr>
          <a:xfrm>
            <a:off x="8806607" y="0"/>
            <a:ext cx="33723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r>
              <a:rPr lang="en-US" sz="1200" i="1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90350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70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9580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0AD8225-E05C-4BAE-9379-4EFA9611A07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029" y="0"/>
            <a:ext cx="1442905" cy="144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62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 Sans"/>
              <a:buChar char="●"/>
              <a:defRPr sz="18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●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●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1CFC3C-29A1-42E8-93ED-E6892447FAC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CF3AF9-B3FF-4645-B39E-1B2A11260B9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4710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6143CB-5F50-4F43-B99E-40B12874553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47" y="7101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5BD034-09ED-4101-B2E0-D450B322C22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33" y="89778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57937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624A8FA-E04F-E029-026B-C644ED4F71D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029" y="0"/>
            <a:ext cx="1442905" cy="144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1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FA368-07C6-42CA-86B7-702472C65BE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02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microsoft.com/office/2007/relationships/hdphoto" Target="../media/hdphoto8.wdp"/><Relationship Id="rId4" Type="http://schemas.openxmlformats.org/officeDocument/2006/relationships/image" Target="../media/image65.png"/><Relationship Id="rId9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2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sv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75.png"/><Relationship Id="rId5" Type="http://schemas.microsoft.com/office/2007/relationships/hdphoto" Target="../media/hdphoto11.wdp"/><Relationship Id="rId4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77.pn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6.xml"/><Relationship Id="rId3" Type="http://schemas.openxmlformats.org/officeDocument/2006/relationships/image" Target="../media/image46.jpg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60.xml"/><Relationship Id="rId6" Type="http://schemas.openxmlformats.org/officeDocument/2006/relationships/slide" Target="slide4.xml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5" Type="http://schemas.openxmlformats.org/officeDocument/2006/relationships/slide" Target="slide7.xml"/><Relationship Id="rId10" Type="http://schemas.openxmlformats.org/officeDocument/2006/relationships/slide" Target="slide5.xml"/><Relationship Id="rId4" Type="http://schemas.openxmlformats.org/officeDocument/2006/relationships/slide" Target="slide8.xml"/><Relationship Id="rId9" Type="http://schemas.openxmlformats.org/officeDocument/2006/relationships/image" Target="../media/image49.png"/><Relationship Id="rId1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5.xml"/><Relationship Id="rId6" Type="http://schemas.openxmlformats.org/officeDocument/2006/relationships/slide" Target="slide3.xml"/><Relationship Id="rId5" Type="http://schemas.openxmlformats.org/officeDocument/2006/relationships/image" Target="../media/image56.jpg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5.xml"/><Relationship Id="rId6" Type="http://schemas.openxmlformats.org/officeDocument/2006/relationships/slide" Target="slide3.xml"/><Relationship Id="rId5" Type="http://schemas.openxmlformats.org/officeDocument/2006/relationships/image" Target="../media/image57.jpeg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5.xml"/><Relationship Id="rId6" Type="http://schemas.openxmlformats.org/officeDocument/2006/relationships/slide" Target="slide3.xml"/><Relationship Id="rId5" Type="http://schemas.openxmlformats.org/officeDocument/2006/relationships/image" Target="../media/image58.jpeg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5.xml"/><Relationship Id="rId6" Type="http://schemas.openxmlformats.org/officeDocument/2006/relationships/slide" Target="slide3.xml"/><Relationship Id="rId5" Type="http://schemas.openxmlformats.org/officeDocument/2006/relationships/image" Target="../media/image59.jpeg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4.wdp"/><Relationship Id="rId5" Type="http://schemas.openxmlformats.org/officeDocument/2006/relationships/image" Target="../media/image65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F19D335-EC86-4BD3-9FA5-E4EC691C3A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96" y="2336018"/>
            <a:ext cx="8716322" cy="218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47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6EDC691-89B2-D942-85BC-36877714CD6B}"/>
              </a:ext>
            </a:extLst>
          </p:cNvPr>
          <p:cNvSpPr/>
          <p:nvPr/>
        </p:nvSpPr>
        <p:spPr>
          <a:xfrm>
            <a:off x="2096314" y="3189745"/>
            <a:ext cx="3999687" cy="32417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xuân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 </a:t>
            </a: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9E2502B-2765-C548-B116-958C9A888CE4}"/>
              </a:ext>
            </a:extLst>
          </p:cNvPr>
          <p:cNvSpPr/>
          <p:nvPr/>
        </p:nvSpPr>
        <p:spPr>
          <a:xfrm>
            <a:off x="6025256" y="3227436"/>
            <a:ext cx="3887832" cy="32417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Theo nàng Xuân, vườn cây vào mùa hạ như thế nào? </a:t>
            </a: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32A5F2-F42D-8747-A9A6-8C7745942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3951" y="295372"/>
            <a:ext cx="3434391" cy="2712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DB42CD-C8D4-1249-B641-2A25FED42D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1002" y="314736"/>
            <a:ext cx="3444536" cy="27124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4B7D9F-8B4D-9440-A29B-29E8148715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3951" y="3727624"/>
            <a:ext cx="3505412" cy="24793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F27C9C-B873-9346-96DF-7E97B0DA567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4659" y="3694472"/>
            <a:ext cx="3341799" cy="2532657"/>
          </a:xfrm>
          <a:prstGeom prst="roundRect">
            <a:avLst>
              <a:gd name="adj" fmla="val 6613"/>
            </a:avLst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4540A90-12E5-4240-B744-FAE964ECADF5}"/>
              </a:ext>
            </a:extLst>
          </p:cNvPr>
          <p:cNvSpPr/>
          <p:nvPr/>
        </p:nvSpPr>
        <p:spPr>
          <a:xfrm>
            <a:off x="2273951" y="6227129"/>
            <a:ext cx="4220708" cy="63087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7737C89-AB42-DE44-A538-5161F14AACAC}"/>
              </a:ext>
            </a:extLst>
          </p:cNvPr>
          <p:cNvSpPr/>
          <p:nvPr/>
        </p:nvSpPr>
        <p:spPr>
          <a:xfrm>
            <a:off x="6494659" y="6264819"/>
            <a:ext cx="4407120" cy="57088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thủ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thỉ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45BA6A0-7A51-41D5-A916-DDEC320A87FF}"/>
              </a:ext>
            </a:extLst>
          </p:cNvPr>
          <p:cNvSpPr/>
          <p:nvPr/>
        </p:nvSpPr>
        <p:spPr>
          <a:xfrm>
            <a:off x="308345" y="74428"/>
            <a:ext cx="11419367" cy="7123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000" b="1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fr-FR" sz="3000" b="1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fr-FR" sz="3000" b="1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fr-FR" sz="3000" b="1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fr-FR" sz="3000" b="1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fr-FR" sz="3000" b="1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fr-FR" sz="3000" b="1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gợi</a:t>
            </a:r>
            <a:r>
              <a:rPr lang="fr-FR" sz="3000" b="1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ý,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fr-FR" sz="3000" b="1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fr-FR" sz="3000" b="1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fr-FR" sz="3000" b="1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dung</a:t>
            </a:r>
            <a:r>
              <a:rPr lang="fr-FR" sz="3000" b="1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fr-FR" sz="3000" b="1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fr-FR" sz="3000" b="1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343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Blank sign template with cute boy on white backgroun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144" y="1013818"/>
            <a:ext cx="3657600" cy="463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3596" y="-115201"/>
            <a:ext cx="714606" cy="714607"/>
          </a:xfrm>
          <a:prstGeom prst="rect">
            <a:avLst/>
          </a:prstGeom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422"/>
          <a:stretch/>
        </p:blipFill>
        <p:spPr>
          <a:xfrm>
            <a:off x="10331355" y="2718333"/>
            <a:ext cx="1860645" cy="1727702"/>
          </a:xfrm>
          <a:prstGeom prst="rect">
            <a:avLst/>
          </a:prstGeom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422"/>
          <a:stretch/>
        </p:blipFill>
        <p:spPr>
          <a:xfrm>
            <a:off x="0" y="2718333"/>
            <a:ext cx="1860645" cy="17277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D53832-DDDE-44D4-90D0-1B14061D0E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4226" y="2124736"/>
            <a:ext cx="3603048" cy="2322777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954AF5C-31B7-41DD-BE92-F68C56E63E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479" y="4041939"/>
            <a:ext cx="1711842" cy="116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8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277058" y="204716"/>
            <a:ext cx="11714328" cy="6441099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0DFD610-B83D-4EC1-B82D-7220E90CBC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4269" y="1924050"/>
            <a:ext cx="5234940" cy="453136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A707968-02AC-4DA7-BDB8-3F241AE063F4}"/>
              </a:ext>
            </a:extLst>
          </p:cNvPr>
          <p:cNvSpPr txBox="1"/>
          <p:nvPr/>
        </p:nvSpPr>
        <p:spPr>
          <a:xfrm>
            <a:off x="3809624" y="721688"/>
            <a:ext cx="4317346" cy="646331"/>
          </a:xfrm>
          <a:custGeom>
            <a:avLst/>
            <a:gdLst>
              <a:gd name="connsiteX0" fmla="*/ 0 w 4317346"/>
              <a:gd name="connsiteY0" fmla="*/ 0 h 646331"/>
              <a:gd name="connsiteX1" fmla="*/ 539668 w 4317346"/>
              <a:gd name="connsiteY1" fmla="*/ 0 h 646331"/>
              <a:gd name="connsiteX2" fmla="*/ 992990 w 4317346"/>
              <a:gd name="connsiteY2" fmla="*/ 0 h 646331"/>
              <a:gd name="connsiteX3" fmla="*/ 1446311 w 4317346"/>
              <a:gd name="connsiteY3" fmla="*/ 0 h 646331"/>
              <a:gd name="connsiteX4" fmla="*/ 1856459 w 4317346"/>
              <a:gd name="connsiteY4" fmla="*/ 0 h 646331"/>
              <a:gd name="connsiteX5" fmla="*/ 2482474 w 4317346"/>
              <a:gd name="connsiteY5" fmla="*/ 0 h 646331"/>
              <a:gd name="connsiteX6" fmla="*/ 2978969 w 4317346"/>
              <a:gd name="connsiteY6" fmla="*/ 0 h 646331"/>
              <a:gd name="connsiteX7" fmla="*/ 3604984 w 4317346"/>
              <a:gd name="connsiteY7" fmla="*/ 0 h 646331"/>
              <a:gd name="connsiteX8" fmla="*/ 4317346 w 4317346"/>
              <a:gd name="connsiteY8" fmla="*/ 0 h 646331"/>
              <a:gd name="connsiteX9" fmla="*/ 4317346 w 4317346"/>
              <a:gd name="connsiteY9" fmla="*/ 316702 h 646331"/>
              <a:gd name="connsiteX10" fmla="*/ 4317346 w 4317346"/>
              <a:gd name="connsiteY10" fmla="*/ 646331 h 646331"/>
              <a:gd name="connsiteX11" fmla="*/ 3864025 w 4317346"/>
              <a:gd name="connsiteY11" fmla="*/ 646331 h 646331"/>
              <a:gd name="connsiteX12" fmla="*/ 3453877 w 4317346"/>
              <a:gd name="connsiteY12" fmla="*/ 646331 h 646331"/>
              <a:gd name="connsiteX13" fmla="*/ 2957382 w 4317346"/>
              <a:gd name="connsiteY13" fmla="*/ 646331 h 646331"/>
              <a:gd name="connsiteX14" fmla="*/ 2374540 w 4317346"/>
              <a:gd name="connsiteY14" fmla="*/ 646331 h 646331"/>
              <a:gd name="connsiteX15" fmla="*/ 1748525 w 4317346"/>
              <a:gd name="connsiteY15" fmla="*/ 646331 h 646331"/>
              <a:gd name="connsiteX16" fmla="*/ 1295204 w 4317346"/>
              <a:gd name="connsiteY16" fmla="*/ 646331 h 646331"/>
              <a:gd name="connsiteX17" fmla="*/ 798709 w 4317346"/>
              <a:gd name="connsiteY17" fmla="*/ 646331 h 646331"/>
              <a:gd name="connsiteX18" fmla="*/ 0 w 4317346"/>
              <a:gd name="connsiteY18" fmla="*/ 646331 h 646331"/>
              <a:gd name="connsiteX19" fmla="*/ 0 w 4317346"/>
              <a:gd name="connsiteY19" fmla="*/ 329629 h 646331"/>
              <a:gd name="connsiteX20" fmla="*/ 0 w 4317346"/>
              <a:gd name="connsiteY2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17346" h="646331" fill="none" extrusionOk="0">
                <a:moveTo>
                  <a:pt x="0" y="0"/>
                </a:moveTo>
                <a:cubicBezTo>
                  <a:pt x="187299" y="-23247"/>
                  <a:pt x="298956" y="40463"/>
                  <a:pt x="539668" y="0"/>
                </a:cubicBezTo>
                <a:cubicBezTo>
                  <a:pt x="780380" y="-40463"/>
                  <a:pt x="768393" y="50924"/>
                  <a:pt x="992990" y="0"/>
                </a:cubicBezTo>
                <a:cubicBezTo>
                  <a:pt x="1217587" y="-50924"/>
                  <a:pt x="1307654" y="17716"/>
                  <a:pt x="1446311" y="0"/>
                </a:cubicBezTo>
                <a:cubicBezTo>
                  <a:pt x="1584968" y="-17716"/>
                  <a:pt x="1716214" y="13608"/>
                  <a:pt x="1856459" y="0"/>
                </a:cubicBezTo>
                <a:cubicBezTo>
                  <a:pt x="1996704" y="-13608"/>
                  <a:pt x="2294056" y="56179"/>
                  <a:pt x="2482474" y="0"/>
                </a:cubicBezTo>
                <a:cubicBezTo>
                  <a:pt x="2670893" y="-56179"/>
                  <a:pt x="2803736" y="5368"/>
                  <a:pt x="2978969" y="0"/>
                </a:cubicBezTo>
                <a:cubicBezTo>
                  <a:pt x="3154203" y="-5368"/>
                  <a:pt x="3424005" y="57460"/>
                  <a:pt x="3604984" y="0"/>
                </a:cubicBezTo>
                <a:cubicBezTo>
                  <a:pt x="3785963" y="-57460"/>
                  <a:pt x="4165723" y="81165"/>
                  <a:pt x="4317346" y="0"/>
                </a:cubicBezTo>
                <a:cubicBezTo>
                  <a:pt x="4341316" y="139530"/>
                  <a:pt x="4302784" y="164954"/>
                  <a:pt x="4317346" y="316702"/>
                </a:cubicBezTo>
                <a:cubicBezTo>
                  <a:pt x="4331908" y="468450"/>
                  <a:pt x="4313153" y="569259"/>
                  <a:pt x="4317346" y="646331"/>
                </a:cubicBezTo>
                <a:cubicBezTo>
                  <a:pt x="4220631" y="684881"/>
                  <a:pt x="4035846" y="605773"/>
                  <a:pt x="3864025" y="646331"/>
                </a:cubicBezTo>
                <a:cubicBezTo>
                  <a:pt x="3692204" y="686889"/>
                  <a:pt x="3580413" y="609378"/>
                  <a:pt x="3453877" y="646331"/>
                </a:cubicBezTo>
                <a:cubicBezTo>
                  <a:pt x="3327341" y="683284"/>
                  <a:pt x="3084280" y="592558"/>
                  <a:pt x="2957382" y="646331"/>
                </a:cubicBezTo>
                <a:cubicBezTo>
                  <a:pt x="2830484" y="700104"/>
                  <a:pt x="2560622" y="580586"/>
                  <a:pt x="2374540" y="646331"/>
                </a:cubicBezTo>
                <a:cubicBezTo>
                  <a:pt x="2188458" y="712076"/>
                  <a:pt x="2042684" y="636587"/>
                  <a:pt x="1748525" y="646331"/>
                </a:cubicBezTo>
                <a:cubicBezTo>
                  <a:pt x="1454367" y="656075"/>
                  <a:pt x="1420051" y="642353"/>
                  <a:pt x="1295204" y="646331"/>
                </a:cubicBezTo>
                <a:cubicBezTo>
                  <a:pt x="1170357" y="650309"/>
                  <a:pt x="932595" y="588615"/>
                  <a:pt x="798709" y="646331"/>
                </a:cubicBezTo>
                <a:cubicBezTo>
                  <a:pt x="664824" y="704047"/>
                  <a:pt x="214525" y="578463"/>
                  <a:pt x="0" y="646331"/>
                </a:cubicBezTo>
                <a:cubicBezTo>
                  <a:pt x="-11980" y="542201"/>
                  <a:pt x="5057" y="417579"/>
                  <a:pt x="0" y="329629"/>
                </a:cubicBezTo>
                <a:cubicBezTo>
                  <a:pt x="-5057" y="241679"/>
                  <a:pt x="14419" y="86195"/>
                  <a:pt x="0" y="0"/>
                </a:cubicBezTo>
                <a:close/>
              </a:path>
              <a:path w="4317346" h="646331" stroke="0" extrusionOk="0">
                <a:moveTo>
                  <a:pt x="0" y="0"/>
                </a:moveTo>
                <a:cubicBezTo>
                  <a:pt x="181818" y="-18011"/>
                  <a:pt x="310103" y="36214"/>
                  <a:pt x="453321" y="0"/>
                </a:cubicBezTo>
                <a:cubicBezTo>
                  <a:pt x="596539" y="-36214"/>
                  <a:pt x="764644" y="4069"/>
                  <a:pt x="863469" y="0"/>
                </a:cubicBezTo>
                <a:cubicBezTo>
                  <a:pt x="962294" y="-4069"/>
                  <a:pt x="1352209" y="41033"/>
                  <a:pt x="1489484" y="0"/>
                </a:cubicBezTo>
                <a:cubicBezTo>
                  <a:pt x="1626760" y="-41033"/>
                  <a:pt x="1872865" y="18825"/>
                  <a:pt x="2029153" y="0"/>
                </a:cubicBezTo>
                <a:cubicBezTo>
                  <a:pt x="2185441" y="-18825"/>
                  <a:pt x="2383989" y="14751"/>
                  <a:pt x="2482474" y="0"/>
                </a:cubicBezTo>
                <a:cubicBezTo>
                  <a:pt x="2580959" y="-14751"/>
                  <a:pt x="2722830" y="31120"/>
                  <a:pt x="2935795" y="0"/>
                </a:cubicBezTo>
                <a:cubicBezTo>
                  <a:pt x="3148760" y="-31120"/>
                  <a:pt x="3199739" y="5083"/>
                  <a:pt x="3345943" y="0"/>
                </a:cubicBezTo>
                <a:cubicBezTo>
                  <a:pt x="3492147" y="-5083"/>
                  <a:pt x="3620937" y="45358"/>
                  <a:pt x="3799264" y="0"/>
                </a:cubicBezTo>
                <a:cubicBezTo>
                  <a:pt x="3977591" y="-45358"/>
                  <a:pt x="4090474" y="61126"/>
                  <a:pt x="4317346" y="0"/>
                </a:cubicBezTo>
                <a:cubicBezTo>
                  <a:pt x="4343336" y="90740"/>
                  <a:pt x="4283520" y="179350"/>
                  <a:pt x="4317346" y="336092"/>
                </a:cubicBezTo>
                <a:cubicBezTo>
                  <a:pt x="4351172" y="492834"/>
                  <a:pt x="4293518" y="574574"/>
                  <a:pt x="4317346" y="646331"/>
                </a:cubicBezTo>
                <a:cubicBezTo>
                  <a:pt x="4112435" y="682309"/>
                  <a:pt x="4008816" y="616239"/>
                  <a:pt x="3907198" y="646331"/>
                </a:cubicBezTo>
                <a:cubicBezTo>
                  <a:pt x="3805580" y="676423"/>
                  <a:pt x="3512627" y="589444"/>
                  <a:pt x="3324356" y="646331"/>
                </a:cubicBezTo>
                <a:cubicBezTo>
                  <a:pt x="3136085" y="703218"/>
                  <a:pt x="2983409" y="626977"/>
                  <a:pt x="2871035" y="646331"/>
                </a:cubicBezTo>
                <a:cubicBezTo>
                  <a:pt x="2758661" y="665685"/>
                  <a:pt x="2571517" y="628190"/>
                  <a:pt x="2460887" y="646331"/>
                </a:cubicBezTo>
                <a:cubicBezTo>
                  <a:pt x="2350257" y="664472"/>
                  <a:pt x="2114965" y="632785"/>
                  <a:pt x="2007566" y="646331"/>
                </a:cubicBezTo>
                <a:cubicBezTo>
                  <a:pt x="1900167" y="659877"/>
                  <a:pt x="1636085" y="625941"/>
                  <a:pt x="1511071" y="646331"/>
                </a:cubicBezTo>
                <a:cubicBezTo>
                  <a:pt x="1386057" y="666721"/>
                  <a:pt x="1113097" y="610600"/>
                  <a:pt x="971403" y="646331"/>
                </a:cubicBezTo>
                <a:cubicBezTo>
                  <a:pt x="829709" y="682062"/>
                  <a:pt x="731365" y="639042"/>
                  <a:pt x="518082" y="646331"/>
                </a:cubicBezTo>
                <a:cubicBezTo>
                  <a:pt x="304799" y="653620"/>
                  <a:pt x="137178" y="628841"/>
                  <a:pt x="0" y="646331"/>
                </a:cubicBezTo>
                <a:cubicBezTo>
                  <a:pt x="-17491" y="499994"/>
                  <a:pt x="25690" y="471144"/>
                  <a:pt x="0" y="336092"/>
                </a:cubicBezTo>
                <a:cubicBezTo>
                  <a:pt x="-25690" y="201040"/>
                  <a:pt x="2446" y="69564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51B00987-3CE6-421B-BFF8-DD9E3E7EDB75}"/>
              </a:ext>
            </a:extLst>
          </p:cNvPr>
          <p:cNvSpPr>
            <a:spLocks noEditPoints="1"/>
          </p:cNvSpPr>
          <p:nvPr/>
        </p:nvSpPr>
        <p:spPr bwMode="auto">
          <a:xfrm flipH="1" flipV="1">
            <a:off x="8591550" y="1812058"/>
            <a:ext cx="2726360" cy="2914305"/>
          </a:xfrm>
          <a:custGeom>
            <a:avLst/>
            <a:gdLst>
              <a:gd name="T0" fmla="*/ 24 w 653"/>
              <a:gd name="T1" fmla="*/ 574 h 645"/>
              <a:gd name="T2" fmla="*/ 96 w 653"/>
              <a:gd name="T3" fmla="*/ 613 h 645"/>
              <a:gd name="T4" fmla="*/ 565 w 653"/>
              <a:gd name="T5" fmla="*/ 628 h 645"/>
              <a:gd name="T6" fmla="*/ 623 w 653"/>
              <a:gd name="T7" fmla="*/ 584 h 645"/>
              <a:gd name="T8" fmla="*/ 620 w 653"/>
              <a:gd name="T9" fmla="*/ 583 h 645"/>
              <a:gd name="T10" fmla="*/ 620 w 653"/>
              <a:gd name="T11" fmla="*/ 583 h 645"/>
              <a:gd name="T12" fmla="*/ 625 w 653"/>
              <a:gd name="T13" fmla="*/ 582 h 645"/>
              <a:gd name="T14" fmla="*/ 643 w 653"/>
              <a:gd name="T15" fmla="*/ 129 h 645"/>
              <a:gd name="T16" fmla="*/ 384 w 653"/>
              <a:gd name="T17" fmla="*/ 3 h 645"/>
              <a:gd name="T18" fmla="*/ 320 w 653"/>
              <a:gd name="T19" fmla="*/ 2 h 645"/>
              <a:gd name="T20" fmla="*/ 12 w 653"/>
              <a:gd name="T21" fmla="*/ 112 h 645"/>
              <a:gd name="T22" fmla="*/ 17 w 653"/>
              <a:gd name="T23" fmla="*/ 556 h 645"/>
              <a:gd name="T24" fmla="*/ 494 w 653"/>
              <a:gd name="T25" fmla="*/ 629 h 645"/>
              <a:gd name="T26" fmla="*/ 613 w 653"/>
              <a:gd name="T27" fmla="*/ 594 h 645"/>
              <a:gd name="T28" fmla="*/ 614 w 653"/>
              <a:gd name="T29" fmla="*/ 593 h 645"/>
              <a:gd name="T30" fmla="*/ 597 w 653"/>
              <a:gd name="T31" fmla="*/ 594 h 645"/>
              <a:gd name="T32" fmla="*/ 597 w 653"/>
              <a:gd name="T33" fmla="*/ 594 h 645"/>
              <a:gd name="T34" fmla="*/ 610 w 653"/>
              <a:gd name="T35" fmla="*/ 573 h 645"/>
              <a:gd name="T36" fmla="*/ 616 w 653"/>
              <a:gd name="T37" fmla="*/ 575 h 645"/>
              <a:gd name="T38" fmla="*/ 633 w 653"/>
              <a:gd name="T39" fmla="*/ 522 h 645"/>
              <a:gd name="T40" fmla="*/ 629 w 653"/>
              <a:gd name="T41" fmla="*/ 103 h 645"/>
              <a:gd name="T42" fmla="*/ 636 w 653"/>
              <a:gd name="T43" fmla="*/ 157 h 645"/>
              <a:gd name="T44" fmla="*/ 626 w 653"/>
              <a:gd name="T45" fmla="*/ 89 h 645"/>
              <a:gd name="T46" fmla="*/ 575 w 653"/>
              <a:gd name="T47" fmla="*/ 29 h 645"/>
              <a:gd name="T48" fmla="*/ 611 w 653"/>
              <a:gd name="T49" fmla="*/ 55 h 645"/>
              <a:gd name="T50" fmla="*/ 608 w 653"/>
              <a:gd name="T51" fmla="*/ 53 h 645"/>
              <a:gd name="T52" fmla="*/ 394 w 653"/>
              <a:gd name="T53" fmla="*/ 12 h 645"/>
              <a:gd name="T54" fmla="*/ 266 w 653"/>
              <a:gd name="T55" fmla="*/ 11 h 645"/>
              <a:gd name="T56" fmla="*/ 237 w 653"/>
              <a:gd name="T57" fmla="*/ 12 h 645"/>
              <a:gd name="T58" fmla="*/ 202 w 653"/>
              <a:gd name="T59" fmla="*/ 13 h 645"/>
              <a:gd name="T60" fmla="*/ 202 w 653"/>
              <a:gd name="T61" fmla="*/ 14 h 645"/>
              <a:gd name="T62" fmla="*/ 11 w 653"/>
              <a:gd name="T63" fmla="*/ 209 h 645"/>
              <a:gd name="T64" fmla="*/ 116 w 653"/>
              <a:gd name="T65" fmla="*/ 19 h 645"/>
              <a:gd name="T66" fmla="*/ 70 w 653"/>
              <a:gd name="T67" fmla="*/ 34 h 645"/>
              <a:gd name="T68" fmla="*/ 49 w 653"/>
              <a:gd name="T69" fmla="*/ 61 h 645"/>
              <a:gd name="T70" fmla="*/ 574 w 653"/>
              <a:gd name="T71" fmla="*/ 43 h 645"/>
              <a:gd name="T72" fmla="*/ 631 w 653"/>
              <a:gd name="T73" fmla="*/ 128 h 645"/>
              <a:gd name="T74" fmla="*/ 640 w 653"/>
              <a:gd name="T75" fmla="*/ 198 h 645"/>
              <a:gd name="T76" fmla="*/ 638 w 653"/>
              <a:gd name="T77" fmla="*/ 398 h 645"/>
              <a:gd name="T78" fmla="*/ 631 w 653"/>
              <a:gd name="T79" fmla="*/ 145 h 645"/>
              <a:gd name="T80" fmla="*/ 628 w 653"/>
              <a:gd name="T81" fmla="*/ 518 h 645"/>
              <a:gd name="T82" fmla="*/ 311 w 653"/>
              <a:gd name="T83" fmla="*/ 625 h 645"/>
              <a:gd name="T84" fmla="*/ 47 w 653"/>
              <a:gd name="T85" fmla="*/ 553 h 645"/>
              <a:gd name="T86" fmla="*/ 26 w 653"/>
              <a:gd name="T87" fmla="*/ 213 h 645"/>
              <a:gd name="T88" fmla="*/ 17 w 653"/>
              <a:gd name="T89" fmla="*/ 259 h 645"/>
              <a:gd name="T90" fmla="*/ 48 w 653"/>
              <a:gd name="T91" fmla="*/ 563 h 645"/>
              <a:gd name="T92" fmla="*/ 22 w 653"/>
              <a:gd name="T93" fmla="*/ 551 h 645"/>
              <a:gd name="T94" fmla="*/ 11 w 653"/>
              <a:gd name="T95" fmla="*/ 209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53" h="645">
                <a:moveTo>
                  <a:pt x="17" y="556"/>
                </a:moveTo>
                <a:cubicBezTo>
                  <a:pt x="19" y="562"/>
                  <a:pt x="20" y="569"/>
                  <a:pt x="24" y="574"/>
                </a:cubicBezTo>
                <a:cubicBezTo>
                  <a:pt x="28" y="579"/>
                  <a:pt x="22" y="564"/>
                  <a:pt x="24" y="561"/>
                </a:cubicBezTo>
                <a:cubicBezTo>
                  <a:pt x="31" y="593"/>
                  <a:pt x="59" y="613"/>
                  <a:pt x="96" y="613"/>
                </a:cubicBezTo>
                <a:cubicBezTo>
                  <a:pt x="166" y="627"/>
                  <a:pt x="244" y="626"/>
                  <a:pt x="318" y="636"/>
                </a:cubicBezTo>
                <a:cubicBezTo>
                  <a:pt x="402" y="632"/>
                  <a:pt x="494" y="645"/>
                  <a:pt x="565" y="628"/>
                </a:cubicBezTo>
                <a:cubicBezTo>
                  <a:pt x="577" y="625"/>
                  <a:pt x="588" y="622"/>
                  <a:pt x="598" y="615"/>
                </a:cubicBezTo>
                <a:cubicBezTo>
                  <a:pt x="608" y="607"/>
                  <a:pt x="615" y="596"/>
                  <a:pt x="623" y="584"/>
                </a:cubicBezTo>
                <a:cubicBezTo>
                  <a:pt x="623" y="584"/>
                  <a:pt x="623" y="583"/>
                  <a:pt x="624" y="583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4"/>
                  <a:pt x="621" y="585"/>
                  <a:pt x="620" y="585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1"/>
                  <a:pt x="621" y="580"/>
                  <a:pt x="622" y="578"/>
                </a:cubicBezTo>
                <a:cubicBezTo>
                  <a:pt x="624" y="575"/>
                  <a:pt x="624" y="581"/>
                  <a:pt x="625" y="582"/>
                </a:cubicBezTo>
                <a:cubicBezTo>
                  <a:pt x="646" y="533"/>
                  <a:pt x="647" y="462"/>
                  <a:pt x="649" y="397"/>
                </a:cubicBezTo>
                <a:cubicBezTo>
                  <a:pt x="653" y="309"/>
                  <a:pt x="651" y="214"/>
                  <a:pt x="643" y="129"/>
                </a:cubicBezTo>
                <a:cubicBezTo>
                  <a:pt x="637" y="63"/>
                  <a:pt x="606" y="17"/>
                  <a:pt x="540" y="8"/>
                </a:cubicBezTo>
                <a:cubicBezTo>
                  <a:pt x="491" y="1"/>
                  <a:pt x="435" y="1"/>
                  <a:pt x="384" y="3"/>
                </a:cubicBezTo>
                <a:cubicBezTo>
                  <a:pt x="362" y="4"/>
                  <a:pt x="342" y="3"/>
                  <a:pt x="321" y="5"/>
                </a:cubicBezTo>
                <a:cubicBezTo>
                  <a:pt x="320" y="2"/>
                  <a:pt x="320" y="2"/>
                  <a:pt x="320" y="2"/>
                </a:cubicBezTo>
                <a:cubicBezTo>
                  <a:pt x="235" y="6"/>
                  <a:pt x="139" y="0"/>
                  <a:pt x="67" y="21"/>
                </a:cubicBezTo>
                <a:cubicBezTo>
                  <a:pt x="32" y="32"/>
                  <a:pt x="14" y="67"/>
                  <a:pt x="12" y="112"/>
                </a:cubicBezTo>
                <a:cubicBezTo>
                  <a:pt x="7" y="209"/>
                  <a:pt x="0" y="315"/>
                  <a:pt x="4" y="410"/>
                </a:cubicBezTo>
                <a:cubicBezTo>
                  <a:pt x="6" y="460"/>
                  <a:pt x="6" y="512"/>
                  <a:pt x="17" y="556"/>
                </a:cubicBezTo>
                <a:close/>
                <a:moveTo>
                  <a:pt x="484" y="627"/>
                </a:moveTo>
                <a:cubicBezTo>
                  <a:pt x="487" y="628"/>
                  <a:pt x="493" y="626"/>
                  <a:pt x="494" y="629"/>
                </a:cubicBezTo>
                <a:cubicBezTo>
                  <a:pt x="491" y="629"/>
                  <a:pt x="487" y="629"/>
                  <a:pt x="484" y="627"/>
                </a:cubicBezTo>
                <a:close/>
                <a:moveTo>
                  <a:pt x="613" y="594"/>
                </a:moveTo>
                <a:cubicBezTo>
                  <a:pt x="603" y="606"/>
                  <a:pt x="589" y="613"/>
                  <a:pt x="572" y="617"/>
                </a:cubicBezTo>
                <a:cubicBezTo>
                  <a:pt x="586" y="609"/>
                  <a:pt x="603" y="603"/>
                  <a:pt x="614" y="593"/>
                </a:cubicBezTo>
                <a:cubicBezTo>
                  <a:pt x="613" y="593"/>
                  <a:pt x="613" y="594"/>
                  <a:pt x="613" y="594"/>
                </a:cubicBezTo>
                <a:close/>
                <a:moveTo>
                  <a:pt x="597" y="594"/>
                </a:moveTo>
                <a:cubicBezTo>
                  <a:pt x="597" y="592"/>
                  <a:pt x="600" y="590"/>
                  <a:pt x="601" y="589"/>
                </a:cubicBezTo>
                <a:cubicBezTo>
                  <a:pt x="601" y="593"/>
                  <a:pt x="601" y="594"/>
                  <a:pt x="597" y="594"/>
                </a:cubicBezTo>
                <a:close/>
                <a:moveTo>
                  <a:pt x="606" y="582"/>
                </a:moveTo>
                <a:cubicBezTo>
                  <a:pt x="610" y="573"/>
                  <a:pt x="610" y="573"/>
                  <a:pt x="610" y="573"/>
                </a:cubicBezTo>
                <a:cubicBezTo>
                  <a:pt x="611" y="577"/>
                  <a:pt x="609" y="580"/>
                  <a:pt x="606" y="582"/>
                </a:cubicBezTo>
                <a:close/>
                <a:moveTo>
                  <a:pt x="616" y="575"/>
                </a:moveTo>
                <a:cubicBezTo>
                  <a:pt x="631" y="526"/>
                  <a:pt x="631" y="526"/>
                  <a:pt x="631" y="526"/>
                </a:cubicBezTo>
                <a:cubicBezTo>
                  <a:pt x="631" y="526"/>
                  <a:pt x="631" y="523"/>
                  <a:pt x="633" y="522"/>
                </a:cubicBezTo>
                <a:cubicBezTo>
                  <a:pt x="631" y="543"/>
                  <a:pt x="624" y="560"/>
                  <a:pt x="616" y="575"/>
                </a:cubicBezTo>
                <a:close/>
                <a:moveTo>
                  <a:pt x="629" y="103"/>
                </a:moveTo>
                <a:cubicBezTo>
                  <a:pt x="630" y="103"/>
                  <a:pt x="631" y="106"/>
                  <a:pt x="632" y="107"/>
                </a:cubicBezTo>
                <a:cubicBezTo>
                  <a:pt x="634" y="122"/>
                  <a:pt x="638" y="139"/>
                  <a:pt x="636" y="157"/>
                </a:cubicBezTo>
                <a:cubicBezTo>
                  <a:pt x="636" y="137"/>
                  <a:pt x="632" y="120"/>
                  <a:pt x="629" y="103"/>
                </a:cubicBezTo>
                <a:cubicBezTo>
                  <a:pt x="627" y="99"/>
                  <a:pt x="627" y="94"/>
                  <a:pt x="626" y="89"/>
                </a:cubicBezTo>
                <a:cubicBezTo>
                  <a:pt x="629" y="93"/>
                  <a:pt x="630" y="98"/>
                  <a:pt x="629" y="103"/>
                </a:cubicBezTo>
                <a:close/>
                <a:moveTo>
                  <a:pt x="575" y="29"/>
                </a:moveTo>
                <a:cubicBezTo>
                  <a:pt x="588" y="34"/>
                  <a:pt x="600" y="42"/>
                  <a:pt x="608" y="53"/>
                </a:cubicBezTo>
                <a:cubicBezTo>
                  <a:pt x="609" y="54"/>
                  <a:pt x="610" y="54"/>
                  <a:pt x="611" y="55"/>
                </a:cubicBezTo>
                <a:cubicBezTo>
                  <a:pt x="610" y="56"/>
                  <a:pt x="609" y="54"/>
                  <a:pt x="609" y="55"/>
                </a:cubicBezTo>
                <a:cubicBezTo>
                  <a:pt x="609" y="54"/>
                  <a:pt x="609" y="54"/>
                  <a:pt x="608" y="53"/>
                </a:cubicBezTo>
                <a:cubicBezTo>
                  <a:pt x="577" y="29"/>
                  <a:pt x="528" y="22"/>
                  <a:pt x="474" y="19"/>
                </a:cubicBezTo>
                <a:cubicBezTo>
                  <a:pt x="449" y="18"/>
                  <a:pt x="422" y="14"/>
                  <a:pt x="394" y="12"/>
                </a:cubicBezTo>
                <a:cubicBezTo>
                  <a:pt x="457" y="8"/>
                  <a:pt x="528" y="8"/>
                  <a:pt x="575" y="29"/>
                </a:cubicBezTo>
                <a:close/>
                <a:moveTo>
                  <a:pt x="266" y="11"/>
                </a:moveTo>
                <a:cubicBezTo>
                  <a:pt x="263" y="13"/>
                  <a:pt x="258" y="14"/>
                  <a:pt x="254" y="13"/>
                </a:cubicBezTo>
                <a:cubicBezTo>
                  <a:pt x="251" y="12"/>
                  <a:pt x="240" y="13"/>
                  <a:pt x="237" y="12"/>
                </a:cubicBezTo>
                <a:cubicBezTo>
                  <a:pt x="245" y="11"/>
                  <a:pt x="256" y="12"/>
                  <a:pt x="266" y="11"/>
                </a:cubicBezTo>
                <a:close/>
                <a:moveTo>
                  <a:pt x="202" y="13"/>
                </a:moveTo>
                <a:cubicBezTo>
                  <a:pt x="236" y="13"/>
                  <a:pt x="236" y="13"/>
                  <a:pt x="236" y="13"/>
                </a:cubicBezTo>
                <a:cubicBezTo>
                  <a:pt x="202" y="14"/>
                  <a:pt x="202" y="14"/>
                  <a:pt x="202" y="14"/>
                </a:cubicBezTo>
                <a:lnTo>
                  <a:pt x="202" y="13"/>
                </a:lnTo>
                <a:close/>
                <a:moveTo>
                  <a:pt x="11" y="209"/>
                </a:moveTo>
                <a:cubicBezTo>
                  <a:pt x="13" y="151"/>
                  <a:pt x="16" y="95"/>
                  <a:pt x="35" y="55"/>
                </a:cubicBezTo>
                <a:cubicBezTo>
                  <a:pt x="47" y="30"/>
                  <a:pt x="81" y="23"/>
                  <a:pt x="116" y="19"/>
                </a:cubicBezTo>
                <a:cubicBezTo>
                  <a:pt x="142" y="16"/>
                  <a:pt x="170" y="11"/>
                  <a:pt x="199" y="14"/>
                </a:cubicBezTo>
                <a:cubicBezTo>
                  <a:pt x="152" y="18"/>
                  <a:pt x="105" y="18"/>
                  <a:pt x="70" y="34"/>
                </a:cubicBezTo>
                <a:cubicBezTo>
                  <a:pt x="50" y="44"/>
                  <a:pt x="37" y="66"/>
                  <a:pt x="37" y="94"/>
                </a:cubicBezTo>
                <a:cubicBezTo>
                  <a:pt x="39" y="83"/>
                  <a:pt x="42" y="70"/>
                  <a:pt x="49" y="61"/>
                </a:cubicBezTo>
                <a:cubicBezTo>
                  <a:pt x="64" y="41"/>
                  <a:pt x="91" y="31"/>
                  <a:pt x="125" y="28"/>
                </a:cubicBezTo>
                <a:cubicBezTo>
                  <a:pt x="271" y="16"/>
                  <a:pt x="444" y="12"/>
                  <a:pt x="574" y="43"/>
                </a:cubicBezTo>
                <a:cubicBezTo>
                  <a:pt x="580" y="45"/>
                  <a:pt x="587" y="47"/>
                  <a:pt x="592" y="51"/>
                </a:cubicBezTo>
                <a:cubicBezTo>
                  <a:pt x="614" y="67"/>
                  <a:pt x="626" y="95"/>
                  <a:pt x="631" y="128"/>
                </a:cubicBezTo>
                <a:cubicBezTo>
                  <a:pt x="637" y="176"/>
                  <a:pt x="639" y="228"/>
                  <a:pt x="639" y="279"/>
                </a:cubicBezTo>
                <a:cubicBezTo>
                  <a:pt x="640" y="198"/>
                  <a:pt x="640" y="198"/>
                  <a:pt x="640" y="198"/>
                </a:cubicBezTo>
                <a:cubicBezTo>
                  <a:pt x="643" y="277"/>
                  <a:pt x="646" y="366"/>
                  <a:pt x="639" y="446"/>
                </a:cubicBezTo>
                <a:cubicBezTo>
                  <a:pt x="639" y="432"/>
                  <a:pt x="640" y="413"/>
                  <a:pt x="638" y="398"/>
                </a:cubicBezTo>
                <a:cubicBezTo>
                  <a:pt x="638" y="439"/>
                  <a:pt x="637" y="477"/>
                  <a:pt x="633" y="514"/>
                </a:cubicBezTo>
                <a:cubicBezTo>
                  <a:pt x="636" y="394"/>
                  <a:pt x="639" y="263"/>
                  <a:pt x="631" y="145"/>
                </a:cubicBezTo>
                <a:cubicBezTo>
                  <a:pt x="631" y="140"/>
                  <a:pt x="629" y="134"/>
                  <a:pt x="627" y="130"/>
                </a:cubicBezTo>
                <a:cubicBezTo>
                  <a:pt x="637" y="256"/>
                  <a:pt x="634" y="393"/>
                  <a:pt x="628" y="518"/>
                </a:cubicBezTo>
                <a:cubicBezTo>
                  <a:pt x="620" y="572"/>
                  <a:pt x="592" y="606"/>
                  <a:pt x="540" y="616"/>
                </a:cubicBezTo>
                <a:cubicBezTo>
                  <a:pt x="463" y="622"/>
                  <a:pt x="393" y="631"/>
                  <a:pt x="311" y="625"/>
                </a:cubicBezTo>
                <a:cubicBezTo>
                  <a:pt x="250" y="620"/>
                  <a:pt x="188" y="616"/>
                  <a:pt x="130" y="607"/>
                </a:cubicBezTo>
                <a:cubicBezTo>
                  <a:pt x="99" y="593"/>
                  <a:pt x="69" y="575"/>
                  <a:pt x="47" y="553"/>
                </a:cubicBezTo>
                <a:cubicBezTo>
                  <a:pt x="24" y="465"/>
                  <a:pt x="18" y="353"/>
                  <a:pt x="21" y="247"/>
                </a:cubicBezTo>
                <a:cubicBezTo>
                  <a:pt x="21" y="232"/>
                  <a:pt x="23" y="221"/>
                  <a:pt x="26" y="213"/>
                </a:cubicBezTo>
                <a:cubicBezTo>
                  <a:pt x="25" y="166"/>
                  <a:pt x="29" y="109"/>
                  <a:pt x="38" y="66"/>
                </a:cubicBezTo>
                <a:cubicBezTo>
                  <a:pt x="21" y="121"/>
                  <a:pt x="21" y="193"/>
                  <a:pt x="17" y="259"/>
                </a:cubicBezTo>
                <a:cubicBezTo>
                  <a:pt x="12" y="358"/>
                  <a:pt x="19" y="457"/>
                  <a:pt x="37" y="541"/>
                </a:cubicBezTo>
                <a:cubicBezTo>
                  <a:pt x="39" y="548"/>
                  <a:pt x="41" y="557"/>
                  <a:pt x="48" y="563"/>
                </a:cubicBezTo>
                <a:cubicBezTo>
                  <a:pt x="66" y="580"/>
                  <a:pt x="92" y="595"/>
                  <a:pt x="113" y="607"/>
                </a:cubicBezTo>
                <a:cubicBezTo>
                  <a:pt x="69" y="608"/>
                  <a:pt x="32" y="590"/>
                  <a:pt x="22" y="551"/>
                </a:cubicBezTo>
                <a:cubicBezTo>
                  <a:pt x="21" y="552"/>
                  <a:pt x="22" y="557"/>
                  <a:pt x="20" y="559"/>
                </a:cubicBezTo>
                <a:cubicBezTo>
                  <a:pt x="7" y="446"/>
                  <a:pt x="8" y="326"/>
                  <a:pt x="11" y="20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5" name="Picture 24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E2641D66-FA49-4606-BE5A-6F3F4C326E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7" b="96516" l="9172" r="94675">
                        <a14:foregroundMark x1="76036" y1="22997" x2="76627" y2="60627"/>
                        <a14:foregroundMark x1="73964" y1="6272" x2="90533" y2="31010"/>
                        <a14:foregroundMark x1="90533" y1="31010" x2="91124" y2="34146"/>
                        <a14:foregroundMark x1="88462" y1="11847" x2="94083" y2="35192"/>
                        <a14:foregroundMark x1="92899" y1="11847" x2="95562" y2="38328"/>
                        <a14:foregroundMark x1="77515" y1="29617" x2="75148" y2="71777"/>
                        <a14:foregroundMark x1="71619" y1="96167" x2="71598" y2="96516"/>
                        <a14:foregroundMark x1="74556" y1="48084" x2="71619" y2="96167"/>
                        <a14:foregroundMark x1="83432" y1="61324" x2="86686" y2="88850"/>
                        <a14:foregroundMark x1="86686" y1="88850" x2="85799" y2="87805"/>
                        <a14:foregroundMark x1="81953" y1="67247" x2="83683" y2="89661"/>
                        <a14:foregroundMark x1="69822" y1="57143" x2="70710" y2="94077"/>
                        <a14:foregroundMark x1="71598" y1="88850" x2="71893" y2="90941"/>
                        <a14:foregroundMark x1="82544" y1="32753" x2="82840" y2="34146"/>
                        <a14:foregroundMark x1="71893" y1="2787" x2="81361" y2="8362"/>
                        <a14:foregroundMark x1="71302" y1="25784" x2="71302" y2="27178"/>
                        <a14:foregroundMark x1="47041" y1="28223" x2="46746" y2="31707"/>
                        <a14:backgroundMark x1="71893" y1="96516" x2="71893" y2="96516"/>
                        <a14:backgroundMark x1="71893" y1="96167" x2="71893" y2="96167"/>
                        <a14:backgroundMark x1="81953" y1="98258" x2="81953" y2="98258"/>
                        <a14:backgroundMark x1="80473" y1="96167" x2="80473" y2="96167"/>
                        <a14:backgroundMark x1="81657" y1="97909" x2="81657" y2="97909"/>
                        <a14:backgroundMark x1="81065" y1="95470" x2="81065" y2="95470"/>
                        <a14:backgroundMark x1="80178" y1="97909" x2="80769" y2="98258"/>
                        <a14:backgroundMark x1="79290" y1="93380" x2="81361" y2="96167"/>
                        <a14:backgroundMark x1="80473" y1="97561" x2="83432" y2="98606"/>
                        <a14:backgroundMark x1="81657" y1="94774" x2="81361" y2="97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550" y="3764259"/>
            <a:ext cx="3219450" cy="273367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3A225CB-8736-40CA-9D27-6410A5E7B06E}"/>
              </a:ext>
            </a:extLst>
          </p:cNvPr>
          <p:cNvSpPr txBox="1"/>
          <p:nvPr/>
        </p:nvSpPr>
        <p:spPr>
          <a:xfrm>
            <a:off x="8591550" y="2363327"/>
            <a:ext cx="26290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椭圆 31">
            <a:extLst>
              <a:ext uri="{FF2B5EF4-FFF2-40B4-BE49-F238E27FC236}">
                <a16:creationId xmlns:a16="http://schemas.microsoft.com/office/drawing/2014/main" id="{1A30B9ED-3483-4C95-9234-E6895EAF0351}"/>
              </a:ext>
            </a:extLst>
          </p:cNvPr>
          <p:cNvSpPr/>
          <p:nvPr/>
        </p:nvSpPr>
        <p:spPr>
          <a:xfrm rot="16200000">
            <a:off x="2320100" y="796464"/>
            <a:ext cx="972843" cy="30196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5089B3-0BB5-43B1-89C0-97AA2332E7D7}"/>
              </a:ext>
            </a:extLst>
          </p:cNvPr>
          <p:cNvSpPr txBox="1"/>
          <p:nvPr/>
        </p:nvSpPr>
        <p:spPr>
          <a:xfrm>
            <a:off x="1257299" y="1757259"/>
            <a:ext cx="2986341" cy="99092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B8C03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椭圆 31">
            <a:extLst>
              <a:ext uri="{FF2B5EF4-FFF2-40B4-BE49-F238E27FC236}">
                <a16:creationId xmlns:a16="http://schemas.microsoft.com/office/drawing/2014/main" id="{E8E7D4C0-AD6E-417B-B4DB-BAFDD36C8BF9}"/>
              </a:ext>
            </a:extLst>
          </p:cNvPr>
          <p:cNvSpPr/>
          <p:nvPr/>
        </p:nvSpPr>
        <p:spPr>
          <a:xfrm rot="16200000">
            <a:off x="1380067" y="2415397"/>
            <a:ext cx="972843" cy="30196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C9BD5F-6A33-4F5A-8273-4FE512D8A334}"/>
              </a:ext>
            </a:extLst>
          </p:cNvPr>
          <p:cNvSpPr txBox="1"/>
          <p:nvPr/>
        </p:nvSpPr>
        <p:spPr>
          <a:xfrm>
            <a:off x="388365" y="3404454"/>
            <a:ext cx="2780578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B8C03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Picture 7">
            <a:extLst>
              <a:ext uri="{FF2B5EF4-FFF2-40B4-BE49-F238E27FC236}">
                <a16:creationId xmlns:a16="http://schemas.microsoft.com/office/drawing/2014/main" id="{E145FD98-A855-4ADE-9D12-92C522A289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75343" y="1524455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  <p:pic>
        <p:nvPicPr>
          <p:cNvPr id="32" name="Picture 7">
            <a:extLst>
              <a:ext uri="{FF2B5EF4-FFF2-40B4-BE49-F238E27FC236}">
                <a16:creationId xmlns:a16="http://schemas.microsoft.com/office/drawing/2014/main" id="{AF4B4842-324A-4DBE-80AA-1F656F61FC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4928" y="3045218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65568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/>
      <p:bldP spid="27" grpId="0" animBg="1"/>
      <p:bldP spid="28" grpId="0" animBg="1"/>
      <p:bldP spid="29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489" y="4118624"/>
            <a:ext cx="714606" cy="714607"/>
          </a:xfrm>
          <a:prstGeom prst="rect">
            <a:avLst/>
          </a:prstGeom>
        </p:spPr>
      </p:pic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8745" y="512833"/>
            <a:ext cx="714606" cy="714607"/>
          </a:xfrm>
          <a:prstGeom prst="rect">
            <a:avLst/>
          </a:prstGeom>
        </p:spPr>
      </p:pic>
      <p:pic>
        <p:nvPicPr>
          <p:cNvPr id="1026" name="Picture 2" descr="Cute girl smiling welcoming posture character cartoon logo hand drawn art illustration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8" t="5797" r="24015"/>
          <a:stretch/>
        </p:blipFill>
        <p:spPr bwMode="auto">
          <a:xfrm>
            <a:off x="8499698" y="3404903"/>
            <a:ext cx="2552700" cy="357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05FE9A-D6F6-4782-9059-60AB887883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0753" y="2039772"/>
            <a:ext cx="9144793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53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87;p33">
            <a:extLst>
              <a:ext uri="{FF2B5EF4-FFF2-40B4-BE49-F238E27FC236}">
                <a16:creationId xmlns:a16="http://schemas.microsoft.com/office/drawing/2014/main" id="{0B0D64AB-52ED-4E34-B486-05B5531FB09C}"/>
              </a:ext>
            </a:extLst>
          </p:cNvPr>
          <p:cNvSpPr txBox="1">
            <a:spLocks/>
          </p:cNvSpPr>
          <p:nvPr/>
        </p:nvSpPr>
        <p:spPr>
          <a:xfrm>
            <a:off x="2147776" y="2404980"/>
            <a:ext cx="8140747" cy="827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ubblegum Sans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ubblegum Sans"/>
              </a:rPr>
              <a:t> 6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ubblegum Sans"/>
              </a:rPr>
              <a:t>mảnh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ubblegum San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ubblegum Sans"/>
              </a:rPr>
              <a:t>ghép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ubblegum San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ubblegum Sans"/>
              </a:rPr>
              <a:t>ứng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ubblegum San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ubblegum Sans"/>
              </a:rPr>
              <a:t>với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ubblegum Sans"/>
              </a:rPr>
              <a:t> 4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ubblegum San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ubblegum San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ubblegum Sans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ubblegum Sans"/>
              </a:rPr>
              <a:t>, 2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ubblegum Sans"/>
              </a:rPr>
              <a:t>mảnh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ubblegum San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ubblegum Sans"/>
              </a:rPr>
              <a:t>ghép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ubblegum Sans"/>
              </a:rPr>
              <a:t> may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ubblegum Sans"/>
              </a:rPr>
              <a:t>mắn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ubblegum Sans"/>
              </a:rPr>
              <a:t> (ko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ubblegum Sans"/>
              </a:rPr>
              <a:t>phải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ubblegum San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ubblegum Sans"/>
              </a:rPr>
              <a:t>trl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ubblegum San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ubblegum San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ubblegum San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ubblegum Sans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ubblegum Sans"/>
              </a:rPr>
              <a:t>)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Bubblegum Sans"/>
            </a:endParaRPr>
          </a:p>
        </p:txBody>
      </p:sp>
    </p:spTree>
    <p:extLst>
      <p:ext uri="{BB962C8B-B14F-4D97-AF65-F5344CB8AC3E}">
        <p14:creationId xmlns:p14="http://schemas.microsoft.com/office/powerpoint/2010/main" val="291806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61A0DE-4FDF-4D3A-B189-1CA224D30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480692"/>
            <a:ext cx="9125045" cy="4921151"/>
          </a:xfrm>
          <a:prstGeom prst="rect">
            <a:avLst/>
          </a:prstGeom>
        </p:spPr>
      </p:pic>
      <p:pic>
        <p:nvPicPr>
          <p:cNvPr id="16" name="Picture 1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016" y="5660444"/>
            <a:ext cx="1390376" cy="11975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56777" y="228601"/>
            <a:ext cx="92684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howcard" pitchFamily="18" charset="0"/>
                <a:ea typeface="+mn-ea"/>
                <a:cs typeface="Arial"/>
                <a:sym typeface="Arial"/>
              </a:rPr>
              <a:t>LẬT MẢNH GHÉP</a:t>
            </a:r>
          </a:p>
        </p:txBody>
      </p:sp>
      <p:pic>
        <p:nvPicPr>
          <p:cNvPr id="102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23"/>
          <a:stretch/>
        </p:blipFill>
        <p:spPr bwMode="auto">
          <a:xfrm>
            <a:off x="1282672" y="963198"/>
            <a:ext cx="3567112" cy="3042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69"/>
          <a:stretch/>
        </p:blipFill>
        <p:spPr bwMode="auto">
          <a:xfrm>
            <a:off x="4298597" y="970454"/>
            <a:ext cx="3567112" cy="2970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13"/>
          <a:stretch/>
        </p:blipFill>
        <p:spPr bwMode="auto">
          <a:xfrm>
            <a:off x="7314521" y="963198"/>
            <a:ext cx="3802960" cy="2985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1" b="24499"/>
          <a:stretch/>
        </p:blipFill>
        <p:spPr bwMode="auto">
          <a:xfrm>
            <a:off x="1285734" y="3844472"/>
            <a:ext cx="3567112" cy="2645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6" b="24402"/>
          <a:stretch/>
        </p:blipFill>
        <p:spPr bwMode="auto">
          <a:xfrm>
            <a:off x="4330020" y="3817258"/>
            <a:ext cx="3567112" cy="2699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6" b="24402"/>
          <a:stretch/>
        </p:blipFill>
        <p:spPr bwMode="auto">
          <a:xfrm>
            <a:off x="7311459" y="3817258"/>
            <a:ext cx="3806022" cy="2699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158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75847" y="4352544"/>
            <a:ext cx="12367847" cy="2505456"/>
            <a:chOff x="-175847" y="4352544"/>
            <a:chExt cx="12367847" cy="250545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3" name="Google Shape;487;p33"/>
          <p:cNvSpPr txBox="1">
            <a:spLocks/>
          </p:cNvSpPr>
          <p:nvPr/>
        </p:nvSpPr>
        <p:spPr>
          <a:xfrm>
            <a:off x="1916814" y="336338"/>
            <a:ext cx="838504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Mùa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lá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xanh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cây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15A24"/>
              </a:solidFill>
              <a:effectLst/>
              <a:uLnTx/>
              <a:uFillTx/>
              <a:latin typeface="Calibri"/>
              <a:sym typeface="Bubblegum San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Cho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bé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thêm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tuổi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má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hây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hây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hồng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15A24"/>
              </a:solidFill>
              <a:effectLst/>
              <a:uLnTx/>
              <a:uFillTx/>
              <a:latin typeface="Arial" panose="020B0604020202020204" pitchFamily="34" charset="0"/>
              <a:sym typeface="Bubblegum San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87709C-1B5B-4EF9-A652-ABBA149F80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32" y="208815"/>
            <a:ext cx="607631" cy="607631"/>
          </a:xfrm>
          <a:prstGeom prst="rect">
            <a:avLst/>
          </a:prstGeom>
        </p:spPr>
      </p:pic>
      <p:sp>
        <p:nvSpPr>
          <p:cNvPr id="29" name="Google Shape;487;p33">
            <a:extLst>
              <a:ext uri="{FF2B5EF4-FFF2-40B4-BE49-F238E27FC236}">
                <a16:creationId xmlns:a16="http://schemas.microsoft.com/office/drawing/2014/main" id="{16CF6DFB-BA4F-4DD2-899B-DDEE964AE50B}"/>
              </a:ext>
            </a:extLst>
          </p:cNvPr>
          <p:cNvSpPr txBox="1">
            <a:spLocks/>
          </p:cNvSpPr>
          <p:nvPr/>
        </p:nvSpPr>
        <p:spPr>
          <a:xfrm>
            <a:off x="-854220" y="2965477"/>
            <a:ext cx="8650225" cy="2408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sym typeface="Bubblegum San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sym typeface="Bubblegum Sans"/>
              </a:rPr>
              <a:t>Mùa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sym typeface="Bubblegum San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sym typeface="Bubblegum Sans"/>
              </a:rPr>
              <a:t>xuân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sym typeface="Bubblegum San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7D6AF5-5DE9-44DC-8DB1-98311209F1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735" y="1962312"/>
            <a:ext cx="4772541" cy="3463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Arrow: Left 8">
            <a:hlinkClick r:id="rId6" action="ppaction://hlinksldjump"/>
            <a:extLst>
              <a:ext uri="{FF2B5EF4-FFF2-40B4-BE49-F238E27FC236}">
                <a16:creationId xmlns:a16="http://schemas.microsoft.com/office/drawing/2014/main" id="{51BD42B8-73C5-46F2-94AE-56EFDD01D536}"/>
              </a:ext>
            </a:extLst>
          </p:cNvPr>
          <p:cNvSpPr/>
          <p:nvPr/>
        </p:nvSpPr>
        <p:spPr>
          <a:xfrm>
            <a:off x="218609" y="4929188"/>
            <a:ext cx="825150" cy="429184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84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75847" y="4352544"/>
            <a:ext cx="12367847" cy="2505456"/>
            <a:chOff x="-175847" y="4352544"/>
            <a:chExt cx="12367847" cy="250545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3" name="Google Shape;487;p33"/>
          <p:cNvSpPr txBox="1">
            <a:spLocks/>
          </p:cNvSpPr>
          <p:nvPr/>
        </p:nvSpPr>
        <p:spPr>
          <a:xfrm>
            <a:off x="1101469" y="101656"/>
            <a:ext cx="8814056" cy="3013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Mùa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nóng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bức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15A24"/>
              </a:solidFill>
              <a:effectLst/>
              <a:uLnTx/>
              <a:uFillTx/>
              <a:latin typeface="Calibri"/>
              <a:sym typeface="Bubblegum San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nắng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chang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chang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15A24"/>
              </a:solidFill>
              <a:effectLst/>
              <a:uLnTx/>
              <a:uFillTx/>
              <a:latin typeface="Calibri"/>
              <a:sym typeface="Bubblegum San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làm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15A24"/>
              </a:solidFill>
              <a:effectLst/>
              <a:uLnTx/>
              <a:uFillTx/>
              <a:latin typeface="Calibri"/>
              <a:sym typeface="Bubblegum San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Phải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mang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nón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mũ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 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15A24"/>
              </a:solidFill>
              <a:effectLst/>
              <a:uLnTx/>
              <a:uFillTx/>
              <a:latin typeface="Arial" panose="020B0604020202020204" pitchFamily="34" charset="0"/>
              <a:sym typeface="Bubblegum San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87709C-1B5B-4EF9-A652-ABBA149F80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07" y="155969"/>
            <a:ext cx="607631" cy="607631"/>
          </a:xfrm>
          <a:prstGeom prst="rect">
            <a:avLst/>
          </a:prstGeom>
        </p:spPr>
      </p:pic>
      <p:sp>
        <p:nvSpPr>
          <p:cNvPr id="29" name="Google Shape;487;p33">
            <a:extLst>
              <a:ext uri="{FF2B5EF4-FFF2-40B4-BE49-F238E27FC236}">
                <a16:creationId xmlns:a16="http://schemas.microsoft.com/office/drawing/2014/main" id="{16CF6DFB-BA4F-4DD2-899B-DDEE964AE50B}"/>
              </a:ext>
            </a:extLst>
          </p:cNvPr>
          <p:cNvSpPr txBox="1">
            <a:spLocks/>
          </p:cNvSpPr>
          <p:nvPr/>
        </p:nvSpPr>
        <p:spPr>
          <a:xfrm>
            <a:off x="-552107" y="3239999"/>
            <a:ext cx="8650225" cy="2408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sym typeface="Bubblegum San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sym typeface="Bubblegum Sans"/>
              </a:rPr>
              <a:t>Mùa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sym typeface="Bubblegum San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sym typeface="Bubblegum Sans"/>
              </a:rPr>
              <a:t>hè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sym typeface="Bubblegum San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B4F4A4-5A4C-4CA8-A8FA-730077D2D3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038" y="2581884"/>
            <a:ext cx="4185322" cy="2790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Arrow: Left 11">
            <a:hlinkClick r:id="rId6" action="ppaction://hlinksldjump"/>
            <a:extLst>
              <a:ext uri="{FF2B5EF4-FFF2-40B4-BE49-F238E27FC236}">
                <a16:creationId xmlns:a16="http://schemas.microsoft.com/office/drawing/2014/main" id="{AE429DB1-2993-4C6C-A77C-5EDA6B3E7BD5}"/>
              </a:ext>
            </a:extLst>
          </p:cNvPr>
          <p:cNvSpPr/>
          <p:nvPr/>
        </p:nvSpPr>
        <p:spPr>
          <a:xfrm>
            <a:off x="218609" y="4929188"/>
            <a:ext cx="825150" cy="429184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47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75847" y="4352544"/>
            <a:ext cx="12367847" cy="2505456"/>
            <a:chOff x="-175847" y="4352544"/>
            <a:chExt cx="12367847" cy="250545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3" name="Google Shape;487;p33"/>
          <p:cNvSpPr txBox="1">
            <a:spLocks/>
          </p:cNvSpPr>
          <p:nvPr/>
        </p:nvSpPr>
        <p:spPr>
          <a:xfrm>
            <a:off x="1101469" y="101656"/>
            <a:ext cx="8814056" cy="3013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Mùa gì dịu nắng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Mây nhẹ nhàng bay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Gió khẽ rung cây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Lá vàng rơi rụng 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15A24"/>
              </a:solidFill>
              <a:effectLst/>
              <a:uLnTx/>
              <a:uFillTx/>
              <a:latin typeface="Arial" panose="020B0604020202020204" pitchFamily="34" charset="0"/>
              <a:sym typeface="Bubblegum San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87709C-1B5B-4EF9-A652-ABBA149F80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07" y="155969"/>
            <a:ext cx="607631" cy="607631"/>
          </a:xfrm>
          <a:prstGeom prst="rect">
            <a:avLst/>
          </a:prstGeom>
        </p:spPr>
      </p:pic>
      <p:sp>
        <p:nvSpPr>
          <p:cNvPr id="29" name="Google Shape;487;p33">
            <a:extLst>
              <a:ext uri="{FF2B5EF4-FFF2-40B4-BE49-F238E27FC236}">
                <a16:creationId xmlns:a16="http://schemas.microsoft.com/office/drawing/2014/main" id="{16CF6DFB-BA4F-4DD2-899B-DDEE964AE50B}"/>
              </a:ext>
            </a:extLst>
          </p:cNvPr>
          <p:cNvSpPr txBox="1">
            <a:spLocks/>
          </p:cNvSpPr>
          <p:nvPr/>
        </p:nvSpPr>
        <p:spPr>
          <a:xfrm>
            <a:off x="0" y="3105361"/>
            <a:ext cx="8650225" cy="2408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sym typeface="Bubblegum San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sym typeface="Bubblegum Sans"/>
              </a:rPr>
              <a:t>Mùa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sym typeface="Bubblegum San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sym typeface="Bubblegum Sans"/>
              </a:rPr>
              <a:t>thu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sym typeface="Bubblegum San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1C8CB9-BC55-46B8-801B-DEA259BC90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067" y="2513992"/>
            <a:ext cx="3929350" cy="2844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Arrow: Left 1">
            <a:hlinkClick r:id="rId6" action="ppaction://hlinksldjump"/>
            <a:extLst>
              <a:ext uri="{FF2B5EF4-FFF2-40B4-BE49-F238E27FC236}">
                <a16:creationId xmlns:a16="http://schemas.microsoft.com/office/drawing/2014/main" id="{6BB084C1-2A61-44A8-BD3B-A2BF6B895DAA}"/>
              </a:ext>
            </a:extLst>
          </p:cNvPr>
          <p:cNvSpPr/>
          <p:nvPr/>
        </p:nvSpPr>
        <p:spPr>
          <a:xfrm>
            <a:off x="218609" y="4929188"/>
            <a:ext cx="825150" cy="429184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12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75847" y="4352544"/>
            <a:ext cx="12367847" cy="2505456"/>
            <a:chOff x="-175847" y="4352544"/>
            <a:chExt cx="12367847" cy="250545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3" name="Google Shape;487;p33"/>
          <p:cNvSpPr txBox="1">
            <a:spLocks/>
          </p:cNvSpPr>
          <p:nvPr/>
        </p:nvSpPr>
        <p:spPr>
          <a:xfrm>
            <a:off x="1101469" y="101656"/>
            <a:ext cx="8814056" cy="3013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Mùa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rét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buốt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15A24"/>
              </a:solidFill>
              <a:effectLst/>
              <a:uLnTx/>
              <a:uFillTx/>
              <a:latin typeface="Calibri"/>
              <a:sym typeface="Bubblegum San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Gió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bấc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thổi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tràn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15A24"/>
              </a:solidFill>
              <a:effectLst/>
              <a:uLnTx/>
              <a:uFillTx/>
              <a:latin typeface="Calibri"/>
              <a:sym typeface="Bubblegum San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làm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15A24"/>
              </a:solidFill>
              <a:effectLst/>
              <a:uLnTx/>
              <a:uFillTx/>
              <a:latin typeface="Calibri"/>
              <a:sym typeface="Bubblegum San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Phải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 lo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mặc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ấm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 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15A24"/>
              </a:solidFill>
              <a:effectLst/>
              <a:uLnTx/>
              <a:uFillTx/>
              <a:latin typeface="Arial" panose="020B0604020202020204" pitchFamily="34" charset="0"/>
              <a:sym typeface="Bubblegum San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87709C-1B5B-4EF9-A652-ABBA149F80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07" y="155969"/>
            <a:ext cx="607631" cy="607631"/>
          </a:xfrm>
          <a:prstGeom prst="rect">
            <a:avLst/>
          </a:prstGeom>
        </p:spPr>
      </p:pic>
      <p:sp>
        <p:nvSpPr>
          <p:cNvPr id="29" name="Google Shape;487;p33">
            <a:extLst>
              <a:ext uri="{FF2B5EF4-FFF2-40B4-BE49-F238E27FC236}">
                <a16:creationId xmlns:a16="http://schemas.microsoft.com/office/drawing/2014/main" id="{16CF6DFB-BA4F-4DD2-899B-DDEE964AE50B}"/>
              </a:ext>
            </a:extLst>
          </p:cNvPr>
          <p:cNvSpPr txBox="1">
            <a:spLocks/>
          </p:cNvSpPr>
          <p:nvPr/>
        </p:nvSpPr>
        <p:spPr>
          <a:xfrm>
            <a:off x="-760750" y="3047610"/>
            <a:ext cx="8650225" cy="2408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sym typeface="Bubblegum San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sym typeface="Bubblegum Sans"/>
              </a:rPr>
              <a:t>Mùa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sym typeface="Bubblegum San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sym typeface="Bubblegum Sans"/>
              </a:rPr>
              <a:t>đông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sym typeface="Bubblegum San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CEBC4B-CDA3-4E39-BBB4-81AB53CEE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16443"/>
            <a:ext cx="4409800" cy="2939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Arrow: Left 11">
            <a:hlinkClick r:id="rId6" action="ppaction://hlinksldjump"/>
            <a:extLst>
              <a:ext uri="{FF2B5EF4-FFF2-40B4-BE49-F238E27FC236}">
                <a16:creationId xmlns:a16="http://schemas.microsoft.com/office/drawing/2014/main" id="{46A7D643-3CE8-44CE-B6F9-8737CFCCD65F}"/>
              </a:ext>
            </a:extLst>
          </p:cNvPr>
          <p:cNvSpPr/>
          <p:nvPr/>
        </p:nvSpPr>
        <p:spPr>
          <a:xfrm>
            <a:off x="218609" y="4929188"/>
            <a:ext cx="825150" cy="429184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96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489" y="4118624"/>
            <a:ext cx="714606" cy="714607"/>
          </a:xfrm>
          <a:prstGeom prst="rect">
            <a:avLst/>
          </a:prstGeom>
        </p:spPr>
      </p:pic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8745" y="512833"/>
            <a:ext cx="714606" cy="714607"/>
          </a:xfrm>
          <a:prstGeom prst="rect">
            <a:avLst/>
          </a:prstGeom>
        </p:spPr>
      </p:pic>
      <p:pic>
        <p:nvPicPr>
          <p:cNvPr id="1026" name="Picture 2" descr="Cute girl smiling welcoming posture character cartoon logo hand drawn art illustration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8" t="5797" r="24015"/>
          <a:stretch/>
        </p:blipFill>
        <p:spPr bwMode="auto">
          <a:xfrm>
            <a:off x="9518873" y="3286569"/>
            <a:ext cx="2552700" cy="357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B2397E-E248-4842-8CA9-3CD6DAFF4FA8}"/>
              </a:ext>
            </a:extLst>
          </p:cNvPr>
          <p:cNvSpPr txBox="1"/>
          <p:nvPr/>
        </p:nvSpPr>
        <p:spPr>
          <a:xfrm>
            <a:off x="1631489" y="1504690"/>
            <a:ext cx="88047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Nói</a:t>
            </a: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nghe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92F90F-F4FE-4525-820E-9BEA3E7106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4397" y="2775330"/>
            <a:ext cx="7175614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9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BAE69A-10C0-8B48-B0D7-CF2486A60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6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0034" y="950626"/>
            <a:ext cx="3366192" cy="30565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B545AA-C53B-C248-BC3B-6245377F83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5776" y="971773"/>
            <a:ext cx="2945979" cy="28737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402B41-B2DD-2E4E-A35D-6763855044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9917" y="4172506"/>
            <a:ext cx="3438600" cy="25658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2DE3135-84F5-594D-B1CB-97FA8D1D92C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0806" y="4007142"/>
            <a:ext cx="2869725" cy="2784906"/>
          </a:xfrm>
          <a:prstGeom prst="roundRect">
            <a:avLst>
              <a:gd name="adj" fmla="val 6613"/>
            </a:avLst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44695CB-A6C5-8642-8253-33D3ECA4C332}"/>
              </a:ext>
            </a:extLst>
          </p:cNvPr>
          <p:cNvSpPr txBox="1"/>
          <p:nvPr/>
        </p:nvSpPr>
        <p:spPr>
          <a:xfrm>
            <a:off x="2472396" y="119629"/>
            <a:ext cx="7816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bốn mùa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4674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Early Childhood Center by Slidesgo">
  <a:themeElements>
    <a:clrScheme name="Simple Light">
      <a:dk1>
        <a:srgbClr val="33140B"/>
      </a:dk1>
      <a:lt1>
        <a:srgbClr val="FFFFFF"/>
      </a:lt1>
      <a:dk2>
        <a:srgbClr val="595959"/>
      </a:dk2>
      <a:lt2>
        <a:srgbClr val="EEEEEE"/>
      </a:lt2>
      <a:accent1>
        <a:srgbClr val="FFAF57"/>
      </a:accent1>
      <a:accent2>
        <a:srgbClr val="BCE98C"/>
      </a:accent2>
      <a:accent3>
        <a:srgbClr val="58E0F1"/>
      </a:accent3>
      <a:accent4>
        <a:srgbClr val="FFFFFF"/>
      </a:accent4>
      <a:accent5>
        <a:srgbClr val="F16FB1"/>
      </a:accent5>
      <a:accent6>
        <a:srgbClr val="E8493F"/>
      </a:accent6>
      <a:hlink>
        <a:srgbClr val="3314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209</Words>
  <Application>Microsoft Office PowerPoint</Application>
  <PresentationFormat>Widescreen</PresentationFormat>
  <Paragraphs>36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13</vt:i4>
      </vt:variant>
    </vt:vector>
  </HeadingPairs>
  <TitlesOfParts>
    <vt:vector size="38" baseType="lpstr">
      <vt:lpstr>等线</vt:lpstr>
      <vt:lpstr>等线 Light</vt:lpstr>
      <vt:lpstr>微软雅黑</vt:lpstr>
      <vt:lpstr>Arial</vt:lpstr>
      <vt:lpstr>Arial-Rounded</vt:lpstr>
      <vt:lpstr>Averta Std CY Bold</vt:lpstr>
      <vt:lpstr>Bubblegum Sans</vt:lpstr>
      <vt:lpstr>Calibri</vt:lpstr>
      <vt:lpstr>Calibri Light</vt:lpstr>
      <vt:lpstr>Cambria</vt:lpstr>
      <vt:lpstr>Nunito</vt:lpstr>
      <vt:lpstr>Nunito Sans</vt:lpstr>
      <vt:lpstr>Quicksand</vt:lpstr>
      <vt:lpstr>Quicksand Light</vt:lpstr>
      <vt:lpstr>Quicksand Medium</vt:lpstr>
      <vt:lpstr>UTM Showcard</vt:lpstr>
      <vt:lpstr>千图网拥有20W+精美PPT模板 更多PPT模板下载至：www.58pic.com/office/ppt​​</vt:lpstr>
      <vt:lpstr>2_Office Theme</vt:lpstr>
      <vt:lpstr>Hoạt động</vt:lpstr>
      <vt:lpstr>https://www.freeppt7.com</vt:lpstr>
      <vt:lpstr>1_https://www.freeppt7.com</vt:lpstr>
      <vt:lpstr>Office 主题​​</vt:lpstr>
      <vt:lpstr>Early Childhood Center by Slidesgo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19</cp:revision>
  <dcterms:created xsi:type="dcterms:W3CDTF">2021-07-31T09:40:09Z</dcterms:created>
  <dcterms:modified xsi:type="dcterms:W3CDTF">2026-01-12T06:06:48Z</dcterms:modified>
</cp:coreProperties>
</file>