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  <p:sldMasterId id="2147483700" r:id="rId3"/>
    <p:sldMasterId id="2147483738" r:id="rId4"/>
    <p:sldMasterId id="2147483750" r:id="rId5"/>
  </p:sldMasterIdLst>
  <p:notesMasterIdLst>
    <p:notesMasterId r:id="rId25"/>
  </p:notesMasterIdLst>
  <p:sldIdLst>
    <p:sldId id="2007577141" r:id="rId6"/>
    <p:sldId id="343" r:id="rId7"/>
    <p:sldId id="322" r:id="rId8"/>
    <p:sldId id="259" r:id="rId9"/>
    <p:sldId id="260" r:id="rId10"/>
    <p:sldId id="2007577142" r:id="rId11"/>
    <p:sldId id="2007577143" r:id="rId12"/>
    <p:sldId id="2007577138" r:id="rId13"/>
    <p:sldId id="314" r:id="rId14"/>
    <p:sldId id="2007577140" r:id="rId15"/>
    <p:sldId id="270" r:id="rId16"/>
    <p:sldId id="271" r:id="rId17"/>
    <p:sldId id="272" r:id="rId18"/>
    <p:sldId id="262" r:id="rId19"/>
    <p:sldId id="2007577139" r:id="rId20"/>
    <p:sldId id="282" r:id="rId21"/>
    <p:sldId id="283" r:id="rId22"/>
    <p:sldId id="284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00A4B-AD33-47BF-9FCC-50AC00BCC14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95417-2416-481C-9571-FA70CED8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5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cc728cf7d_0_1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cc728cf7d_0_1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84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cc728cf7d_0_1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cc728cf7d_0_1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80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cc728cf7d_0_11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cc728cf7d_0_11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6301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cc728cf7d_0_11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cc728cf7d_0_11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999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cc728cf7d_0_11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cc728cf7d_0_11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811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bcc728cf7d_0_11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bcc728cf7d_0_11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923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cc728cf7d_0_11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cc728cf7d_0_11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494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76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51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010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04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65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2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45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6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0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52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125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78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7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00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30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05047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5290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68406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56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9432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92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278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100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358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64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414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44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693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671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972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6906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08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938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6029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148187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6374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94757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50967" y="1934359"/>
            <a:ext cx="4328000" cy="10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950967" y="2940792"/>
            <a:ext cx="4328800" cy="20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5652034" y="190067"/>
            <a:ext cx="6999685" cy="6727767"/>
          </a:xfrm>
          <a:custGeom>
            <a:avLst/>
            <a:gdLst/>
            <a:ahLst/>
            <a:cxnLst/>
            <a:rect l="l" t="t" r="r" b="b"/>
            <a:pathLst>
              <a:path w="205129" h="201833" extrusionOk="0">
                <a:moveTo>
                  <a:pt x="51815" y="201833"/>
                </a:moveTo>
                <a:cubicBezTo>
                  <a:pt x="58621" y="199562"/>
                  <a:pt x="61055" y="184749"/>
                  <a:pt x="55216" y="180579"/>
                </a:cubicBezTo>
                <a:cubicBezTo>
                  <a:pt x="51667" y="178044"/>
                  <a:pt x="44599" y="178083"/>
                  <a:pt x="42180" y="181712"/>
                </a:cubicBezTo>
                <a:cubicBezTo>
                  <a:pt x="41069" y="183379"/>
                  <a:pt x="41726" y="186142"/>
                  <a:pt x="43030" y="187663"/>
                </a:cubicBezTo>
                <a:cubicBezTo>
                  <a:pt x="44334" y="189184"/>
                  <a:pt x="47987" y="188553"/>
                  <a:pt x="48982" y="186813"/>
                </a:cubicBezTo>
                <a:cubicBezTo>
                  <a:pt x="53204" y="179431"/>
                  <a:pt x="40158" y="170702"/>
                  <a:pt x="32262" y="167543"/>
                </a:cubicBezTo>
                <a:cubicBezTo>
                  <a:pt x="26624" y="165287"/>
                  <a:pt x="18487" y="167466"/>
                  <a:pt x="14692" y="162725"/>
                </a:cubicBezTo>
                <a:cubicBezTo>
                  <a:pt x="10265" y="157193"/>
                  <a:pt x="10980" y="149042"/>
                  <a:pt x="8740" y="142321"/>
                </a:cubicBezTo>
                <a:cubicBezTo>
                  <a:pt x="3995" y="128085"/>
                  <a:pt x="-1123" y="113057"/>
                  <a:pt x="239" y="98113"/>
                </a:cubicBezTo>
                <a:cubicBezTo>
                  <a:pt x="1220" y="87344"/>
                  <a:pt x="-2225" y="69624"/>
                  <a:pt x="8174" y="66657"/>
                </a:cubicBezTo>
                <a:cubicBezTo>
                  <a:pt x="11259" y="65777"/>
                  <a:pt x="18009" y="71523"/>
                  <a:pt x="15258" y="73174"/>
                </a:cubicBezTo>
                <a:cubicBezTo>
                  <a:pt x="11077" y="75682"/>
                  <a:pt x="4577" y="65633"/>
                  <a:pt x="6757" y="61272"/>
                </a:cubicBezTo>
                <a:cubicBezTo>
                  <a:pt x="9117" y="56552"/>
                  <a:pt x="12803" y="51605"/>
                  <a:pt x="17809" y="49937"/>
                </a:cubicBezTo>
                <a:cubicBezTo>
                  <a:pt x="23726" y="47965"/>
                  <a:pt x="30515" y="51084"/>
                  <a:pt x="36512" y="49370"/>
                </a:cubicBezTo>
                <a:cubicBezTo>
                  <a:pt x="41272" y="48010"/>
                  <a:pt x="43209" y="42076"/>
                  <a:pt x="46431" y="38318"/>
                </a:cubicBezTo>
                <a:cubicBezTo>
                  <a:pt x="50427" y="33656"/>
                  <a:pt x="57236" y="31982"/>
                  <a:pt x="61167" y="27266"/>
                </a:cubicBezTo>
                <a:cubicBezTo>
                  <a:pt x="65242" y="22378"/>
                  <a:pt x="67651" y="12778"/>
                  <a:pt x="63151" y="8278"/>
                </a:cubicBezTo>
                <a:cubicBezTo>
                  <a:pt x="60164" y="5291"/>
                  <a:pt x="54196" y="3667"/>
                  <a:pt x="50682" y="6011"/>
                </a:cubicBezTo>
                <a:cubicBezTo>
                  <a:pt x="48226" y="7649"/>
                  <a:pt x="47461" y="12707"/>
                  <a:pt x="49548" y="14796"/>
                </a:cubicBezTo>
                <a:cubicBezTo>
                  <a:pt x="55140" y="20393"/>
                  <a:pt x="62113" y="4877"/>
                  <a:pt x="69386" y="1761"/>
                </a:cubicBezTo>
                <a:cubicBezTo>
                  <a:pt x="77027" y="-1513"/>
                  <a:pt x="86076" y="728"/>
                  <a:pt x="94324" y="1761"/>
                </a:cubicBezTo>
                <a:cubicBezTo>
                  <a:pt x="100230" y="2501"/>
                  <a:pt x="106403" y="600"/>
                  <a:pt x="112177" y="2044"/>
                </a:cubicBezTo>
                <a:cubicBezTo>
                  <a:pt x="117956" y="3489"/>
                  <a:pt x="125384" y="4933"/>
                  <a:pt x="128047" y="10262"/>
                </a:cubicBezTo>
                <a:cubicBezTo>
                  <a:pt x="132788" y="19749"/>
                  <a:pt x="128473" y="35324"/>
                  <a:pt x="137682" y="40585"/>
                </a:cubicBezTo>
                <a:cubicBezTo>
                  <a:pt x="142301" y="43224"/>
                  <a:pt x="149661" y="40205"/>
                  <a:pt x="152985" y="36051"/>
                </a:cubicBezTo>
                <a:cubicBezTo>
                  <a:pt x="155529" y="32872"/>
                  <a:pt x="155915" y="25378"/>
                  <a:pt x="152135" y="23865"/>
                </a:cubicBezTo>
                <a:cubicBezTo>
                  <a:pt x="147434" y="21984"/>
                  <a:pt x="143539" y="37372"/>
                  <a:pt x="148451" y="38601"/>
                </a:cubicBezTo>
                <a:cubicBezTo>
                  <a:pt x="156991" y="40737"/>
                  <a:pt x="162681" y="28085"/>
                  <a:pt x="170555" y="24148"/>
                </a:cubicBezTo>
                <a:cubicBezTo>
                  <a:pt x="173854" y="22498"/>
                  <a:pt x="178999" y="22107"/>
                  <a:pt x="181607" y="24715"/>
                </a:cubicBezTo>
                <a:cubicBezTo>
                  <a:pt x="184730" y="27838"/>
                  <a:pt x="186605" y="32362"/>
                  <a:pt x="190392" y="34634"/>
                </a:cubicBezTo>
                <a:cubicBezTo>
                  <a:pt x="194667" y="37199"/>
                  <a:pt x="201604" y="35608"/>
                  <a:pt x="205129" y="320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66945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293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1743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238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87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659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539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303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401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513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524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334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862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334200" y="4296800"/>
            <a:ext cx="40720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2785800" y="1807600"/>
            <a:ext cx="66204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2378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516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8541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2883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8291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298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239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4812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1294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9770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17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59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3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2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220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657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A07E0D-5323-4014-8CD3-D00B503EF0A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24F58D-D53C-4D2B-B384-9DF064143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064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5535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53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4001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4290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891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9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322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284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158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6333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7246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5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473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image" Target="../media/image3.jpg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8C26200-1ECF-83E6-D3BF-B7AC11416A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7" y="143586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6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44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F8725ED-60CB-C1CF-DBF0-BF8B11EBA165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7" y="143586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134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3">
            <a:extLst>
              <a:ext uri="{FF2B5EF4-FFF2-40B4-BE49-F238E27FC236}">
                <a16:creationId xmlns:a16="http://schemas.microsoft.com/office/drawing/2014/main" id="{ACA051A4-2925-60CF-F122-F93CD4667CA0}"/>
              </a:ext>
            </a:extLst>
          </p:cNvPr>
          <p:cNvGrpSpPr/>
          <p:nvPr userDrawn="1"/>
        </p:nvGrpSpPr>
        <p:grpSpPr>
          <a:xfrm>
            <a:off x="0" y="544"/>
            <a:ext cx="12192000" cy="6857456"/>
            <a:chOff x="0" y="544"/>
            <a:chExt cx="9144000" cy="5142412"/>
          </a:xfrm>
        </p:grpSpPr>
        <p:pic>
          <p:nvPicPr>
            <p:cNvPr id="8" name="图片 4" descr="形状&#10;&#10;描述已自动生成">
              <a:extLst>
                <a:ext uri="{FF2B5EF4-FFF2-40B4-BE49-F238E27FC236}">
                  <a16:creationId xmlns:a16="http://schemas.microsoft.com/office/drawing/2014/main" id="{AF01D591-0A37-5C4A-C138-04383B0A1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4"/>
              <a:ext cx="9144000" cy="5142411"/>
            </a:xfrm>
            <a:prstGeom prst="rect">
              <a:avLst/>
            </a:prstGeom>
          </p:spPr>
        </p:pic>
        <p:pic>
          <p:nvPicPr>
            <p:cNvPr id="9" name="图片 5" descr="图形用户界面&#10;&#10;低可信度描述已自动生成">
              <a:extLst>
                <a:ext uri="{FF2B5EF4-FFF2-40B4-BE49-F238E27FC236}">
                  <a16:creationId xmlns:a16="http://schemas.microsoft.com/office/drawing/2014/main" id="{083CFC7C-B8FF-318B-43EB-212091B29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4"/>
              <a:ext cx="9144000" cy="5142412"/>
            </a:xfrm>
            <a:prstGeom prst="rect">
              <a:avLst/>
            </a:prstGeom>
          </p:spPr>
        </p:pic>
        <p:pic>
          <p:nvPicPr>
            <p:cNvPr id="10" name="图片 6" descr="图片包含 游戏机, 花&#10;&#10;描述已自动生成">
              <a:extLst>
                <a:ext uri="{FF2B5EF4-FFF2-40B4-BE49-F238E27FC236}">
                  <a16:creationId xmlns:a16="http://schemas.microsoft.com/office/drawing/2014/main" id="{F93027BF-1441-C0E8-61BE-90561009B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04"/>
            <a:stretch/>
          </p:blipFill>
          <p:spPr>
            <a:xfrm>
              <a:off x="0" y="2952520"/>
              <a:ext cx="9144000" cy="2190436"/>
            </a:xfrm>
            <a:prstGeom prst="rect">
              <a:avLst/>
            </a:prstGeom>
          </p:spPr>
        </p:pic>
        <p:grpSp>
          <p:nvGrpSpPr>
            <p:cNvPr id="11" name="组合 7">
              <a:extLst>
                <a:ext uri="{FF2B5EF4-FFF2-40B4-BE49-F238E27FC236}">
                  <a16:creationId xmlns:a16="http://schemas.microsoft.com/office/drawing/2014/main" id="{F2FD111B-5CD6-A6C0-2950-3DDF23FF3725}"/>
                </a:ext>
              </a:extLst>
            </p:cNvPr>
            <p:cNvGrpSpPr/>
            <p:nvPr/>
          </p:nvGrpSpPr>
          <p:grpSpPr>
            <a:xfrm>
              <a:off x="275422" y="249750"/>
              <a:ext cx="8593157" cy="4644000"/>
              <a:chOff x="275422" y="249750"/>
              <a:chExt cx="8593157" cy="4644000"/>
            </a:xfrm>
          </p:grpSpPr>
          <p:sp>
            <p:nvSpPr>
              <p:cNvPr id="12" name="矩形: 圆角 8">
                <a:extLst>
                  <a:ext uri="{FF2B5EF4-FFF2-40B4-BE49-F238E27FC236}">
                    <a16:creationId xmlns:a16="http://schemas.microsoft.com/office/drawing/2014/main" id="{B3ADF436-39CF-1EA6-6099-959B3A2B7F2C}"/>
                  </a:ext>
                </a:extLst>
              </p:cNvPr>
              <p:cNvSpPr/>
              <p:nvPr/>
            </p:nvSpPr>
            <p:spPr>
              <a:xfrm>
                <a:off x="378000" y="357750"/>
                <a:ext cx="8388000" cy="4428000"/>
              </a:xfrm>
              <a:prstGeom prst="roundRect">
                <a:avLst>
                  <a:gd name="adj" fmla="val 5369"/>
                </a:avLst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" name="组合 9">
                <a:extLst>
                  <a:ext uri="{FF2B5EF4-FFF2-40B4-BE49-F238E27FC236}">
                    <a16:creationId xmlns:a16="http://schemas.microsoft.com/office/drawing/2014/main" id="{E678E58D-3683-4DD1-222D-603971D484E7}"/>
                  </a:ext>
                </a:extLst>
              </p:cNvPr>
              <p:cNvGrpSpPr/>
              <p:nvPr/>
            </p:nvGrpSpPr>
            <p:grpSpPr>
              <a:xfrm>
                <a:off x="275422" y="249750"/>
                <a:ext cx="8593157" cy="4644000"/>
                <a:chOff x="275422" y="249750"/>
                <a:chExt cx="8593157" cy="4644000"/>
              </a:xfrm>
            </p:grpSpPr>
            <p:sp>
              <p:nvSpPr>
                <p:cNvPr id="14" name="矩形: 圆角 10">
                  <a:extLst>
                    <a:ext uri="{FF2B5EF4-FFF2-40B4-BE49-F238E27FC236}">
                      <a16:creationId xmlns:a16="http://schemas.microsoft.com/office/drawing/2014/main" id="{B56F84BC-8579-6AB8-6D5A-A76B723ACACA}"/>
                    </a:ext>
                  </a:extLst>
                </p:cNvPr>
                <p:cNvSpPr/>
                <p:nvPr/>
              </p:nvSpPr>
              <p:spPr>
                <a:xfrm>
                  <a:off x="275422" y="249750"/>
                  <a:ext cx="8593157" cy="4644000"/>
                </a:xfrm>
                <a:prstGeom prst="roundRect">
                  <a:avLst>
                    <a:gd name="adj" fmla="val 4751"/>
                  </a:avLst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矩形: 圆角 11">
                  <a:extLst>
                    <a:ext uri="{FF2B5EF4-FFF2-40B4-BE49-F238E27FC236}">
                      <a16:creationId xmlns:a16="http://schemas.microsoft.com/office/drawing/2014/main" id="{CC45BA89-A675-0626-28D2-E9D64325894E}"/>
                    </a:ext>
                  </a:extLst>
                </p:cNvPr>
                <p:cNvSpPr/>
                <p:nvPr/>
              </p:nvSpPr>
              <p:spPr>
                <a:xfrm>
                  <a:off x="451692" y="418640"/>
                  <a:ext cx="8240616" cy="4306220"/>
                </a:xfrm>
                <a:prstGeom prst="roundRect">
                  <a:avLst>
                    <a:gd name="adj" fmla="val 4751"/>
                  </a:avLst>
                </a:prstGeom>
                <a:noFill/>
                <a:ln w="12700">
                  <a:solidFill>
                    <a:schemeClr val="tx1"/>
                  </a:solidFill>
                  <a:prstDash val="lg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6" name="组合 12">
                  <a:extLst>
                    <a:ext uri="{FF2B5EF4-FFF2-40B4-BE49-F238E27FC236}">
                      <a16:creationId xmlns:a16="http://schemas.microsoft.com/office/drawing/2014/main" id="{9683AF31-E669-519E-D93F-FFEDB9307C37}"/>
                    </a:ext>
                  </a:extLst>
                </p:cNvPr>
                <p:cNvGrpSpPr/>
                <p:nvPr/>
              </p:nvGrpSpPr>
              <p:grpSpPr>
                <a:xfrm>
                  <a:off x="451692" y="627750"/>
                  <a:ext cx="8240616" cy="3888000"/>
                  <a:chOff x="451692" y="693374"/>
                  <a:chExt cx="8240616" cy="3888000"/>
                </a:xfrm>
              </p:grpSpPr>
              <p:cxnSp>
                <p:nvCxnSpPr>
                  <p:cNvPr id="17" name="直接连接符 13">
                    <a:extLst>
                      <a:ext uri="{FF2B5EF4-FFF2-40B4-BE49-F238E27FC236}">
                        <a16:creationId xmlns:a16="http://schemas.microsoft.com/office/drawing/2014/main" id="{C2965B64-3935-25FD-8B03-C44C9F4ACA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692308" y="693374"/>
                    <a:ext cx="0" cy="3888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4">
                    <a:extLst>
                      <a:ext uri="{FF2B5EF4-FFF2-40B4-BE49-F238E27FC236}">
                        <a16:creationId xmlns:a16="http://schemas.microsoft.com/office/drawing/2014/main" id="{5FD7CF61-B36B-E369-DD64-EFD7D2E242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1692" y="693374"/>
                    <a:ext cx="0" cy="3888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273025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60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23.png"/><Relationship Id="rId12" Type="http://schemas.microsoft.com/office/2007/relationships/hdphoto" Target="../media/hdphoto1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11" Type="http://schemas.openxmlformats.org/officeDocument/2006/relationships/image" Target="../media/image52.png"/><Relationship Id="rId5" Type="http://schemas.openxmlformats.org/officeDocument/2006/relationships/image" Target="../media/image22.png"/><Relationship Id="rId10" Type="http://schemas.microsoft.com/office/2007/relationships/hdphoto" Target="../media/hdphoto11.wdp"/><Relationship Id="rId4" Type="http://schemas.microsoft.com/office/2007/relationships/hdphoto" Target="../media/hdphoto7.wdp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microsoft.com/office/2007/relationships/hdphoto" Target="../media/hdphoto10.wdp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jpeg"/><Relationship Id="rId11" Type="http://schemas.openxmlformats.org/officeDocument/2006/relationships/image" Target="../media/image44.png"/><Relationship Id="rId5" Type="http://schemas.microsoft.com/office/2007/relationships/hdphoto" Target="../media/hdphoto7.wdp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microsoft.com/office/2007/relationships/hdphoto" Target="../media/hdphoto13.wdp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microsoft.com/office/2007/relationships/hdphoto" Target="../media/hdphoto5.wdp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7.wdp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21.jpe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jpe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7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7.wdp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21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0.wdp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4.jpeg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microsoft.com/office/2007/relationships/hdphoto" Target="../media/hdphoto7.wdp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nk story book on wood table vector. Cartoon Flat Style Illustration  494631 Vector Art at Vecteezy">
            <a:extLst>
              <a:ext uri="{FF2B5EF4-FFF2-40B4-BE49-F238E27FC236}">
                <a16:creationId xmlns:a16="http://schemas.microsoft.com/office/drawing/2014/main" id="{B0AE2C2A-F541-4778-B259-A5EC5E9E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9963785-7C5B-4AF8-89E2-6AE23D0F5BF0}"/>
              </a:ext>
            </a:extLst>
          </p:cNvPr>
          <p:cNvGrpSpPr/>
          <p:nvPr/>
        </p:nvGrpSpPr>
        <p:grpSpPr>
          <a:xfrm>
            <a:off x="1100668" y="2130461"/>
            <a:ext cx="2320289" cy="2739393"/>
            <a:chOff x="1299210" y="746736"/>
            <a:chExt cx="1237614" cy="1461159"/>
          </a:xfrm>
        </p:grpSpPr>
        <p:pic>
          <p:nvPicPr>
            <p:cNvPr id="11" name="Picture 4" descr="Decal Dán Tường Hình Cây Xương Rồng | Shopee Việt Nam">
              <a:extLst>
                <a:ext uri="{FF2B5EF4-FFF2-40B4-BE49-F238E27FC236}">
                  <a16:creationId xmlns:a16="http://schemas.microsoft.com/office/drawing/2014/main" id="{CDC6F2EE-C5DE-44F7-99F5-C56370F1F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125" b="97125" l="1625" r="15500">
                          <a14:foregroundMark x1="15500" y1="79250" x2="15500" y2="7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70" r="83185"/>
            <a:stretch/>
          </p:blipFill>
          <p:spPr bwMode="auto">
            <a:xfrm>
              <a:off x="1299210" y="786765"/>
              <a:ext cx="864870" cy="142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Kéo tỉa biểu tượng máy tính Snips Kéo, Sprayer, Hoạt hình, Biểu tượng máy  tính png | PNGEgg">
              <a:extLst>
                <a:ext uri="{FF2B5EF4-FFF2-40B4-BE49-F238E27FC236}">
                  <a16:creationId xmlns:a16="http://schemas.microsoft.com/office/drawing/2014/main" id="{DF36B924-CF4F-4871-9A74-A82EBB208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22" b="96667" l="3000" r="97333">
                          <a14:foregroundMark x1="6000" y1="43333" x2="11333" y2="42000"/>
                          <a14:foregroundMark x1="3111" y1="43556" x2="3111" y2="43556"/>
                          <a14:foregroundMark x1="50667" y1="93778" x2="60333" y2="93111"/>
                          <a14:foregroundMark x1="60333" y1="93111" x2="62444" y2="90222"/>
                          <a14:foregroundMark x1="56667" y1="96667" x2="56667" y2="96667"/>
                          <a14:foregroundMark x1="75111" y1="8444" x2="88444" y2="3333"/>
                          <a14:foregroundMark x1="97333" y1="11111" x2="93333" y2="2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10476" flipH="1">
              <a:off x="2001498" y="746736"/>
              <a:ext cx="535326" cy="53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66" name="Picture 2" descr="Premium Vector | Happy girl merchant cute with mobile box delivery online  shopping icon logo hand drawn illustration | How to draw hands, Cute girl  shopping cartoon, Hand logo">
            <a:extLst>
              <a:ext uri="{FF2B5EF4-FFF2-40B4-BE49-F238E27FC236}">
                <a16:creationId xmlns:a16="http://schemas.microsoft.com/office/drawing/2014/main" id="{0E249AFB-E3C1-4BB7-8E0F-50E7FEE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0" b="46200" l="49201" r="87061">
                        <a14:foregroundMark x1="70927" y1="9400" x2="77636" y2="11800"/>
                        <a14:foregroundMark x1="62300" y1="44200" x2="75240" y2="44200"/>
                        <a14:foregroundMark x1="62300" y1="39400" x2="74760" y2="40200"/>
                        <a14:foregroundMark x1="69808" y1="46200" x2="76038" y2="45400"/>
                        <a14:foregroundMark x1="86262" y1="38400" x2="86262" y2="38400"/>
                        <a14:foregroundMark x1="84345" y1="37600" x2="86422" y2="38000"/>
                        <a14:foregroundMark x1="86422" y1="38200" x2="86422" y2="38200"/>
                        <a14:foregroundMark x1="86422" y1="38200" x2="86422" y2="38200"/>
                        <a14:foregroundMark x1="87220" y1="37000" x2="87220" y2="39600"/>
                        <a14:foregroundMark x1="84345" y1="41800" x2="85463" y2="43600"/>
                        <a14:foregroundMark x1="51278" y1="17800" x2="51445" y2="17914"/>
                        <a14:foregroundMark x1="49361" y1="27400" x2="50639" y2="27400"/>
                        <a14:foregroundMark x1="50639" y1="18400" x2="52716" y2="18400"/>
                        <a14:foregroundMark x1="49042" y1="22400" x2="50799" y2="22800"/>
                        <a14:backgroundMark x1="51973" y1="20756" x2="53195" y2="2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5" t="1023" r="11250" b="50000"/>
          <a:stretch/>
        </p:blipFill>
        <p:spPr bwMode="auto">
          <a:xfrm>
            <a:off x="9482667" y="4675762"/>
            <a:ext cx="2502231" cy="23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92821BFF-C4F0-41CE-8FB7-417815F3687B}"/>
              </a:ext>
            </a:extLst>
          </p:cNvPr>
          <p:cNvSpPr txBox="1"/>
          <p:nvPr/>
        </p:nvSpPr>
        <p:spPr>
          <a:xfrm>
            <a:off x="2833239" y="2245932"/>
            <a:ext cx="71157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0" cap="none" spc="0" normalizeH="0" baseline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Khởi</a:t>
            </a:r>
            <a:r>
              <a:rPr kumimoji="0" lang="en-US" altLang="zh-CN" sz="8800" b="1" i="0" u="none" strike="noStrike" kern="0" cap="none" spc="0" normalizeH="0" noProof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800" b="1" i="0" u="none" strike="noStrike" kern="0" cap="none" spc="0" normalizeH="0" noProof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effectLst/>
                <a:uLnTx/>
                <a:uFillTx/>
                <a:latin typeface="Calibri" panose="020F0502020204030204" pitchFamily="34" charset="0"/>
                <a:ea typeface="字魂39号-肥宅快乐体" pitchFamily="2" charset="-122"/>
                <a:cs typeface="Calibri" panose="020F0502020204030204" pitchFamily="34" charset="0"/>
                <a:sym typeface="Arial"/>
              </a:rPr>
              <a:t>động</a:t>
            </a:r>
            <a:endParaRPr kumimoji="0" lang="zh-CN" altLang="en-US" sz="8800" b="1" i="0" u="none" strike="noStrike" kern="0" cap="none" spc="0" normalizeH="0" baseline="0" noProof="0" dirty="0">
              <a:ln>
                <a:solidFill>
                  <a:srgbClr val="42834A"/>
                </a:solidFill>
              </a:ln>
              <a:solidFill>
                <a:srgbClr val="448F4D"/>
              </a:solidFill>
              <a:effectLst/>
              <a:uLnTx/>
              <a:uFillTx/>
              <a:latin typeface="Calibri" panose="020F0502020204030204" pitchFamily="34" charset="0"/>
              <a:ea typeface="字魂39号-肥宅快乐体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336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206D8506-AB07-2A4D-29B9-CCCE25BBC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41956" y="622245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366286"/>
              <a:ext cx="44628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66763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Quê hương em có đồng lúa xanh.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854" y="3869949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824700" y="3728631"/>
            <a:ext cx="2553070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Wingdings" panose="05000000000000000000" pitchFamily="2" charset="2"/>
              </a:rPr>
              <a:t>Q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916" y="4516280"/>
            <a:ext cx="1079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633948" y="5285482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2755" y="622245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66763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Quê hương em có đồng lúa xanh.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3606" y="4472265"/>
            <a:ext cx="4741604" cy="9387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Wingdings" panose="05000000000000000000" pitchFamily="2" charset="2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916" y="3953079"/>
            <a:ext cx="6661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6508" y="3823558"/>
            <a:ext cx="4741604" cy="9387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Wingdings" panose="05000000000000000000" pitchFamily="2" charset="2"/>
              </a:rPr>
              <a:t>Q,h,l,g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978" y="4599410"/>
            <a:ext cx="6648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ô li?</a:t>
            </a:r>
          </a:p>
        </p:txBody>
      </p:sp>
    </p:spTree>
    <p:extLst>
      <p:ext uri="{BB962C8B-B14F-4D97-AF65-F5344CB8AC3E}">
        <p14:creationId xmlns:p14="http://schemas.microsoft.com/office/powerpoint/2010/main" val="43219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42137" y="257522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ỨNG DỤNG</a:t>
              </a: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51140" y="1430295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80619" y="2025162"/>
            <a:ext cx="7803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Quê hương em có đồng lúa xanh.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989962"/>
            <a:ext cx="10681335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o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),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u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lúa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),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7853" y="3314879"/>
            <a:ext cx="1111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184" y="5116482"/>
            <a:ext cx="1111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g) Vị trí đặt dấu chấm: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2184" y="5470492"/>
            <a:ext cx="10681335" cy="81881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Ngay sau chữ cái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của tiếng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xanh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225B87C-0D06-4D8A-BB46-B2908F08B1E3}"/>
              </a:ext>
            </a:extLst>
          </p:cNvPr>
          <p:cNvGrpSpPr/>
          <p:nvPr/>
        </p:nvGrpSpPr>
        <p:grpSpPr>
          <a:xfrm>
            <a:off x="1894840" y="-670559"/>
            <a:ext cx="7721600" cy="2331229"/>
            <a:chOff x="1421130" y="-502920"/>
            <a:chExt cx="5791200" cy="1748422"/>
          </a:xfrm>
        </p:grpSpPr>
        <p:pic>
          <p:nvPicPr>
            <p:cNvPr id="35" name="Picture 6" descr="Hình ảnh Treo Bảng Hiệu Gỗ Bảng Gỗ Bảng Hiệu Treo, Treo Bảng Hiệu Gỗ, Mảnh  Gỗ, Bảng Chỉ Dẫn miễn phí tải tập tin PNG PSDComment và Vector">
              <a:extLst>
                <a:ext uri="{FF2B5EF4-FFF2-40B4-BE49-F238E27FC236}">
                  <a16:creationId xmlns:a16="http://schemas.microsoft.com/office/drawing/2014/main" id="{D6F793BD-B82A-4091-A654-01A94C705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3125" y1="22396" x2="53125" y2="22396"/>
                          <a14:foregroundMark x1="52188" y1="22396" x2="38646" y2="29792"/>
                          <a14:foregroundMark x1="54271" y1="23125" x2="70000" y2="29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130" y="-502920"/>
              <a:ext cx="5791200" cy="174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7DFC64-5A34-4D54-97A2-C152D2DA59AE}"/>
                </a:ext>
              </a:extLst>
            </p:cNvPr>
            <p:cNvSpPr txBox="1"/>
            <p:nvPr/>
          </p:nvSpPr>
          <p:spPr>
            <a:xfrm>
              <a:off x="3121978" y="24264"/>
              <a:ext cx="350114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buClr>
                  <a:srgbClr val="000000"/>
                </a:buClr>
              </a:pPr>
              <a:r>
                <a:rPr lang="en-US" sz="4267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4267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4267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endParaRPr lang="en-US" sz="426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C1D0829-9660-485C-88AD-8B667203972E}"/>
                </a:ext>
              </a:extLst>
            </p:cNvPr>
            <p:cNvGrpSpPr/>
            <p:nvPr/>
          </p:nvGrpSpPr>
          <p:grpSpPr>
            <a:xfrm>
              <a:off x="2441398" y="28538"/>
              <a:ext cx="693209" cy="725151"/>
              <a:chOff x="1280315" y="484959"/>
              <a:chExt cx="1040199" cy="1083043"/>
            </a:xfrm>
          </p:grpSpPr>
          <p:pic>
            <p:nvPicPr>
              <p:cNvPr id="38" name="Picture 4" descr="Decal Dán Tường Hình Cây Xương Rồng | Shopee Việt Nam">
                <a:extLst>
                  <a:ext uri="{FF2B5EF4-FFF2-40B4-BE49-F238E27FC236}">
                    <a16:creationId xmlns:a16="http://schemas.microsoft.com/office/drawing/2014/main" id="{FC63C2CB-8A96-4BAA-B3EF-AE2C926787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5125" b="97125" l="1625" r="15500">
                            <a14:foregroundMark x1="15500" y1="79250" x2="15500" y2="7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370" r="83185"/>
              <a:stretch/>
            </p:blipFill>
            <p:spPr bwMode="auto">
              <a:xfrm>
                <a:off x="1280315" y="500500"/>
                <a:ext cx="649658" cy="10675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8" descr="Kéo tỉa biểu tượng máy tính Snips Kéo, Sprayer, Hoạt hình, Biểu tượng máy  tính png | PNGEgg">
                <a:extLst>
                  <a:ext uri="{FF2B5EF4-FFF2-40B4-BE49-F238E27FC236}">
                    <a16:creationId xmlns:a16="http://schemas.microsoft.com/office/drawing/2014/main" id="{ADE5AA20-2D0D-4C43-89AE-ED2106062A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22" b="96667" l="3000" r="97333">
                            <a14:foregroundMark x1="6000" y1="43333" x2="11333" y2="42000"/>
                            <a14:foregroundMark x1="3111" y1="43556" x2="3111" y2="43556"/>
                            <a14:foregroundMark x1="50667" y1="93778" x2="60333" y2="93111"/>
                            <a14:foregroundMark x1="60333" y1="93111" x2="62444" y2="90222"/>
                            <a14:foregroundMark x1="56667" y1="96667" x2="56667" y2="96667"/>
                            <a14:foregroundMark x1="75111" y1="8444" x2="88444" y2="3333"/>
                            <a14:foregroundMark x1="97333" y1="11111" x2="93333" y2="26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10476" flipH="1">
                <a:off x="1918397" y="484959"/>
                <a:ext cx="402118" cy="402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7410" name="Picture 2" descr="Phim Hoạt Hình Áp Phích - tươi gỗ xanh đen bảng png tải về - Miễn phí trong  suốt đồ Nội Thất png Tải về.">
            <a:extLst>
              <a:ext uri="{FF2B5EF4-FFF2-40B4-BE49-F238E27FC236}">
                <a16:creationId xmlns:a16="http://schemas.microsoft.com/office/drawing/2014/main" id="{D8514DCB-0C24-490D-8C77-E7445E7F1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1" b="95769" l="889" r="98000">
                        <a14:foregroundMark x1="8778" y1="15769" x2="74778" y2="20641"/>
                        <a14:foregroundMark x1="74778" y1="20641" x2="91444" y2="16923"/>
                        <a14:foregroundMark x1="38778" y1="25128" x2="38778" y2="25128"/>
                        <a14:foregroundMark x1="38778" y1="24872" x2="46556" y2="26026"/>
                        <a14:foregroundMark x1="72333" y1="25128" x2="81333" y2="24744"/>
                        <a14:foregroundMark x1="81333" y1="24744" x2="88667" y2="21282"/>
                        <a14:foregroundMark x1="92333" y1="21282" x2="98111" y2="21538"/>
                        <a14:foregroundMark x1="889" y1="20641" x2="10111" y2="19103"/>
                        <a14:foregroundMark x1="14889" y1="9359" x2="48222" y2="15128"/>
                        <a14:foregroundMark x1="48222" y1="15128" x2="56333" y2="14615"/>
                        <a14:foregroundMark x1="47444" y1="10000" x2="72333" y2="9359"/>
                        <a14:foregroundMark x1="75444" y1="9359" x2="88111" y2="6667"/>
                        <a14:foregroundMark x1="8778" y1="5513" x2="8778" y2="5513"/>
                        <a14:foregroundMark x1="13222" y1="2692" x2="13222" y2="2692"/>
                        <a14:foregroundMark x1="13444" y1="1154" x2="13778" y2="6923"/>
                        <a14:foregroundMark x1="16444" y1="1795" x2="15333" y2="10000"/>
                        <a14:foregroundMark x1="7444" y1="5769" x2="7444" y2="5769"/>
                        <a14:foregroundMark x1="11889" y1="5513" x2="11889" y2="5513"/>
                        <a14:foregroundMark x1="24000" y1="5128" x2="24000" y2="5128"/>
                        <a14:foregroundMark x1="26111" y1="2436" x2="26111" y2="6026"/>
                        <a14:foregroundMark x1="23222" y1="5385" x2="24333" y2="5385"/>
                        <a14:foregroundMark x1="24222" y1="4872" x2="26556" y2="3333"/>
                        <a14:foregroundMark x1="31111" y1="4872" x2="30333" y2="9103"/>
                        <a14:foregroundMark x1="44222" y1="4615" x2="44556" y2="8718"/>
                        <a14:foregroundMark x1="51333" y1="897" x2="51333" y2="6282"/>
                        <a14:foregroundMark x1="54444" y1="3077" x2="53222" y2="6026"/>
                        <a14:foregroundMark x1="65444" y1="2436" x2="67556" y2="9744"/>
                        <a14:foregroundMark x1="70778" y1="4615" x2="69667" y2="9359"/>
                        <a14:foregroundMark x1="83889" y1="1538" x2="82889" y2="7308"/>
                        <a14:foregroundMark x1="86444" y1="3974" x2="85667" y2="7051"/>
                        <a14:foregroundMark x1="92556" y1="6410" x2="88000" y2="6410"/>
                        <a14:foregroundMark x1="79667" y1="6026" x2="77889" y2="6282"/>
                        <a14:foregroundMark x1="18444" y1="95769" x2="18556" y2="86667"/>
                        <a14:foregroundMark x1="20333" y1="95769" x2="19556" y2="91282"/>
                        <a14:foregroundMark x1="82889" y1="94231" x2="85222" y2="73077"/>
                        <a14:foregroundMark x1="81778" y1="77949" x2="84111" y2="84487"/>
                        <a14:foregroundMark x1="88333" y1="82949" x2="93111" y2="83974"/>
                        <a14:foregroundMark x1="92778" y1="33718" x2="92778" y2="59103"/>
                        <a14:foregroundMark x1="17222" y1="2692" x2="18000" y2="2692"/>
                        <a14:backgroundMark x1="14889" y1="3718" x2="15556" y2="3718"/>
                        <a14:backgroundMark x1="12222" y1="6026" x2="13222" y2="6923"/>
                        <a14:backgroundMark x1="25556" y1="6667" x2="25556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" y="1004920"/>
            <a:ext cx="9326880" cy="619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ảng Gỗ Học Sinh Hồng Hà 3447">
            <a:extLst>
              <a:ext uri="{FF2B5EF4-FFF2-40B4-BE49-F238E27FC236}">
                <a16:creationId xmlns:a16="http://schemas.microsoft.com/office/drawing/2014/main" id="{A1615F1A-593C-487C-9F8B-7F1B7CB14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3574453" y="2856241"/>
            <a:ext cx="4975360" cy="340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03D68-C40F-4480-8CAE-4E6F1CE53C76}"/>
              </a:ext>
            </a:extLst>
          </p:cNvPr>
          <p:cNvSpPr txBox="1"/>
          <p:nvPr/>
        </p:nvSpPr>
        <p:spPr>
          <a:xfrm>
            <a:off x="5095875" y="4572000"/>
            <a:ext cx="1666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 err="1">
                <a:solidFill>
                  <a:srgbClr val="FFFF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Quê</a:t>
            </a:r>
            <a:endParaRPr lang="en-US" sz="5200" b="1" dirty="0">
              <a:solidFill>
                <a:srgbClr val="FFFF00"/>
              </a:solidFill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2E71A81-D392-4B50-9472-D1D54F4DF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3" t="997" r="22325" b="83493"/>
          <a:stretch/>
        </p:blipFill>
        <p:spPr>
          <a:xfrm>
            <a:off x="2905450" y="3068890"/>
            <a:ext cx="8134025" cy="2157564"/>
          </a:xfrm>
          <a:prstGeom prst="roundRect">
            <a:avLst>
              <a:gd name="adj" fmla="val 16667"/>
            </a:avLst>
          </a:prstGeom>
          <a:ln>
            <a:solidFill>
              <a:schemeClr val="accent5">
                <a:lumMod val="50000"/>
              </a:schemeClr>
            </a:solidFill>
          </a:ln>
          <a:effectLst/>
        </p:spPr>
      </p:pic>
      <p:sp>
        <p:nvSpPr>
          <p:cNvPr id="246" name="Google Shape;246;p34"/>
          <p:cNvSpPr/>
          <p:nvPr/>
        </p:nvSpPr>
        <p:spPr>
          <a:xfrm>
            <a:off x="-1340545" y="3260359"/>
            <a:ext cx="4260200" cy="3918500"/>
          </a:xfrm>
          <a:custGeom>
            <a:avLst/>
            <a:gdLst/>
            <a:ahLst/>
            <a:cxnLst/>
            <a:rect l="l" t="t" r="r" b="b"/>
            <a:pathLst>
              <a:path w="127806" h="117555" extrusionOk="0">
                <a:moveTo>
                  <a:pt x="0" y="48692"/>
                </a:moveTo>
                <a:cubicBezTo>
                  <a:pt x="3237" y="41137"/>
                  <a:pt x="12978" y="38603"/>
                  <a:pt x="19553" y="33672"/>
                </a:cubicBezTo>
                <a:cubicBezTo>
                  <a:pt x="25037" y="29560"/>
                  <a:pt x="27457" y="17548"/>
                  <a:pt x="22104" y="13268"/>
                </a:cubicBezTo>
                <a:cubicBezTo>
                  <a:pt x="20118" y="11680"/>
                  <a:pt x="16999" y="17511"/>
                  <a:pt x="18137" y="19786"/>
                </a:cubicBezTo>
                <a:cubicBezTo>
                  <a:pt x="19715" y="22940"/>
                  <a:pt x="24612" y="24235"/>
                  <a:pt x="28055" y="23470"/>
                </a:cubicBezTo>
                <a:cubicBezTo>
                  <a:pt x="42810" y="20189"/>
                  <a:pt x="52630" y="-3638"/>
                  <a:pt x="67163" y="516"/>
                </a:cubicBezTo>
                <a:cubicBezTo>
                  <a:pt x="73212" y="2245"/>
                  <a:pt x="75997" y="9650"/>
                  <a:pt x="81332" y="12985"/>
                </a:cubicBezTo>
                <a:cubicBezTo>
                  <a:pt x="85310" y="15471"/>
                  <a:pt x="91672" y="14913"/>
                  <a:pt x="94085" y="18936"/>
                </a:cubicBezTo>
                <a:cubicBezTo>
                  <a:pt x="97713" y="24985"/>
                  <a:pt x="97304" y="33068"/>
                  <a:pt x="101453" y="38773"/>
                </a:cubicBezTo>
                <a:cubicBezTo>
                  <a:pt x="104631" y="43143"/>
                  <a:pt x="109127" y="47739"/>
                  <a:pt x="114489" y="48408"/>
                </a:cubicBezTo>
                <a:cubicBezTo>
                  <a:pt x="117972" y="48843"/>
                  <a:pt x="125428" y="47417"/>
                  <a:pt x="124124" y="44158"/>
                </a:cubicBezTo>
                <a:cubicBezTo>
                  <a:pt x="122222" y="39404"/>
                  <a:pt x="111302" y="48429"/>
                  <a:pt x="111938" y="53509"/>
                </a:cubicBezTo>
                <a:cubicBezTo>
                  <a:pt x="112535" y="58271"/>
                  <a:pt x="118143" y="60914"/>
                  <a:pt x="120440" y="65128"/>
                </a:cubicBezTo>
                <a:cubicBezTo>
                  <a:pt x="123682" y="71075"/>
                  <a:pt x="124603" y="78607"/>
                  <a:pt x="123274" y="85249"/>
                </a:cubicBezTo>
                <a:cubicBezTo>
                  <a:pt x="122775" y="87743"/>
                  <a:pt x="119280" y="89531"/>
                  <a:pt x="116756" y="89216"/>
                </a:cubicBezTo>
                <a:cubicBezTo>
                  <a:pt x="114870" y="88981"/>
                  <a:pt x="113683" y="85943"/>
                  <a:pt x="114205" y="84115"/>
                </a:cubicBezTo>
                <a:cubicBezTo>
                  <a:pt x="115478" y="79661"/>
                  <a:pt x="126193" y="83646"/>
                  <a:pt x="127524" y="88083"/>
                </a:cubicBezTo>
                <a:cubicBezTo>
                  <a:pt x="129279" y="93933"/>
                  <a:pt x="121031" y="98431"/>
                  <a:pt x="117889" y="103669"/>
                </a:cubicBezTo>
                <a:cubicBezTo>
                  <a:pt x="115496" y="107659"/>
                  <a:pt x="114892" y="116085"/>
                  <a:pt x="119306" y="117555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9DFF2D-85CB-4CC3-857A-D132194D5D5D}"/>
              </a:ext>
            </a:extLst>
          </p:cNvPr>
          <p:cNvGrpSpPr/>
          <p:nvPr/>
        </p:nvGrpSpPr>
        <p:grpSpPr>
          <a:xfrm>
            <a:off x="-684931" y="-697327"/>
            <a:ext cx="5380556" cy="3078480"/>
            <a:chOff x="42877" y="-522995"/>
            <a:chExt cx="4437092" cy="2308860"/>
          </a:xfrm>
        </p:grpSpPr>
        <p:pic>
          <p:nvPicPr>
            <p:cNvPr id="14" name="Picture 6" descr="Hình ảnh Treo Bảng Hiệu Gỗ Bảng Gỗ Bảng Hiệu Treo, Treo Bảng Hiệu Gỗ, Mảnh  Gỗ, Bảng Chỉ Dẫn miễn phí tải tập tin PNG PSDComment và Vector">
              <a:extLst>
                <a:ext uri="{FF2B5EF4-FFF2-40B4-BE49-F238E27FC236}">
                  <a16:creationId xmlns:a16="http://schemas.microsoft.com/office/drawing/2014/main" id="{A0992A8D-5BE2-4DA9-8FBD-15BEAF58A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3125" y1="22396" x2="53125" y2="22396"/>
                          <a14:foregroundMark x1="52188" y1="22396" x2="38646" y2="29792"/>
                          <a14:foregroundMark x1="54271" y1="23125" x2="70000" y2="29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77" y="-522995"/>
              <a:ext cx="4437092" cy="2308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9333A-A4D6-4148-B6B1-8E2265AB2626}"/>
                </a:ext>
              </a:extLst>
            </p:cNvPr>
            <p:cNvSpPr txBox="1"/>
            <p:nvPr/>
          </p:nvSpPr>
          <p:spPr>
            <a:xfrm>
              <a:off x="697864" y="361281"/>
              <a:ext cx="3501142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 dirty="0" err="1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Viết</a:t>
              </a:r>
              <a:r>
                <a:rPr lang="en-US" sz="3733" kern="0" dirty="0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câu</a:t>
              </a:r>
              <a:r>
                <a:rPr lang="en-US" sz="3733" kern="0" dirty="0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ứng</a:t>
              </a:r>
              <a:r>
                <a:rPr lang="en-US" sz="3733" kern="0" dirty="0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FFFFFF"/>
                  </a:solidFill>
                  <a:latin typeface="Pattaya" panose="00000500000000000000" pitchFamily="2" charset="-34"/>
                  <a:cs typeface="Pattaya" panose="00000500000000000000" pitchFamily="2" charset="-34"/>
                  <a:sym typeface="Arial"/>
                </a:rPr>
                <a:t>dụng</a:t>
              </a:r>
              <a:endParaRPr lang="en-US" sz="3733" kern="0" dirty="0">
                <a:solidFill>
                  <a:srgbClr val="FFFFFF"/>
                </a:solidFill>
                <a:latin typeface="Pattaya" panose="00000500000000000000" pitchFamily="2" charset="-34"/>
                <a:cs typeface="Pattaya" panose="00000500000000000000" pitchFamily="2" charset="-34"/>
                <a:sym typeface="Arial"/>
              </a:endParaRPr>
            </a:p>
          </p:txBody>
        </p:sp>
      </p:grpSp>
      <p:pic>
        <p:nvPicPr>
          <p:cNvPr id="20" name="Picture 8" descr="Hình ảnh Mặt đất Màu Xám đen Ván Gỗ đặc Vân Gỗ Vẽ Tay Vân Gỗ, Phí, Kết Cấu,  Bóng Gỗ miễn phí tải tập tin PNG PSDComment và Vector">
            <a:extLst>
              <a:ext uri="{FF2B5EF4-FFF2-40B4-BE49-F238E27FC236}">
                <a16:creationId xmlns:a16="http://schemas.microsoft.com/office/drawing/2014/main" id="{2FFB08B3-E6F1-4207-B22F-AA6BFC85E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3"/>
          <a:stretch/>
        </p:blipFill>
        <p:spPr bwMode="auto">
          <a:xfrm>
            <a:off x="-1" y="5401340"/>
            <a:ext cx="12192001" cy="14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ecal dán tường chậu cây xương rồng 05 | Lazada.vn">
            <a:extLst>
              <a:ext uri="{FF2B5EF4-FFF2-40B4-BE49-F238E27FC236}">
                <a16:creationId xmlns:a16="http://schemas.microsoft.com/office/drawing/2014/main" id="{C4AD7FEB-CD15-4F8A-B443-ACA6967C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646" b="95823" l="2911" r="27722">
                        <a14:foregroundMark x1="11519" y1="61772" x2="17089" y2="66203"/>
                        <a14:foregroundMark x1="2911" y1="67722" x2="4177" y2="70506"/>
                        <a14:foregroundMark x1="5063" y1="73797" x2="5063" y2="74051"/>
                        <a14:foregroundMark x1="5063" y1="74051" x2="5063" y2="74051"/>
                        <a14:foregroundMark x1="21772" y1="68608" x2="20506" y2="72025"/>
                        <a14:foregroundMark x1="27089" y1="77722" x2="27089" y2="77722"/>
                        <a14:foregroundMark x1="26456" y1="81139" x2="26456" y2="81139"/>
                        <a14:foregroundMark x1="10633" y1="80506" x2="22025" y2="92025"/>
                        <a14:foregroundMark x1="12911" y1="90506" x2="19494" y2="81392"/>
                        <a14:foregroundMark x1="12278" y1="81139" x2="12278" y2="91392"/>
                        <a14:foregroundMark x1="10253" y1="63165" x2="12405" y2="63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935" r="69111"/>
          <a:stretch/>
        </p:blipFill>
        <p:spPr bwMode="auto">
          <a:xfrm>
            <a:off x="10343283" y="3850183"/>
            <a:ext cx="2118360" cy="27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ecal dán tường chậu cây xương rồng 05 | Lazada.vn">
            <a:extLst>
              <a:ext uri="{FF2B5EF4-FFF2-40B4-BE49-F238E27FC236}">
                <a16:creationId xmlns:a16="http://schemas.microsoft.com/office/drawing/2014/main" id="{90AF128D-2237-4D89-A81A-536039874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70" b="48354" l="42152" r="63671">
                        <a14:foregroundMark x1="42405" y1="21899" x2="42405" y2="21899"/>
                        <a14:foregroundMark x1="46582" y1="35316" x2="56835" y2="47468"/>
                        <a14:foregroundMark x1="56835" y1="15696" x2="56835" y2="15696"/>
                        <a14:foregroundMark x1="48354" y1="48354" x2="52785" y2="48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99" t="12370" r="33630" b="50765"/>
          <a:stretch/>
        </p:blipFill>
        <p:spPr bwMode="auto">
          <a:xfrm>
            <a:off x="93308" y="3864855"/>
            <a:ext cx="1774259" cy="252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ecal dán tường chậu cây xương rồng 05 | Lazada.vn">
            <a:extLst>
              <a:ext uri="{FF2B5EF4-FFF2-40B4-BE49-F238E27FC236}">
                <a16:creationId xmlns:a16="http://schemas.microsoft.com/office/drawing/2014/main" id="{E0FCB084-B092-4A83-B11C-8DF601339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29" b="47975" l="76203" r="97342">
                        <a14:foregroundMark x1="76203" y1="22532" x2="79494" y2="27722"/>
                        <a14:foregroundMark x1="78861" y1="17089" x2="82405" y2="20759"/>
                        <a14:foregroundMark x1="85316" y1="16329" x2="86329" y2="22152"/>
                        <a14:foregroundMark x1="79873" y1="35949" x2="89873" y2="44557"/>
                        <a14:foregroundMark x1="81266" y1="44810" x2="90380" y2="34810"/>
                        <a14:foregroundMark x1="83671" y1="35316" x2="89747" y2="42152"/>
                        <a14:foregroundMark x1="89747" y1="37468" x2="85443" y2="46582"/>
                        <a14:foregroundMark x1="85443" y1="46582" x2="82532" y2="38608"/>
                        <a14:foregroundMark x1="80759" y1="47468" x2="86582" y2="47468"/>
                        <a14:foregroundMark x1="89241" y1="45316" x2="89241" y2="45316"/>
                        <a14:foregroundMark x1="90380" y1="36456" x2="91013" y2="45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75" t="14109" b="48241"/>
          <a:stretch/>
        </p:blipFill>
        <p:spPr bwMode="auto">
          <a:xfrm>
            <a:off x="1618891" y="3924663"/>
            <a:ext cx="1695631" cy="25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15EE88E1-FCE1-40DB-BBFB-05A591202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799" b="71763" l="5576" r="25540">
                        <a14:foregroundMark x1="7734" y1="57554" x2="17806" y2="55036"/>
                        <a14:foregroundMark x1="17806" y1="55036" x2="24281" y2="59532"/>
                        <a14:foregroundMark x1="24281" y1="57914" x2="16007" y2="52698"/>
                        <a14:foregroundMark x1="16007" y1="52698" x2="8633" y2="59173"/>
                        <a14:foregroundMark x1="8633" y1="59173" x2="12230" y2="68165"/>
                        <a14:foregroundMark x1="12230" y1="68165" x2="21763" y2="66187"/>
                        <a14:foregroundMark x1="21763" y1="66187" x2="23022" y2="63309"/>
                        <a14:foregroundMark x1="23381" y1="60612" x2="23381" y2="67986"/>
                        <a14:foregroundMark x1="12950" y1="53058" x2="7194" y2="62050"/>
                        <a14:foregroundMark x1="7194" y1="62050" x2="7734" y2="67626"/>
                        <a14:foregroundMark x1="8633" y1="55036" x2="15108" y2="53058"/>
                        <a14:foregroundMark x1="15288" y1="51978" x2="15288" y2="51978"/>
                        <a14:foregroundMark x1="25540" y1="60971" x2="25540" y2="60971"/>
                        <a14:foregroundMark x1="5576" y1="61511" x2="5576" y2="61511"/>
                        <a14:foregroundMark x1="15827" y1="71763" x2="15827" y2="71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3" t="50528" r="72550" b="25657"/>
          <a:stretch/>
        </p:blipFill>
        <p:spPr bwMode="auto">
          <a:xfrm>
            <a:off x="11022869" y="5245848"/>
            <a:ext cx="822184" cy="8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FD651892-DA85-4135-8232-97ABBE90D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16" b="25000" l="5576" r="25540">
                        <a14:foregroundMark x1="6835" y1="15468" x2="12230" y2="23561"/>
                        <a14:foregroundMark x1="12230" y1="23561" x2="21583" y2="21223"/>
                        <a14:foregroundMark x1="21583" y1="21223" x2="22302" y2="19784"/>
                        <a14:foregroundMark x1="23022" y1="21403" x2="24281" y2="12050"/>
                        <a14:foregroundMark x1="24281" y1="12050" x2="16187" y2="6655"/>
                        <a14:foregroundMark x1="16187" y1="6655" x2="8813" y2="14568"/>
                        <a14:foregroundMark x1="8813" y1="14568" x2="8633" y2="16547"/>
                        <a14:foregroundMark x1="16547" y1="6655" x2="16547" y2="6655"/>
                        <a14:foregroundMark x1="18347" y1="8228" x2="13129" y2="6295"/>
                        <a14:foregroundMark x1="13129" y1="6295" x2="6295" y2="13849"/>
                        <a14:foregroundMark x1="6295" y1="13849" x2="9892" y2="22662"/>
                        <a14:foregroundMark x1="9892" y1="22662" x2="16007" y2="24820"/>
                        <a14:foregroundMark x1="5935" y1="17266" x2="12410" y2="24101"/>
                        <a14:foregroundMark x1="12410" y1="24101" x2="13849" y2="24820"/>
                        <a14:foregroundMark x1="7014" y1="19424" x2="10072" y2="23201"/>
                        <a14:foregroundMark x1="8453" y1="22302" x2="8453" y2="22302"/>
                        <a14:foregroundMark x1="7734" y1="10971" x2="9892" y2="8453"/>
                        <a14:foregroundMark x1="8993" y1="8094" x2="8993" y2="8094"/>
                        <a14:foregroundMark x1="13489" y1="5755" x2="13489" y2="5755"/>
                        <a14:foregroundMark x1="25000" y1="13309" x2="25000" y2="13309"/>
                        <a14:foregroundMark x1="25000" y1="16547" x2="25000" y2="16547"/>
                        <a14:foregroundMark x1="25540" y1="14388" x2="25540" y2="14388"/>
                        <a14:foregroundMark x1="24820" y1="19784" x2="24820" y2="19784"/>
                        <a14:foregroundMark x1="23561" y1="21942" x2="23561" y2="21942"/>
                        <a14:foregroundMark x1="6295" y1="19065" x2="6295" y2="19065"/>
                        <a14:foregroundMark x1="15288" y1="5216" x2="15288" y2="5216"/>
                        <a14:foregroundMark x1="20144" y1="7194" x2="20144" y2="7194"/>
                        <a14:foregroundMark x1="16367" y1="6295" x2="23201" y2="10971"/>
                        <a14:foregroundMark x1="20863" y1="7194" x2="23561" y2="9892"/>
                        <a14:foregroundMark x1="24640" y1="10791" x2="24640" y2="10791"/>
                        <a14:foregroundMark x1="22842" y1="8453" x2="22842" y2="8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8" t="3843" r="72547" b="72639"/>
          <a:stretch/>
        </p:blipFill>
        <p:spPr bwMode="auto">
          <a:xfrm>
            <a:off x="1913747" y="5302686"/>
            <a:ext cx="894071" cy="90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D504EB28-8051-44DE-928C-F4BA8CDC8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36" b="24640" l="28058" r="48561">
                        <a14:foregroundMark x1="39568" y1="5036" x2="39568" y2="5036"/>
                        <a14:foregroundMark x1="48381" y1="13849" x2="48381" y2="13849"/>
                        <a14:foregroundMark x1="28417" y1="15288" x2="28417" y2="15288"/>
                        <a14:foregroundMark x1="36511" y1="24820" x2="36511" y2="24820"/>
                        <a14:foregroundMark x1="37230" y1="24640" x2="41727" y2="23561"/>
                        <a14:foregroundMark x1="48561" y1="15647" x2="48561" y2="15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17" t="4259" r="50220" b="73148"/>
          <a:stretch/>
        </p:blipFill>
        <p:spPr bwMode="auto">
          <a:xfrm>
            <a:off x="420684" y="5430529"/>
            <a:ext cx="820757" cy="8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CD0E6714-A37B-409D-BB95-BD1BEC6D6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76" b="25540" l="52158" r="71942">
                        <a14:foregroundMark x1="53417" y1="16007" x2="64568" y2="20863"/>
                        <a14:foregroundMark x1="53777" y1="21043" x2="63309" y2="23022"/>
                        <a14:foregroundMark x1="63309" y1="23022" x2="68165" y2="21043"/>
                        <a14:foregroundMark x1="58094" y1="24820" x2="67806" y2="22662"/>
                        <a14:foregroundMark x1="67806" y1="22662" x2="68165" y2="22302"/>
                        <a14:foregroundMark x1="68165" y1="22302" x2="68885" y2="12950"/>
                        <a14:foregroundMark x1="68885" y1="12950" x2="60432" y2="8813"/>
                        <a14:foregroundMark x1="60432" y1="8813" x2="60432" y2="8813"/>
                        <a14:foregroundMark x1="60971" y1="7014" x2="68885" y2="12770"/>
                        <a14:foregroundMark x1="68885" y1="12770" x2="69784" y2="19424"/>
                        <a14:foregroundMark x1="70504" y1="14748" x2="64029" y2="7734"/>
                        <a14:foregroundMark x1="64029" y1="7734" x2="54856" y2="11511"/>
                        <a14:foregroundMark x1="54856" y1="11511" x2="54676" y2="19964"/>
                        <a14:foregroundMark x1="52158" y1="17086" x2="57014" y2="8273"/>
                        <a14:foregroundMark x1="57014" y1="8273" x2="62950" y2="5935"/>
                        <a14:foregroundMark x1="66007" y1="7554" x2="66007" y2="7554"/>
                        <a14:foregroundMark x1="64748" y1="6295" x2="69964" y2="14388"/>
                        <a14:foregroundMark x1="69964" y1="14388" x2="69964" y2="14388"/>
                        <a14:foregroundMark x1="69784" y1="10432" x2="71403" y2="16547"/>
                        <a14:foregroundMark x1="66007" y1="7014" x2="69964" y2="10791"/>
                        <a14:foregroundMark x1="71043" y1="12590" x2="70504" y2="18885"/>
                        <a14:foregroundMark x1="69964" y1="21403" x2="66547" y2="23921"/>
                        <a14:foregroundMark x1="64388" y1="25719" x2="60612" y2="25719"/>
                        <a14:foregroundMark x1="64568" y1="25719" x2="67266" y2="23741"/>
                        <a14:foregroundMark x1="52338" y1="12950" x2="55755" y2="8993"/>
                        <a14:foregroundMark x1="52338" y1="16547" x2="55935" y2="22662"/>
                        <a14:foregroundMark x1="55396" y1="24101" x2="55396" y2="24101"/>
                        <a14:foregroundMark x1="53777" y1="22122" x2="53777" y2="22122"/>
                        <a14:foregroundMark x1="52518" y1="19424" x2="52518" y2="19424"/>
                        <a14:foregroundMark x1="53777" y1="10791" x2="53777" y2="10791"/>
                        <a14:foregroundMark x1="56655" y1="7014" x2="56655" y2="7014"/>
                        <a14:foregroundMark x1="54317" y1="8633" x2="54317" y2="8633"/>
                        <a14:foregroundMark x1="56835" y1="24820" x2="56835" y2="24820"/>
                        <a14:foregroundMark x1="56295" y1="24820" x2="56295" y2="24820"/>
                        <a14:foregroundMark x1="71942" y1="16547" x2="71942" y2="16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76" t="4108" r="25411" b="73147"/>
          <a:stretch/>
        </p:blipFill>
        <p:spPr bwMode="auto">
          <a:xfrm>
            <a:off x="9650337" y="5276637"/>
            <a:ext cx="855556" cy="8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2">
            <a:extLst>
              <a:ext uri="{FF2B5EF4-FFF2-40B4-BE49-F238E27FC236}">
                <a16:creationId xmlns:a16="http://schemas.microsoft.com/office/drawing/2014/main" id="{8304F6CA-0567-47F9-9D8E-B3F2795C53BF}"/>
              </a:ext>
            </a:extLst>
          </p:cNvPr>
          <p:cNvSpPr txBox="1"/>
          <p:nvPr/>
        </p:nvSpPr>
        <p:spPr>
          <a:xfrm>
            <a:off x="3934911" y="5333549"/>
            <a:ext cx="4270924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377">
              <a:buClr>
                <a:srgbClr val="000000"/>
              </a:buClr>
            </a:pP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Em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chú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 ý </a:t>
            </a: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cách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đặt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dấu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thanh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nhé</a:t>
            </a:r>
            <a:r>
              <a:rPr lang="en-US" sz="4267" dirty="0">
                <a:ln>
                  <a:noFill/>
                </a:ln>
                <a:solidFill>
                  <a:srgbClr val="FFFFFF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!</a:t>
            </a:r>
            <a:endParaRPr lang="en-US" sz="4267" b="0" kern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5A2DBD-5B77-4C46-8C9A-1B7E105D9A39}"/>
              </a:ext>
            </a:extLst>
          </p:cNvPr>
          <p:cNvSpPr/>
          <p:nvPr/>
        </p:nvSpPr>
        <p:spPr>
          <a:xfrm>
            <a:off x="6916453" y="3451428"/>
            <a:ext cx="622080" cy="46342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ln w="57150">
                <a:solidFill>
                  <a:prstClr val="black"/>
                </a:solidFill>
              </a:ln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E3E2A5-F99C-4776-B323-C14DBFEE9831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5257800" y="2724150"/>
            <a:ext cx="1749755" cy="79514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937588C-B9F2-40B2-A917-1DA4D43836EA}"/>
              </a:ext>
            </a:extLst>
          </p:cNvPr>
          <p:cNvSpPr txBox="1"/>
          <p:nvPr/>
        </p:nvSpPr>
        <p:spPr>
          <a:xfrm>
            <a:off x="2466706" y="1413757"/>
            <a:ext cx="4348676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sắc</a:t>
            </a:r>
            <a:endParaRPr lang="en-US" sz="4267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/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F7BDB8B-F8F8-445C-9F80-F9AE7EE60092}"/>
              </a:ext>
            </a:extLst>
          </p:cNvPr>
          <p:cNvSpPr/>
          <p:nvPr/>
        </p:nvSpPr>
        <p:spPr>
          <a:xfrm>
            <a:off x="7670401" y="3415331"/>
            <a:ext cx="622080" cy="46342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ln w="57150">
                <a:solidFill>
                  <a:prstClr val="black"/>
                </a:solidFill>
              </a:ln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399E75D-0060-4BA2-8ADB-AB45C6552B71}"/>
              </a:ext>
            </a:extLst>
          </p:cNvPr>
          <p:cNvCxnSpPr>
            <a:cxnSpLocks/>
          </p:cNvCxnSpPr>
          <p:nvPr/>
        </p:nvCxnSpPr>
        <p:spPr>
          <a:xfrm flipH="1">
            <a:off x="8296275" y="2572391"/>
            <a:ext cx="1399915" cy="92328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317243B-CB12-4639-A6C1-2E48CACEDE33}"/>
              </a:ext>
            </a:extLst>
          </p:cNvPr>
          <p:cNvSpPr txBox="1"/>
          <p:nvPr/>
        </p:nvSpPr>
        <p:spPr>
          <a:xfrm>
            <a:off x="7496378" y="1221340"/>
            <a:ext cx="4348676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huyền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algn="ctr" defTabSz="1219170"/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42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39DB60-F5CF-452F-9DF5-9DCA1C90DDE8}"/>
              </a:ext>
            </a:extLst>
          </p:cNvPr>
          <p:cNvGrpSpPr/>
          <p:nvPr/>
        </p:nvGrpSpPr>
        <p:grpSpPr>
          <a:xfrm>
            <a:off x="187201" y="2791465"/>
            <a:ext cx="3127500" cy="3962215"/>
            <a:chOff x="621002" y="2171839"/>
            <a:chExt cx="2345625" cy="2971661"/>
          </a:xfrm>
        </p:grpSpPr>
        <p:pic>
          <p:nvPicPr>
            <p:cNvPr id="3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3A019B19-D39F-4E5A-9BA4-7EF3C1297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Callout 37">
              <a:extLst>
                <a:ext uri="{FF2B5EF4-FFF2-40B4-BE49-F238E27FC236}">
                  <a16:creationId xmlns:a16="http://schemas.microsoft.com/office/drawing/2014/main" id="{AF0A2A20-7316-4183-8D75-65C8C804B3D8}"/>
                </a:ext>
              </a:extLst>
            </p:cNvPr>
            <p:cNvSpPr/>
            <p:nvPr/>
          </p:nvSpPr>
          <p:spPr>
            <a:xfrm>
              <a:off x="665526" y="2171839"/>
              <a:ext cx="2301101" cy="1301460"/>
            </a:xfrm>
            <a:prstGeom prst="wedgeEllipseCallout">
              <a:avLst>
                <a:gd name="adj1" fmla="val -12283"/>
                <a:gd name="adj2" fmla="val 59357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48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48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D8A358-EB27-45C5-B7E2-8F7D2D678D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00400" y="3593371"/>
            <a:ext cx="8251347" cy="107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31" grpId="0"/>
      <p:bldP spid="32" grpId="0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91" y="0"/>
            <a:ext cx="9194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49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4" y="0"/>
            <a:ext cx="11244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23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45" y="0"/>
            <a:ext cx="9433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59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79704444-E1C4-472A-A9B5-6A56B1956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207" y="3832135"/>
            <a:ext cx="104140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Garden Shop 2004451 Vector Art at Vecteezy">
            <a:extLst>
              <a:ext uri="{FF2B5EF4-FFF2-40B4-BE49-F238E27FC236}">
                <a16:creationId xmlns:a16="http://schemas.microsoft.com/office/drawing/2014/main" id="{3798CFF0-1B21-4108-9641-41B8AC9BA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6" b="97245" l="3083" r="99711">
                        <a14:foregroundMark x1="2023" y1="32653" x2="14644" y2="15102"/>
                        <a14:foregroundMark x1="14644" y1="15102" x2="12717" y2="6837"/>
                        <a14:foregroundMark x1="3179" y1="27857" x2="13102" y2="30000"/>
                        <a14:foregroundMark x1="10983" y1="1429" x2="83719" y2="32245"/>
                        <a14:foregroundMark x1="24663" y1="3061" x2="65607" y2="7653"/>
                        <a14:foregroundMark x1="65607" y1="7653" x2="89114" y2="23469"/>
                        <a14:foregroundMark x1="89114" y1="23469" x2="99807" y2="32857"/>
                        <a14:foregroundMark x1="17823" y1="11735" x2="73507" y2="12653"/>
                        <a14:foregroundMark x1="73507" y1="12653" x2="82852" y2="10714"/>
                        <a14:foregroundMark x1="82852" y1="10714" x2="83044" y2="1020"/>
                        <a14:foregroundMark x1="83044" y1="1020" x2="59730" y2="3061"/>
                        <a14:foregroundMark x1="79865" y1="7041" x2="11753" y2="8061"/>
                        <a14:foregroundMark x1="57418" y1="4388" x2="77938" y2="5816"/>
                        <a14:foregroundMark x1="17245" y1="49388" x2="31888" y2="77143"/>
                        <a14:foregroundMark x1="31888" y1="77143" x2="42582" y2="89388"/>
                        <a14:foregroundMark x1="42582" y1="89388" x2="54528" y2="91122"/>
                        <a14:foregroundMark x1="24855" y1="45306" x2="40462" y2="68878"/>
                        <a14:foregroundMark x1="30058" y1="40714" x2="42582" y2="57653"/>
                        <a14:foregroundMark x1="51541" y1="46327" x2="75048" y2="45918"/>
                        <a14:foregroundMark x1="75048" y1="45918" x2="84200" y2="48367"/>
                        <a14:foregroundMark x1="84200" y1="48367" x2="88632" y2="66939"/>
                        <a14:foregroundMark x1="75530" y1="42551" x2="84393" y2="76531"/>
                        <a14:foregroundMark x1="73796" y1="55612" x2="74566" y2="85000"/>
                        <a14:foregroundMark x1="67919" y1="62245" x2="60116" y2="70612"/>
                        <a14:foregroundMark x1="60116" y1="70612" x2="57996" y2="77551"/>
                        <a14:foregroundMark x1="52312" y1="63673" x2="74759" y2="64490"/>
                        <a14:foregroundMark x1="59538" y1="53776" x2="53661" y2="45816"/>
                        <a14:foregroundMark x1="53661" y1="45816" x2="50771" y2="55102"/>
                        <a14:foregroundMark x1="50771" y1="55102" x2="50771" y2="55408"/>
                        <a14:foregroundMark x1="59538" y1="44286" x2="49422" y2="44796"/>
                        <a14:foregroundMark x1="49422" y1="44796" x2="47688" y2="55714"/>
                        <a14:foregroundMark x1="47688" y1="55714" x2="48844" y2="61429"/>
                        <a14:foregroundMark x1="59152" y1="56224" x2="65992" y2="57857"/>
                        <a14:foregroundMark x1="50000" y1="65714" x2="52312" y2="73163"/>
                        <a14:foregroundMark x1="58189" y1="75408" x2="58189" y2="75408"/>
                        <a14:foregroundMark x1="58189" y1="75408" x2="58189" y2="75408"/>
                        <a14:foregroundMark x1="47495" y1="76327" x2="47881" y2="58469"/>
                        <a14:foregroundMark x1="46724" y1="60204" x2="47206" y2="71224"/>
                        <a14:foregroundMark x1="47206" y1="71224" x2="55491" y2="75102"/>
                        <a14:foregroundMark x1="55491" y1="75102" x2="57611" y2="74796"/>
                        <a14:foregroundMark x1="54528" y1="75000" x2="48844" y2="77143"/>
                        <a14:foregroundMark x1="41618" y1="96327" x2="61079" y2="95816"/>
                        <a14:foregroundMark x1="61079" y1="95816" x2="73507" y2="97245"/>
                        <a14:foregroundMark x1="73507" y1="97245" x2="85742" y2="96531"/>
                        <a14:foregroundMark x1="5491" y1="93061" x2="14066" y2="95306"/>
                        <a14:foregroundMark x1="14066" y1="95306" x2="15414" y2="92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56" y="103407"/>
            <a:ext cx="8137793" cy="665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Adobe Họa Hoạt Hình - Phim hoạt hình vẽ nho cây cỏ xanh và hoa png tải  về - Miễn phí trong suốt Nhà Máy png Tải về.">
            <a:extLst>
              <a:ext uri="{FF2B5EF4-FFF2-40B4-BE49-F238E27FC236}">
                <a16:creationId xmlns:a16="http://schemas.microsoft.com/office/drawing/2014/main" id="{03182C96-9CDC-485F-9E5D-E4559C8C7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6" b="94730" l="5667" r="90000">
                        <a14:foregroundMark x1="6889" y1="86351" x2="18222" y2="86216"/>
                        <a14:foregroundMark x1="18222" y1="86216" x2="63111" y2="94730"/>
                        <a14:foregroundMark x1="5667" y1="86622" x2="9222" y2="86351"/>
                        <a14:foregroundMark x1="46667" y1="71892" x2="46667" y2="71892"/>
                        <a14:foregroundMark x1="49333" y1="68243" x2="51889" y2="71486"/>
                        <a14:foregroundMark x1="65000" y1="66216" x2="65444" y2="69730"/>
                        <a14:foregroundMark x1="43000" y1="74865" x2="46444" y2="76757"/>
                        <a14:foregroundMark x1="76206" y1="26892" x2="76222" y2="27432"/>
                        <a14:foregroundMark x1="76129" y1="24227" x2="76151" y2="25000"/>
                        <a14:foregroundMark x1="75889" y1="2011" x2="75889" y2="1486"/>
                        <a14:foregroundMark x1="73111" y1="35541" x2="73778" y2="35405"/>
                        <a14:foregroundMark x1="68333" y1="46892" x2="69556" y2="46892"/>
                        <a14:foregroundMark x1="77667" y1="46486" x2="77889" y2="47162"/>
                        <a14:foregroundMark x1="80111" y1="49595" x2="80111" y2="49595"/>
                        <a14:foregroundMark x1="80111" y1="49595" x2="80111" y2="49595"/>
                        <a14:foregroundMark x1="71111" y1="53784" x2="71111" y2="53784"/>
                        <a14:foregroundMark x1="71111" y1="53784" x2="71111" y2="53784"/>
                        <a14:foregroundMark x1="71889" y1="49459" x2="72444" y2="50000"/>
                        <a14:foregroundMark x1="69889" y1="43784" x2="69889" y2="43784"/>
                        <a14:foregroundMark x1="69889" y1="43784" x2="69889" y2="43784"/>
                        <a14:backgroundMark x1="75889" y1="6216" x2="75889" y2="4595"/>
                        <a14:backgroundMark x1="75889" y1="8108" x2="75889" y2="4324"/>
                        <a14:backgroundMark x1="76000" y1="17162" x2="74667" y2="8919"/>
                        <a14:backgroundMark x1="75667" y1="14730" x2="75556" y2="10135"/>
                        <a14:backgroundMark x1="76333" y1="14730" x2="75667" y2="11622"/>
                        <a14:backgroundMark x1="76222" y1="12162" x2="74778" y2="8649"/>
                        <a14:backgroundMark x1="75667" y1="18784" x2="75667" y2="13378"/>
                        <a14:backgroundMark x1="76333" y1="23514" x2="77222" y2="19595"/>
                        <a14:backgroundMark x1="76000" y1="22703" x2="77667" y2="20000"/>
                        <a14:backgroundMark x1="75889" y1="21081" x2="77222" y2="18649"/>
                        <a14:backgroundMark x1="75667" y1="2027" x2="76667" y2="22703"/>
                        <a14:backgroundMark x1="76667" y1="22703" x2="76667" y2="8919"/>
                        <a14:backgroundMark x1="75111" y1="22568" x2="76333" y2="21757"/>
                        <a14:backgroundMark x1="76000" y1="27973" x2="77000" y2="23919"/>
                        <a14:backgroundMark x1="76222" y1="25000" x2="76222" y2="26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30961" y="1877038"/>
            <a:ext cx="6765257" cy="556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A0EB25-1F9F-4FDD-9BCE-8A9160B11064}"/>
              </a:ext>
            </a:extLst>
          </p:cNvPr>
          <p:cNvSpPr/>
          <p:nvPr/>
        </p:nvSpPr>
        <p:spPr>
          <a:xfrm>
            <a:off x="3566160" y="3977640"/>
            <a:ext cx="838200" cy="19812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E8B76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46A36-A24C-4B75-AE32-0579A9CF75A3}"/>
              </a:ext>
            </a:extLst>
          </p:cNvPr>
          <p:cNvSpPr txBox="1"/>
          <p:nvPr/>
        </p:nvSpPr>
        <p:spPr>
          <a:xfrm>
            <a:off x="3466230" y="3832135"/>
            <a:ext cx="103746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ker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  <a:sym typeface="Arial"/>
              </a:rPr>
              <a:t>Closed</a:t>
            </a:r>
            <a:endParaRPr lang="en-US" sz="2667" kern="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09407-DD8D-47BC-AA8C-B9125F37B9B2}"/>
              </a:ext>
            </a:extLst>
          </p:cNvPr>
          <p:cNvSpPr txBox="1"/>
          <p:nvPr/>
        </p:nvSpPr>
        <p:spPr>
          <a:xfrm>
            <a:off x="1821455" y="209371"/>
            <a:ext cx="10439498" cy="1514950"/>
          </a:xfrm>
          <a:prstGeom prst="cloudCallout">
            <a:avLst>
              <a:gd name="adj1" fmla="val 37442"/>
              <a:gd name="adj2" fmla="val -214969"/>
            </a:avLst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867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Chúc các bạn học tốt!</a:t>
            </a:r>
            <a:endParaRPr lang="en-US" sz="5867" b="1" kern="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31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3505200" y="2438401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C00FF"/>
                </a:solidFill>
                <a:latin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3276600" y="2514601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Bạn nào nhắc lại được cụm từ  ứng dụng ở bài đó?</a:t>
            </a:r>
          </a:p>
        </p:txBody>
      </p:sp>
      <p:sp>
        <p:nvSpPr>
          <p:cNvPr id="317454" name="AutoShape 14"/>
          <p:cNvSpPr/>
          <p:nvPr/>
        </p:nvSpPr>
        <p:spPr>
          <a:xfrm>
            <a:off x="3276600" y="1493838"/>
            <a:ext cx="6324600" cy="3200400"/>
          </a:xfrm>
          <a:prstGeom prst="cloudCallout">
            <a:avLst>
              <a:gd name="adj1" fmla="val -57556"/>
              <a:gd name="adj2" fmla="val 47074"/>
            </a:avLst>
          </a:prstGeom>
          <a:solidFill>
            <a:srgbClr val="00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cụm từ ứng dụng đó có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chữ hoa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4000" dirty="0">
                <a:solidFill>
                  <a:srgbClr val="0000FF"/>
                </a:solidFill>
                <a:latin typeface="HP001 4 hàng" panose="020B06030503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80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9383714" y="5229225"/>
            <a:ext cx="1493837" cy="15367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17461" name="Group 21"/>
          <p:cNvGraphicFramePr>
            <a:graphicFrameLocks noGrp="1"/>
          </p:cNvGraphicFramePr>
          <p:nvPr/>
        </p:nvGraphicFramePr>
        <p:xfrm>
          <a:off x="4495800" y="22860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551" name="Rectangle 111"/>
          <p:cNvSpPr/>
          <p:nvPr/>
        </p:nvSpPr>
        <p:spPr>
          <a:xfrm>
            <a:off x="4419601" y="2628901"/>
            <a:ext cx="7080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3500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</a:p>
        </p:txBody>
      </p:sp>
      <p:graphicFrame>
        <p:nvGraphicFramePr>
          <p:cNvPr id="317642" name="Group 202"/>
          <p:cNvGraphicFramePr>
            <a:graphicFrameLocks noGrp="1"/>
          </p:cNvGraphicFramePr>
          <p:nvPr/>
        </p:nvGraphicFramePr>
        <p:xfrm>
          <a:off x="4495800" y="40259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732" name="Rectangle 292"/>
          <p:cNvSpPr/>
          <p:nvPr/>
        </p:nvSpPr>
        <p:spPr>
          <a:xfrm>
            <a:off x="4419601" y="4368801"/>
            <a:ext cx="16097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Phong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5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1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31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 build="allAtOnce"/>
      <p:bldP spid="317454" grpId="0" animBg="1"/>
      <p:bldP spid="317454" grpId="1" animBg="1"/>
      <p:bldP spid="317551" grpId="0"/>
      <p:bldP spid="317551" grpId="1"/>
      <p:bldP spid="317732" grpId="0"/>
      <p:bldP spid="3177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andscape Drawing Cartoon, PNG, 1506x522px, Landscape, Cartoon, Drawing,  Grass, Green Download Free">
            <a:extLst>
              <a:ext uri="{FF2B5EF4-FFF2-40B4-BE49-F238E27FC236}">
                <a16:creationId xmlns:a16="http://schemas.microsoft.com/office/drawing/2014/main" id="{80C3D0F2-6F60-4261-BF56-9469958B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55" b="93662" l="5244" r="95976">
                        <a14:foregroundMark x1="5244" y1="65493" x2="12561" y2="70423"/>
                        <a14:foregroundMark x1="27561" y1="94014" x2="61585" y2="88380"/>
                        <a14:foregroundMark x1="92317" y1="71127" x2="95976" y2="60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73" y="4630923"/>
            <a:ext cx="104140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Flor Agricultor Jardineiro Monda A Flores, Clipart De Jardinagem,  Garotinha, Desenhos Animados Do Jardineiro Imagem PNG e Vetor Para Download  Gratuito">
            <a:extLst>
              <a:ext uri="{FF2B5EF4-FFF2-40B4-BE49-F238E27FC236}">
                <a16:creationId xmlns:a16="http://schemas.microsoft.com/office/drawing/2014/main" id="{065ED20E-03B4-45AF-B242-E7DF0D83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40" b="95788" l="10000" r="90000">
                        <a14:foregroundMark x1="40000" y1="8112" x2="53438" y2="7020"/>
                        <a14:foregroundMark x1="53438" y1="7020" x2="58906" y2="8112"/>
                        <a14:foregroundMark x1="45625" y1="90328" x2="46719" y2="95320"/>
                        <a14:foregroundMark x1="55000" y1="90484" x2="55156" y2="95788"/>
                        <a14:foregroundMark x1="47969" y1="6240" x2="53750" y2="6552"/>
                        <a14:backgroundMark x1="38594" y1="64899" x2="39688" y2="64899"/>
                        <a14:backgroundMark x1="38281" y1="64275" x2="38281" y2="64275"/>
                        <a14:backgroundMark x1="39688" y1="67239" x2="40313" y2="63495"/>
                        <a14:backgroundMark x1="40000" y1="67239" x2="40000" y2="67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306" y="2384539"/>
            <a:ext cx="3922749" cy="39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0345F22F-91F3-4286-9F68-A5B59773D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0" t="50000" r="3319" b="6977"/>
          <a:stretch/>
        </p:blipFill>
        <p:spPr bwMode="auto">
          <a:xfrm>
            <a:off x="6943087" y="5115074"/>
            <a:ext cx="1265141" cy="1526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9A41A6AF-3031-437E-AD6B-1ADB5C03A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8827" r="61947" b="49829"/>
          <a:stretch/>
        </p:blipFill>
        <p:spPr bwMode="auto">
          <a:xfrm>
            <a:off x="8071300" y="5365527"/>
            <a:ext cx="1265141" cy="12833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ctus kawaii | Premium Vector | Cute doodle art, Kawaii, Art drawings for  kids">
            <a:extLst>
              <a:ext uri="{FF2B5EF4-FFF2-40B4-BE49-F238E27FC236}">
                <a16:creationId xmlns:a16="http://schemas.microsoft.com/office/drawing/2014/main" id="{193C9E7E-F06F-406C-BA17-7B71EBA71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0" t="7509" r="2567" b="51282"/>
          <a:stretch/>
        </p:blipFill>
        <p:spPr bwMode="auto">
          <a:xfrm>
            <a:off x="5814874" y="5446980"/>
            <a:ext cx="1265141" cy="129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สุนิษา เสนสิทธิ์ (sunisawiwi) - โปรไฟล์ | Pinterest">
            <a:extLst>
              <a:ext uri="{FF2B5EF4-FFF2-40B4-BE49-F238E27FC236}">
                <a16:creationId xmlns:a16="http://schemas.microsoft.com/office/drawing/2014/main" id="{FA4352A2-1843-4918-BD3D-46D30455D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7508" y1="70400" x2="63259" y2="7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993" y="3129687"/>
            <a:ext cx="4876800" cy="389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C63F4B-4464-4ADE-BA17-25A2D3900D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4135" y="1252453"/>
            <a:ext cx="3148537" cy="823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A99C25-6C0B-4FB4-B380-5445FCC441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249" y="2479551"/>
            <a:ext cx="7425572" cy="1481456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D240DB3-C341-DADB-C969-19CA08408B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BA26B16-36B3-E03E-344C-B5FE8FB0BCE4}"/>
              </a:ext>
            </a:extLst>
          </p:cNvPr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6" name="Google Shape;1910;p31">
              <a:extLst>
                <a:ext uri="{FF2B5EF4-FFF2-40B4-BE49-F238E27FC236}">
                  <a16:creationId xmlns:a16="http://schemas.microsoft.com/office/drawing/2014/main" id="{42F15BD1-CA0F-C795-4CF7-A2591386D01C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11" name="Google Shape;1910;p31">
              <a:extLst>
                <a:ext uri="{FF2B5EF4-FFF2-40B4-BE49-F238E27FC236}">
                  <a16:creationId xmlns:a16="http://schemas.microsoft.com/office/drawing/2014/main" id="{D9676F57-6D77-43AC-D161-838990AA831A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16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nk story book on wood table vector. Cartoon Flat Style Illustration  494631 Vector Art at Vecteezy">
            <a:extLst>
              <a:ext uri="{FF2B5EF4-FFF2-40B4-BE49-F238E27FC236}">
                <a16:creationId xmlns:a16="http://schemas.microsoft.com/office/drawing/2014/main" id="{B0AE2C2A-F541-4778-B259-A5EC5E9E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Treo Bảng Hiệu Gỗ Bảng Gỗ Bảng Hiệu Treo, Treo Bảng Hiệu Gỗ, Mảnh  Gỗ, Bảng Chỉ Dẫn miễn phí tải tập tin PNG PSDComment và Vector">
            <a:extLst>
              <a:ext uri="{FF2B5EF4-FFF2-40B4-BE49-F238E27FC236}">
                <a16:creationId xmlns:a16="http://schemas.microsoft.com/office/drawing/2014/main" id="{9DC457A3-FC69-4D24-9498-B174C19B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125" y1="22396" x2="53125" y2="22396"/>
                        <a14:foregroundMark x1="52188" y1="22396" x2="38646" y2="29792"/>
                        <a14:foregroundMark x1="54271" y1="23125" x2="70000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80" y="585840"/>
            <a:ext cx="3500120" cy="30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CF7FB3-3D49-4D20-BCB3-E84A42E172CF}"/>
              </a:ext>
            </a:extLst>
          </p:cNvPr>
          <p:cNvSpPr txBox="1"/>
          <p:nvPr/>
        </p:nvSpPr>
        <p:spPr>
          <a:xfrm>
            <a:off x="3884838" y="1503737"/>
            <a:ext cx="1069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Pattaya" panose="00000500000000000000" pitchFamily="2" charset="-34"/>
                <a:cs typeface="Pattaya" panose="00000500000000000000" pitchFamily="2" charset="-34"/>
                <a:sym typeface="Arial"/>
              </a:rPr>
              <a:t>01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963785-7C5B-4AF8-89E2-6AE23D0F5BF0}"/>
              </a:ext>
            </a:extLst>
          </p:cNvPr>
          <p:cNvGrpSpPr/>
          <p:nvPr/>
        </p:nvGrpSpPr>
        <p:grpSpPr>
          <a:xfrm>
            <a:off x="1100668" y="2130461"/>
            <a:ext cx="2320289" cy="2739393"/>
            <a:chOff x="1299210" y="746736"/>
            <a:chExt cx="1237614" cy="1461159"/>
          </a:xfrm>
        </p:grpSpPr>
        <p:pic>
          <p:nvPicPr>
            <p:cNvPr id="11" name="Picture 4" descr="Decal Dán Tường Hình Cây Xương Rồng | Shopee Việt Nam">
              <a:extLst>
                <a:ext uri="{FF2B5EF4-FFF2-40B4-BE49-F238E27FC236}">
                  <a16:creationId xmlns:a16="http://schemas.microsoft.com/office/drawing/2014/main" id="{CDC6F2EE-C5DE-44F7-99F5-C56370F1F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125" b="97125" l="1625" r="15500">
                          <a14:foregroundMark x1="15500" y1="79250" x2="15500" y2="7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70" r="83185"/>
            <a:stretch/>
          </p:blipFill>
          <p:spPr bwMode="auto">
            <a:xfrm>
              <a:off x="1299210" y="786765"/>
              <a:ext cx="864870" cy="142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Kéo tỉa biểu tượng máy tính Snips Kéo, Sprayer, Hoạt hình, Biểu tượng máy  tính png | PNGEgg">
              <a:extLst>
                <a:ext uri="{FF2B5EF4-FFF2-40B4-BE49-F238E27FC236}">
                  <a16:creationId xmlns:a16="http://schemas.microsoft.com/office/drawing/2014/main" id="{DF36B924-CF4F-4871-9A74-A82EBB208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22" b="96667" l="3000" r="97333">
                          <a14:foregroundMark x1="6000" y1="43333" x2="11333" y2="42000"/>
                          <a14:foregroundMark x1="3111" y1="43556" x2="3111" y2="43556"/>
                          <a14:foregroundMark x1="50667" y1="93778" x2="60333" y2="93111"/>
                          <a14:foregroundMark x1="60333" y1="93111" x2="62444" y2="90222"/>
                          <a14:foregroundMark x1="56667" y1="96667" x2="56667" y2="96667"/>
                          <a14:foregroundMark x1="75111" y1="8444" x2="88444" y2="3333"/>
                          <a14:foregroundMark x1="97333" y1="11111" x2="93333" y2="2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10476" flipH="1">
              <a:off x="2001498" y="746736"/>
              <a:ext cx="535326" cy="53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66" name="Picture 2" descr="Premium Vector | Happy girl merchant cute with mobile box delivery online  shopping icon logo hand drawn illustration | How to draw hands, Cute girl  shopping cartoon, Hand logo">
            <a:extLst>
              <a:ext uri="{FF2B5EF4-FFF2-40B4-BE49-F238E27FC236}">
                <a16:creationId xmlns:a16="http://schemas.microsoft.com/office/drawing/2014/main" id="{0E249AFB-E3C1-4BB7-8E0F-50E7FEE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0" b="46200" l="49201" r="87061">
                        <a14:foregroundMark x1="70927" y1="9400" x2="77636" y2="11800"/>
                        <a14:foregroundMark x1="62300" y1="44200" x2="75240" y2="44200"/>
                        <a14:foregroundMark x1="62300" y1="39400" x2="74760" y2="40200"/>
                        <a14:foregroundMark x1="69808" y1="46200" x2="76038" y2="45400"/>
                        <a14:foregroundMark x1="86262" y1="38400" x2="86262" y2="38400"/>
                        <a14:foregroundMark x1="84345" y1="37600" x2="86422" y2="38000"/>
                        <a14:foregroundMark x1="86422" y1="38200" x2="86422" y2="38200"/>
                        <a14:foregroundMark x1="86422" y1="38200" x2="86422" y2="38200"/>
                        <a14:foregroundMark x1="87220" y1="37000" x2="87220" y2="39600"/>
                        <a14:foregroundMark x1="84345" y1="41800" x2="85463" y2="43600"/>
                        <a14:foregroundMark x1="51278" y1="17800" x2="51445" y2="17914"/>
                        <a14:foregroundMark x1="49361" y1="27400" x2="50639" y2="27400"/>
                        <a14:foregroundMark x1="50639" y1="18400" x2="52716" y2="18400"/>
                        <a14:foregroundMark x1="49042" y1="22400" x2="50799" y2="22800"/>
                        <a14:backgroundMark x1="51973" y1="20756" x2="53195" y2="2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5" t="1023" r="11250" b="50000"/>
          <a:stretch/>
        </p:blipFill>
        <p:spPr bwMode="auto">
          <a:xfrm>
            <a:off x="9482667" y="4675762"/>
            <a:ext cx="2502231" cy="23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92821BFF-C4F0-41CE-8FB7-417815F3687B}"/>
              </a:ext>
            </a:extLst>
          </p:cNvPr>
          <p:cNvSpPr txBox="1"/>
          <p:nvPr/>
        </p:nvSpPr>
        <p:spPr>
          <a:xfrm>
            <a:off x="4928739" y="1360107"/>
            <a:ext cx="71157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377">
              <a:buClr>
                <a:srgbClr val="000000"/>
              </a:buClr>
            </a:pPr>
            <a:r>
              <a:rPr lang="en-US" altLang="zh-CN" sz="88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8800" kern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defTabSz="914377">
              <a:buClr>
                <a:srgbClr val="000000"/>
              </a:buClr>
            </a:pPr>
            <a:r>
              <a:rPr lang="en-US" altLang="zh-CN" sz="88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altLang="zh-CN" sz="8800" kern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88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endParaRPr lang="zh-CN" altLang="en-US" sz="8800" kern="0" dirty="0">
              <a:ln>
                <a:solidFill>
                  <a:srgbClr val="42834A"/>
                </a:solidFill>
              </a:ln>
              <a:solidFill>
                <a:srgbClr val="448F4D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Hình ảnh Mặt đất Màu Xám đen Ván Gỗ đặc Vân Gỗ Vẽ Tay Vân Gỗ, Phí, Kết Cấu,  Bóng Gỗ miễn phí tải tập tin PNG PSDComment và Vector">
            <a:extLst>
              <a:ext uri="{FF2B5EF4-FFF2-40B4-BE49-F238E27FC236}">
                <a16:creationId xmlns:a16="http://schemas.microsoft.com/office/drawing/2014/main" id="{2FFB08B3-E6F1-4207-B22F-AA6BFC85E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3"/>
          <a:stretch/>
        </p:blipFill>
        <p:spPr bwMode="auto">
          <a:xfrm>
            <a:off x="-1" y="5401340"/>
            <a:ext cx="12192001" cy="14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9C5973-D0ED-46A0-9E71-E71DD8DFBEF5}"/>
              </a:ext>
            </a:extLst>
          </p:cNvPr>
          <p:cNvSpPr/>
          <p:nvPr/>
        </p:nvSpPr>
        <p:spPr>
          <a:xfrm>
            <a:off x="4101867" y="2098565"/>
            <a:ext cx="4057047" cy="42490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E8B7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9191D-F7AC-4959-8CDE-8FA7F906B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0076" y="2371464"/>
            <a:ext cx="3440301" cy="36569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9DFF2D-85CB-4CC3-857A-D132194D5D5D}"/>
              </a:ext>
            </a:extLst>
          </p:cNvPr>
          <p:cNvGrpSpPr/>
          <p:nvPr/>
        </p:nvGrpSpPr>
        <p:grpSpPr>
          <a:xfrm>
            <a:off x="-822959" y="-656546"/>
            <a:ext cx="6426684" cy="2562218"/>
            <a:chOff x="1421130" y="-502920"/>
            <a:chExt cx="5791200" cy="2308860"/>
          </a:xfrm>
        </p:grpSpPr>
        <p:pic>
          <p:nvPicPr>
            <p:cNvPr id="14" name="Picture 6" descr="Hình ảnh Treo Bảng Hiệu Gỗ Bảng Gỗ Bảng Hiệu Treo, Treo Bảng Hiệu Gỗ, Mảnh  Gỗ, Bảng Chỉ Dẫn miễn phí tải tập tin PNG PSDComment và Vector">
              <a:extLst>
                <a:ext uri="{FF2B5EF4-FFF2-40B4-BE49-F238E27FC236}">
                  <a16:creationId xmlns:a16="http://schemas.microsoft.com/office/drawing/2014/main" id="{A0992A8D-5BE2-4DA9-8FBD-15BEAF58A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3125" y1="22396" x2="53125" y2="22396"/>
                          <a14:foregroundMark x1="52188" y1="22396" x2="38646" y2="29792"/>
                          <a14:foregroundMark x1="54271" y1="23125" x2="70000" y2="29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130" y="-502920"/>
              <a:ext cx="5791200" cy="2308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9333A-A4D6-4148-B6B1-8E2265AB2626}"/>
                </a:ext>
              </a:extLst>
            </p:cNvPr>
            <p:cNvSpPr txBox="1"/>
            <p:nvPr/>
          </p:nvSpPr>
          <p:spPr>
            <a:xfrm>
              <a:off x="2874342" y="297567"/>
              <a:ext cx="3501142" cy="674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4267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4267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hiểu</a:t>
              </a:r>
              <a:endParaRPr lang="en-US" sz="4267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6F1544-DA2E-4ACE-99DF-DC883F986A7B}"/>
                </a:ext>
              </a:extLst>
            </p:cNvPr>
            <p:cNvGrpSpPr/>
            <p:nvPr/>
          </p:nvGrpSpPr>
          <p:grpSpPr>
            <a:xfrm>
              <a:off x="2453989" y="203812"/>
              <a:ext cx="824770" cy="978320"/>
              <a:chOff x="1299210" y="746736"/>
              <a:chExt cx="1237614" cy="1461159"/>
            </a:xfrm>
          </p:grpSpPr>
          <p:pic>
            <p:nvPicPr>
              <p:cNvPr id="17" name="Picture 4" descr="Decal Dán Tường Hình Cây Xương Rồng | Shopee Việt Nam">
                <a:extLst>
                  <a:ext uri="{FF2B5EF4-FFF2-40B4-BE49-F238E27FC236}">
                    <a16:creationId xmlns:a16="http://schemas.microsoft.com/office/drawing/2014/main" id="{341EEF65-315B-4245-93EA-9A36A1F925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5125" b="97125" l="1625" r="15500">
                            <a14:foregroundMark x1="15500" y1="79250" x2="15500" y2="7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370" r="83185"/>
              <a:stretch/>
            </p:blipFill>
            <p:spPr bwMode="auto">
              <a:xfrm>
                <a:off x="1299210" y="786765"/>
                <a:ext cx="864870" cy="1421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8" descr="Kéo tỉa biểu tượng máy tính Snips Kéo, Sprayer, Hoạt hình, Biểu tượng máy  tính png | PNGEgg">
                <a:extLst>
                  <a:ext uri="{FF2B5EF4-FFF2-40B4-BE49-F238E27FC236}">
                    <a16:creationId xmlns:a16="http://schemas.microsoft.com/office/drawing/2014/main" id="{6D20A79F-B2C2-4AAC-9784-3FA49F1FCC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22" b="96667" l="3000" r="97333">
                            <a14:foregroundMark x1="6000" y1="43333" x2="11333" y2="42000"/>
                            <a14:foregroundMark x1="3111" y1="43556" x2="3111" y2="43556"/>
                            <a14:foregroundMark x1="50667" y1="93778" x2="60333" y2="93111"/>
                            <a14:foregroundMark x1="60333" y1="93111" x2="62444" y2="90222"/>
                            <a14:foregroundMark x1="56667" y1="96667" x2="56667" y2="96667"/>
                            <a14:foregroundMark x1="75111" y1="8444" x2="88444" y2="3333"/>
                            <a14:foregroundMark x1="97333" y1="11111" x2="93333" y2="26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10476" flipH="1">
                <a:off x="2001498" y="746736"/>
                <a:ext cx="535326" cy="5353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1986" name="Picture 2" descr="Premium Vector | Character of cute girl online merchant packing boxes  cartoon set illustration .">
            <a:extLst>
              <a:ext uri="{FF2B5EF4-FFF2-40B4-BE49-F238E27FC236}">
                <a16:creationId xmlns:a16="http://schemas.microsoft.com/office/drawing/2014/main" id="{E40013E5-C631-4508-ACC7-AE751E781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00" b="46000" l="59585" r="85144">
                        <a14:foregroundMark x1="79553" y1="10600" x2="85144" y2="16800"/>
                        <a14:foregroundMark x1="65016" y1="42000" x2="79375" y2="42749"/>
                        <a14:foregroundMark x1="76571" y1="45400" x2="77767" y2="45526"/>
                        <a14:foregroundMark x1="65176" y1="44200" x2="76571" y2="45400"/>
                        <a14:foregroundMark x1="69329" y1="38400" x2="73962" y2="37800"/>
                        <a14:backgroundMark x1="78914" y1="45400" x2="78914" y2="45400"/>
                        <a14:backgroundMark x1="77955" y1="45200" x2="82907" y2="46400"/>
                        <a14:backgroundMark x1="77476" y1="46000" x2="80032" y2="4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51" r="12169" b="55955"/>
          <a:stretch/>
        </p:blipFill>
        <p:spPr bwMode="auto">
          <a:xfrm>
            <a:off x="10072850" y="4451048"/>
            <a:ext cx="2163879" cy="242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AC22998-74AA-4FC6-8CF6-2954DB0E5BAE}"/>
              </a:ext>
            </a:extLst>
          </p:cNvPr>
          <p:cNvCxnSpPr>
            <a:cxnSpLocks/>
          </p:cNvCxnSpPr>
          <p:nvPr/>
        </p:nvCxnSpPr>
        <p:spPr>
          <a:xfrm>
            <a:off x="7688110" y="3643798"/>
            <a:ext cx="0" cy="200716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789FE295-F2C5-4B88-8AFD-F5FACFE821B0}"/>
              </a:ext>
            </a:extLst>
          </p:cNvPr>
          <p:cNvSpPr/>
          <p:nvPr/>
        </p:nvSpPr>
        <p:spPr>
          <a:xfrm>
            <a:off x="4621560" y="6201995"/>
            <a:ext cx="2454518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2 ô </a:t>
            </a:r>
            <a:r>
              <a:rPr lang="en-US" sz="4267" b="1" kern="0" dirty="0" err="1">
                <a:solidFill>
                  <a:srgbClr val="FFFF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ly</a:t>
            </a: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FF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hơn</a:t>
            </a:r>
            <a:endParaRPr lang="en-US" sz="4267" b="1" kern="0" dirty="0">
              <a:solidFill>
                <a:srgbClr val="FFFF00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8535372-28D8-4987-9066-F152E2D8BA83}"/>
              </a:ext>
            </a:extLst>
          </p:cNvPr>
          <p:cNvCxnSpPr>
            <a:cxnSpLocks/>
          </p:cNvCxnSpPr>
          <p:nvPr/>
        </p:nvCxnSpPr>
        <p:spPr>
          <a:xfrm flipH="1">
            <a:off x="4425111" y="5672471"/>
            <a:ext cx="2128089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BF8CCFB3-0015-4ED9-A874-2A7C3AC4CD63}"/>
              </a:ext>
            </a:extLst>
          </p:cNvPr>
          <p:cNvSpPr/>
          <p:nvPr/>
        </p:nvSpPr>
        <p:spPr>
          <a:xfrm>
            <a:off x="3247444" y="1160411"/>
            <a:ext cx="700495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4267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lang="en-US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Q </a:t>
            </a:r>
            <a:r>
              <a:rPr lang="en-US" sz="4267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viết</a:t>
            </a:r>
            <a:r>
              <a:rPr lang="en-US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lang="en-US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2 </a:t>
            </a:r>
            <a:r>
              <a:rPr lang="en-US" sz="4267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lang="en-US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7CFA63E-6D32-465C-9FFB-69D0265EEC5E}"/>
              </a:ext>
            </a:extLst>
          </p:cNvPr>
          <p:cNvSpPr/>
          <p:nvPr/>
        </p:nvSpPr>
        <p:spPr>
          <a:xfrm>
            <a:off x="98158" y="2755453"/>
            <a:ext cx="3576921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cong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kín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(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giống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O)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FFBC5A2-2010-41C6-83B2-F6D41A5CD845}"/>
              </a:ext>
            </a:extLst>
          </p:cNvPr>
          <p:cNvSpPr/>
          <p:nvPr/>
        </p:nvSpPr>
        <p:spPr>
          <a:xfrm>
            <a:off x="8158913" y="1926023"/>
            <a:ext cx="4125939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nét lượn ngang (như làn s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ó</a:t>
            </a:r>
            <a:r>
              <a:rPr lang="vi-VN" sz="4267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ng)</a:t>
            </a:r>
            <a:endParaRPr lang="en-US" sz="4267" b="1" kern="0" dirty="0">
              <a:solidFill>
                <a:srgbClr val="000000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0CAE6F0-E16A-422D-9F81-CB1219DB6B0B}"/>
              </a:ext>
            </a:extLst>
          </p:cNvPr>
          <p:cNvCxnSpPr>
            <a:cxnSpLocks/>
          </p:cNvCxnSpPr>
          <p:nvPr/>
        </p:nvCxnSpPr>
        <p:spPr>
          <a:xfrm>
            <a:off x="3426218" y="3465939"/>
            <a:ext cx="1555357" cy="85841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DB34C03-3772-40BC-8B6D-449DA6EAA3CC}"/>
              </a:ext>
            </a:extLst>
          </p:cNvPr>
          <p:cNvCxnSpPr>
            <a:cxnSpLocks/>
          </p:cNvCxnSpPr>
          <p:nvPr/>
        </p:nvCxnSpPr>
        <p:spPr>
          <a:xfrm flipH="1">
            <a:off x="6116713" y="3096382"/>
            <a:ext cx="2495097" cy="172521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0508C16-66A1-4047-8EDF-AC53A4F505DA}"/>
              </a:ext>
            </a:extLst>
          </p:cNvPr>
          <p:cNvSpPr/>
          <p:nvPr/>
        </p:nvSpPr>
        <p:spPr>
          <a:xfrm>
            <a:off x="8267824" y="3828430"/>
            <a:ext cx="2149948" cy="1405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2 </a:t>
            </a:r>
          </a:p>
          <a:p>
            <a:pPr algn="ctr" defTabSz="914377">
              <a:buClr>
                <a:srgbClr val="000000"/>
              </a:buClr>
            </a:pPr>
            <a:r>
              <a:rPr lang="vi-VN" sz="4267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ô ly rưỡi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55" grpId="0"/>
      <p:bldP spid="57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A35CBA-B250-4EA9-BC5D-AAB059C37211}"/>
              </a:ext>
            </a:extLst>
          </p:cNvPr>
          <p:cNvSpPr txBox="1"/>
          <p:nvPr/>
        </p:nvSpPr>
        <p:spPr>
          <a:xfrm>
            <a:off x="2392934" y="178974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BCC1125A-A461-4DFA-B072-FBAB5E1E09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2838.0091" end="259207.2798"/>
                </p14:media>
              </p:ext>
            </p:extLst>
          </p:nvPr>
        </p:nvPicPr>
        <p:blipFill rotWithShape="1">
          <a:blip r:embed="rId4"/>
          <a:srcRect l="1941" r="1586"/>
          <a:stretch/>
        </p:blipFill>
        <p:spPr>
          <a:xfrm>
            <a:off x="1900928" y="1143724"/>
            <a:ext cx="8574722" cy="499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E19FB6-80D0-490B-BE29-5008E3BB872A}"/>
              </a:ext>
            </a:extLst>
          </p:cNvPr>
          <p:cNvSpPr txBox="1"/>
          <p:nvPr/>
        </p:nvSpPr>
        <p:spPr>
          <a:xfrm>
            <a:off x="2403373" y="2171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0D1E0E66-2B45-46D1-8618-597306F38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200" b="14701"/>
          <a:stretch/>
        </p:blipFill>
        <p:spPr>
          <a:xfrm>
            <a:off x="3168338" y="892760"/>
            <a:ext cx="6179921" cy="54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6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nk story book on wood table vector. Cartoon Flat Style Illustration  494631 Vector Art at Vecteezy">
            <a:extLst>
              <a:ext uri="{FF2B5EF4-FFF2-40B4-BE49-F238E27FC236}">
                <a16:creationId xmlns:a16="http://schemas.microsoft.com/office/drawing/2014/main" id="{B0AE2C2A-F541-4778-B259-A5EC5E9E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Treo Bảng Hiệu Gỗ Bảng Gỗ Bảng Hiệu Treo, Treo Bảng Hiệu Gỗ, Mảnh  Gỗ, Bảng Chỉ Dẫn miễn phí tải tập tin PNG PSDComment và Vector">
            <a:extLst>
              <a:ext uri="{FF2B5EF4-FFF2-40B4-BE49-F238E27FC236}">
                <a16:creationId xmlns:a16="http://schemas.microsoft.com/office/drawing/2014/main" id="{9DC457A3-FC69-4D24-9498-B174C19B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125" y1="22396" x2="53125" y2="22396"/>
                        <a14:foregroundMark x1="52188" y1="22396" x2="38646" y2="29792"/>
                        <a14:foregroundMark x1="54271" y1="23125" x2="70000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80" y="585840"/>
            <a:ext cx="3500120" cy="303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CF7FB3-3D49-4D20-BCB3-E84A42E172CF}"/>
              </a:ext>
            </a:extLst>
          </p:cNvPr>
          <p:cNvSpPr txBox="1"/>
          <p:nvPr/>
        </p:nvSpPr>
        <p:spPr>
          <a:xfrm>
            <a:off x="3795070" y="1503737"/>
            <a:ext cx="12490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Pattaya" panose="00000500000000000000" pitchFamily="2" charset="-34"/>
                <a:cs typeface="Pattaya" panose="00000500000000000000" pitchFamily="2" charset="-34"/>
                <a:sym typeface="Arial"/>
              </a:rPr>
              <a:t>02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963785-7C5B-4AF8-89E2-6AE23D0F5BF0}"/>
              </a:ext>
            </a:extLst>
          </p:cNvPr>
          <p:cNvGrpSpPr/>
          <p:nvPr/>
        </p:nvGrpSpPr>
        <p:grpSpPr>
          <a:xfrm>
            <a:off x="1100668" y="2130461"/>
            <a:ext cx="2320289" cy="2739393"/>
            <a:chOff x="1299210" y="746736"/>
            <a:chExt cx="1237614" cy="1461159"/>
          </a:xfrm>
        </p:grpSpPr>
        <p:pic>
          <p:nvPicPr>
            <p:cNvPr id="11" name="Picture 4" descr="Decal Dán Tường Hình Cây Xương Rồng | Shopee Việt Nam">
              <a:extLst>
                <a:ext uri="{FF2B5EF4-FFF2-40B4-BE49-F238E27FC236}">
                  <a16:creationId xmlns:a16="http://schemas.microsoft.com/office/drawing/2014/main" id="{CDC6F2EE-C5DE-44F7-99F5-C56370F1F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125" b="97125" l="1625" r="15500">
                          <a14:foregroundMark x1="15500" y1="79250" x2="15500" y2="7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70" r="83185"/>
            <a:stretch/>
          </p:blipFill>
          <p:spPr bwMode="auto">
            <a:xfrm>
              <a:off x="1299210" y="786765"/>
              <a:ext cx="864870" cy="142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Kéo tỉa biểu tượng máy tính Snips Kéo, Sprayer, Hoạt hình, Biểu tượng máy  tính png | PNGEgg">
              <a:extLst>
                <a:ext uri="{FF2B5EF4-FFF2-40B4-BE49-F238E27FC236}">
                  <a16:creationId xmlns:a16="http://schemas.microsoft.com/office/drawing/2014/main" id="{DF36B924-CF4F-4871-9A74-A82EBB208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22" b="96667" l="3000" r="97333">
                          <a14:foregroundMark x1="6000" y1="43333" x2="11333" y2="42000"/>
                          <a14:foregroundMark x1="3111" y1="43556" x2="3111" y2="43556"/>
                          <a14:foregroundMark x1="50667" y1="93778" x2="60333" y2="93111"/>
                          <a14:foregroundMark x1="60333" y1="93111" x2="62444" y2="90222"/>
                          <a14:foregroundMark x1="56667" y1="96667" x2="56667" y2="96667"/>
                          <a14:foregroundMark x1="75111" y1="8444" x2="88444" y2="3333"/>
                          <a14:foregroundMark x1="97333" y1="11111" x2="93333" y2="2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10476" flipH="1">
              <a:off x="2001498" y="746736"/>
              <a:ext cx="535326" cy="53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66" name="Picture 2" descr="Premium Vector | Happy girl merchant cute with mobile box delivery online  shopping icon logo hand drawn illustration | How to draw hands, Cute girl  shopping cartoon, Hand logo">
            <a:extLst>
              <a:ext uri="{FF2B5EF4-FFF2-40B4-BE49-F238E27FC236}">
                <a16:creationId xmlns:a16="http://schemas.microsoft.com/office/drawing/2014/main" id="{0E249AFB-E3C1-4BB7-8E0F-50E7FEE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00" b="46200" l="49201" r="87061">
                        <a14:foregroundMark x1="70927" y1="9400" x2="77636" y2="11800"/>
                        <a14:foregroundMark x1="62300" y1="44200" x2="75240" y2="44200"/>
                        <a14:foregroundMark x1="62300" y1="39400" x2="74760" y2="40200"/>
                        <a14:foregroundMark x1="69808" y1="46200" x2="76038" y2="45400"/>
                        <a14:foregroundMark x1="86262" y1="38400" x2="86262" y2="38400"/>
                        <a14:foregroundMark x1="84345" y1="37600" x2="86422" y2="38000"/>
                        <a14:foregroundMark x1="86422" y1="38200" x2="86422" y2="38200"/>
                        <a14:foregroundMark x1="86422" y1="38200" x2="86422" y2="38200"/>
                        <a14:foregroundMark x1="87220" y1="37000" x2="87220" y2="39600"/>
                        <a14:foregroundMark x1="84345" y1="41800" x2="85463" y2="43600"/>
                        <a14:foregroundMark x1="51278" y1="17800" x2="51445" y2="17914"/>
                        <a14:foregroundMark x1="49361" y1="27400" x2="50639" y2="27400"/>
                        <a14:foregroundMark x1="50639" y1="18400" x2="52716" y2="18400"/>
                        <a14:foregroundMark x1="49042" y1="22400" x2="50799" y2="22800"/>
                        <a14:backgroundMark x1="51973" y1="20756" x2="53195" y2="2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25" t="1023" r="11250" b="50000"/>
          <a:stretch/>
        </p:blipFill>
        <p:spPr bwMode="auto">
          <a:xfrm>
            <a:off x="9482667" y="4675762"/>
            <a:ext cx="2502231" cy="23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92821BFF-C4F0-41CE-8FB7-417815F3687B}"/>
              </a:ext>
            </a:extLst>
          </p:cNvPr>
          <p:cNvSpPr txBox="1"/>
          <p:nvPr/>
        </p:nvSpPr>
        <p:spPr>
          <a:xfrm>
            <a:off x="4898684" y="1907169"/>
            <a:ext cx="71157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377">
              <a:buClr>
                <a:srgbClr val="000000"/>
              </a:buClr>
            </a:pPr>
            <a:r>
              <a:rPr lang="en-US" altLang="zh-CN" sz="64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6400" kern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4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altLang="zh-CN" sz="6400" kern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defTabSz="914377">
              <a:buClr>
                <a:srgbClr val="000000"/>
              </a:buClr>
            </a:pPr>
            <a:r>
              <a:rPr lang="en-US" altLang="zh-CN" sz="64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altLang="zh-CN" sz="6400" kern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4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ứng</a:t>
            </a:r>
            <a:r>
              <a:rPr lang="en-US" altLang="zh-CN" sz="6400" kern="0" dirty="0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6400" kern="0" dirty="0" err="1">
                <a:ln>
                  <a:solidFill>
                    <a:srgbClr val="42834A"/>
                  </a:solidFill>
                </a:ln>
                <a:solidFill>
                  <a:srgbClr val="448F4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endParaRPr lang="zh-CN" altLang="en-US" sz="6400" kern="0" dirty="0">
              <a:ln>
                <a:solidFill>
                  <a:srgbClr val="42834A"/>
                </a:solidFill>
              </a:ln>
              <a:solidFill>
                <a:srgbClr val="448F4D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8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/>
          <p:nvPr/>
        </p:nvSpPr>
        <p:spPr>
          <a:xfrm>
            <a:off x="-1340545" y="3260359"/>
            <a:ext cx="4260200" cy="3918500"/>
          </a:xfrm>
          <a:custGeom>
            <a:avLst/>
            <a:gdLst/>
            <a:ahLst/>
            <a:cxnLst/>
            <a:rect l="l" t="t" r="r" b="b"/>
            <a:pathLst>
              <a:path w="127806" h="117555" extrusionOk="0">
                <a:moveTo>
                  <a:pt x="0" y="48692"/>
                </a:moveTo>
                <a:cubicBezTo>
                  <a:pt x="3237" y="41137"/>
                  <a:pt x="12978" y="38603"/>
                  <a:pt x="19553" y="33672"/>
                </a:cubicBezTo>
                <a:cubicBezTo>
                  <a:pt x="25037" y="29560"/>
                  <a:pt x="27457" y="17548"/>
                  <a:pt x="22104" y="13268"/>
                </a:cubicBezTo>
                <a:cubicBezTo>
                  <a:pt x="20118" y="11680"/>
                  <a:pt x="16999" y="17511"/>
                  <a:pt x="18137" y="19786"/>
                </a:cubicBezTo>
                <a:cubicBezTo>
                  <a:pt x="19715" y="22940"/>
                  <a:pt x="24612" y="24235"/>
                  <a:pt x="28055" y="23470"/>
                </a:cubicBezTo>
                <a:cubicBezTo>
                  <a:pt x="42810" y="20189"/>
                  <a:pt x="52630" y="-3638"/>
                  <a:pt x="67163" y="516"/>
                </a:cubicBezTo>
                <a:cubicBezTo>
                  <a:pt x="73212" y="2245"/>
                  <a:pt x="75997" y="9650"/>
                  <a:pt x="81332" y="12985"/>
                </a:cubicBezTo>
                <a:cubicBezTo>
                  <a:pt x="85310" y="15471"/>
                  <a:pt x="91672" y="14913"/>
                  <a:pt x="94085" y="18936"/>
                </a:cubicBezTo>
                <a:cubicBezTo>
                  <a:pt x="97713" y="24985"/>
                  <a:pt x="97304" y="33068"/>
                  <a:pt x="101453" y="38773"/>
                </a:cubicBezTo>
                <a:cubicBezTo>
                  <a:pt x="104631" y="43143"/>
                  <a:pt x="109127" y="47739"/>
                  <a:pt x="114489" y="48408"/>
                </a:cubicBezTo>
                <a:cubicBezTo>
                  <a:pt x="117972" y="48843"/>
                  <a:pt x="125428" y="47417"/>
                  <a:pt x="124124" y="44158"/>
                </a:cubicBezTo>
                <a:cubicBezTo>
                  <a:pt x="122222" y="39404"/>
                  <a:pt x="111302" y="48429"/>
                  <a:pt x="111938" y="53509"/>
                </a:cubicBezTo>
                <a:cubicBezTo>
                  <a:pt x="112535" y="58271"/>
                  <a:pt x="118143" y="60914"/>
                  <a:pt x="120440" y="65128"/>
                </a:cubicBezTo>
                <a:cubicBezTo>
                  <a:pt x="123682" y="71075"/>
                  <a:pt x="124603" y="78607"/>
                  <a:pt x="123274" y="85249"/>
                </a:cubicBezTo>
                <a:cubicBezTo>
                  <a:pt x="122775" y="87743"/>
                  <a:pt x="119280" y="89531"/>
                  <a:pt x="116756" y="89216"/>
                </a:cubicBezTo>
                <a:cubicBezTo>
                  <a:pt x="114870" y="88981"/>
                  <a:pt x="113683" y="85943"/>
                  <a:pt x="114205" y="84115"/>
                </a:cubicBezTo>
                <a:cubicBezTo>
                  <a:pt x="115478" y="79661"/>
                  <a:pt x="126193" y="83646"/>
                  <a:pt x="127524" y="88083"/>
                </a:cubicBezTo>
                <a:cubicBezTo>
                  <a:pt x="129279" y="93933"/>
                  <a:pt x="121031" y="98431"/>
                  <a:pt x="117889" y="103669"/>
                </a:cubicBezTo>
                <a:cubicBezTo>
                  <a:pt x="115496" y="107659"/>
                  <a:pt x="114892" y="116085"/>
                  <a:pt x="119306" y="117555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9DFF2D-85CB-4CC3-857A-D132194D5D5D}"/>
              </a:ext>
            </a:extLst>
          </p:cNvPr>
          <p:cNvGrpSpPr/>
          <p:nvPr/>
        </p:nvGrpSpPr>
        <p:grpSpPr>
          <a:xfrm>
            <a:off x="-684931" y="-697327"/>
            <a:ext cx="4875932" cy="3078480"/>
            <a:chOff x="42877" y="-522995"/>
            <a:chExt cx="4437092" cy="2308860"/>
          </a:xfrm>
        </p:grpSpPr>
        <p:pic>
          <p:nvPicPr>
            <p:cNvPr id="14" name="Picture 6" descr="Hình ảnh Treo Bảng Hiệu Gỗ Bảng Gỗ Bảng Hiệu Treo, Treo Bảng Hiệu Gỗ, Mảnh  Gỗ, Bảng Chỉ Dẫn miễn phí tải tập tin PNG PSDComment và Vector">
              <a:extLst>
                <a:ext uri="{FF2B5EF4-FFF2-40B4-BE49-F238E27FC236}">
                  <a16:creationId xmlns:a16="http://schemas.microsoft.com/office/drawing/2014/main" id="{A0992A8D-5BE2-4DA9-8FBD-15BEAF58A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3125" y1="22396" x2="53125" y2="22396"/>
                          <a14:foregroundMark x1="52188" y1="22396" x2="38646" y2="29792"/>
                          <a14:foregroundMark x1="54271" y1="23125" x2="70000" y2="29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77" y="-522995"/>
              <a:ext cx="4437092" cy="2308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9333A-A4D6-4148-B6B1-8E2265AB2626}"/>
                </a:ext>
              </a:extLst>
            </p:cNvPr>
            <p:cNvSpPr txBox="1"/>
            <p:nvPr/>
          </p:nvSpPr>
          <p:spPr>
            <a:xfrm>
              <a:off x="697864" y="361281"/>
              <a:ext cx="3501143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Câu</a:t>
              </a:r>
              <a:r>
                <a:rPr lang="en-US" sz="3733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ứng</a:t>
              </a:r>
              <a:r>
                <a:rPr lang="en-US" sz="3733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dụng</a:t>
              </a:r>
              <a:endParaRPr lang="en-US" sz="3733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20" name="Picture 8" descr="Hình ảnh Mặt đất Màu Xám đen Ván Gỗ đặc Vân Gỗ Vẽ Tay Vân Gỗ, Phí, Kết Cấu,  Bóng Gỗ miễn phí tải tập tin PNG PSDComment và Vector">
            <a:extLst>
              <a:ext uri="{FF2B5EF4-FFF2-40B4-BE49-F238E27FC236}">
                <a16:creationId xmlns:a16="http://schemas.microsoft.com/office/drawing/2014/main" id="{2FFB08B3-E6F1-4207-B22F-AA6BFC85E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3"/>
          <a:stretch/>
        </p:blipFill>
        <p:spPr bwMode="auto">
          <a:xfrm>
            <a:off x="-1" y="5401340"/>
            <a:ext cx="12192001" cy="14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A5D05C-6CD9-41ED-AD09-399EF82C1D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42" t="57679" r="48162" b="17089"/>
          <a:stretch/>
        </p:blipFill>
        <p:spPr>
          <a:xfrm>
            <a:off x="573780" y="4073694"/>
            <a:ext cx="8564880" cy="2582007"/>
          </a:xfrm>
          <a:prstGeom prst="rect">
            <a:avLst/>
          </a:prstGeom>
        </p:spPr>
      </p:pic>
      <p:pic>
        <p:nvPicPr>
          <p:cNvPr id="16386" name="Picture 2" descr="Decal dán tường chậu cây xương rồng 05 | Lazada.vn">
            <a:extLst>
              <a:ext uri="{FF2B5EF4-FFF2-40B4-BE49-F238E27FC236}">
                <a16:creationId xmlns:a16="http://schemas.microsoft.com/office/drawing/2014/main" id="{C4AD7FEB-CD15-4F8A-B443-ACA6967C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646" b="95823" l="2911" r="27722">
                        <a14:foregroundMark x1="11519" y1="61772" x2="17089" y2="66203"/>
                        <a14:foregroundMark x1="2911" y1="67722" x2="4177" y2="70506"/>
                        <a14:foregroundMark x1="5063" y1="73797" x2="5063" y2="74051"/>
                        <a14:foregroundMark x1="5063" y1="74051" x2="5063" y2="74051"/>
                        <a14:foregroundMark x1="21772" y1="68608" x2="20506" y2="72025"/>
                        <a14:foregroundMark x1="27089" y1="77722" x2="27089" y2="77722"/>
                        <a14:foregroundMark x1="26456" y1="81139" x2="26456" y2="81139"/>
                        <a14:foregroundMark x1="10633" y1="80506" x2="22025" y2="92025"/>
                        <a14:foregroundMark x1="12911" y1="90506" x2="19494" y2="81392"/>
                        <a14:foregroundMark x1="12278" y1="81139" x2="12278" y2="91392"/>
                        <a14:foregroundMark x1="10253" y1="63165" x2="12405" y2="63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935" r="69111"/>
          <a:stretch/>
        </p:blipFill>
        <p:spPr bwMode="auto">
          <a:xfrm>
            <a:off x="4567061" y="1803699"/>
            <a:ext cx="2118360" cy="27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ecal dán tường chậu cây xương rồng 05 | Lazada.vn">
            <a:extLst>
              <a:ext uri="{FF2B5EF4-FFF2-40B4-BE49-F238E27FC236}">
                <a16:creationId xmlns:a16="http://schemas.microsoft.com/office/drawing/2014/main" id="{90AF128D-2237-4D89-A81A-536039874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70" b="48354" l="42152" r="63671">
                        <a14:foregroundMark x1="42405" y1="21899" x2="42405" y2="21899"/>
                        <a14:foregroundMark x1="46582" y1="35316" x2="56835" y2="47468"/>
                        <a14:foregroundMark x1="56835" y1="15696" x2="56835" y2="15696"/>
                        <a14:foregroundMark x1="48354" y1="48354" x2="52785" y2="48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99" t="12370" r="33630" b="50765"/>
          <a:stretch/>
        </p:blipFill>
        <p:spPr bwMode="auto">
          <a:xfrm>
            <a:off x="1709548" y="1611855"/>
            <a:ext cx="1774259" cy="252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ecal dán tường chậu cây xương rồng 05 | Lazada.vn">
            <a:extLst>
              <a:ext uri="{FF2B5EF4-FFF2-40B4-BE49-F238E27FC236}">
                <a16:creationId xmlns:a16="http://schemas.microsoft.com/office/drawing/2014/main" id="{E0FCB084-B092-4A83-B11C-8DF601339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29" b="47975" l="76203" r="97342">
                        <a14:foregroundMark x1="76203" y1="22532" x2="79494" y2="27722"/>
                        <a14:foregroundMark x1="78861" y1="17089" x2="82405" y2="20759"/>
                        <a14:foregroundMark x1="85316" y1="16329" x2="86329" y2="22152"/>
                        <a14:foregroundMark x1="79873" y1="35949" x2="89873" y2="44557"/>
                        <a14:foregroundMark x1="81266" y1="44810" x2="90380" y2="34810"/>
                        <a14:foregroundMark x1="83671" y1="35316" x2="89747" y2="42152"/>
                        <a14:foregroundMark x1="89747" y1="37468" x2="85443" y2="46582"/>
                        <a14:foregroundMark x1="85443" y1="46582" x2="82532" y2="38608"/>
                        <a14:foregroundMark x1="80759" y1="47468" x2="86582" y2="47468"/>
                        <a14:foregroundMark x1="89241" y1="45316" x2="89241" y2="45316"/>
                        <a14:foregroundMark x1="90380" y1="36456" x2="91013" y2="45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75" t="14109" b="48241"/>
          <a:stretch/>
        </p:blipFill>
        <p:spPr bwMode="auto">
          <a:xfrm>
            <a:off x="3283543" y="1754445"/>
            <a:ext cx="1695631" cy="25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Decal dán tường chậu cây xương rồng 05 | Lazada.vn">
            <a:extLst>
              <a:ext uri="{FF2B5EF4-FFF2-40B4-BE49-F238E27FC236}">
                <a16:creationId xmlns:a16="http://schemas.microsoft.com/office/drawing/2014/main" id="{431D2B70-24C8-4E24-BF4F-4A2F0002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454" b="95384" l="44481" r="63148">
                        <a14:foregroundMark x1="47722" y1="81519" x2="57215" y2="90380"/>
                        <a14:foregroundMark x1="50127" y1="90127" x2="55949" y2="87722"/>
                        <a14:foregroundMark x1="50759" y1="82785" x2="55443" y2="87468"/>
                        <a14:foregroundMark x1="50633" y1="82152" x2="56835" y2="90506"/>
                        <a14:foregroundMark x1="56835" y1="90506" x2="56835" y2="91646"/>
                        <a14:foregroundMark x1="55316" y1="84810" x2="57722" y2="83291"/>
                        <a14:foregroundMark x1="56582" y1="79747" x2="58101" y2="88987"/>
                        <a14:foregroundMark x1="46582" y1="82785" x2="49747" y2="89873"/>
                        <a14:foregroundMark x1="54430" y1="60633" x2="54430" y2="60633"/>
                        <a14:foregroundMark x1="54810" y1="60380" x2="54810" y2="60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48" t="53838" r="34519"/>
          <a:stretch/>
        </p:blipFill>
        <p:spPr bwMode="auto">
          <a:xfrm>
            <a:off x="6368516" y="1385587"/>
            <a:ext cx="1600200" cy="31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15EE88E1-FCE1-40DB-BBFB-05A591202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799" b="71763" l="5576" r="25540">
                        <a14:foregroundMark x1="7734" y1="57554" x2="17806" y2="55036"/>
                        <a14:foregroundMark x1="17806" y1="55036" x2="24281" y2="59532"/>
                        <a14:foregroundMark x1="24281" y1="57914" x2="16007" y2="52698"/>
                        <a14:foregroundMark x1="16007" y1="52698" x2="8633" y2="59173"/>
                        <a14:foregroundMark x1="8633" y1="59173" x2="12230" y2="68165"/>
                        <a14:foregroundMark x1="12230" y1="68165" x2="21763" y2="66187"/>
                        <a14:foregroundMark x1="21763" y1="66187" x2="23022" y2="63309"/>
                        <a14:foregroundMark x1="23381" y1="60612" x2="23381" y2="67986"/>
                        <a14:foregroundMark x1="12950" y1="53058" x2="7194" y2="62050"/>
                        <a14:foregroundMark x1="7194" y1="62050" x2="7734" y2="67626"/>
                        <a14:foregroundMark x1="8633" y1="55036" x2="15108" y2="53058"/>
                        <a14:foregroundMark x1="15288" y1="51978" x2="15288" y2="51978"/>
                        <a14:foregroundMark x1="25540" y1="60971" x2="25540" y2="60971"/>
                        <a14:foregroundMark x1="5576" y1="61511" x2="5576" y2="61511"/>
                        <a14:foregroundMark x1="15827" y1="71763" x2="15827" y2="71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3" t="50528" r="72550" b="25657"/>
          <a:stretch/>
        </p:blipFill>
        <p:spPr bwMode="auto">
          <a:xfrm>
            <a:off x="5246648" y="3199364"/>
            <a:ext cx="822184" cy="8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FD651892-DA85-4135-8232-97ABBE90D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16" b="25000" l="5576" r="25540">
                        <a14:foregroundMark x1="6835" y1="15468" x2="12230" y2="23561"/>
                        <a14:foregroundMark x1="12230" y1="23561" x2="21583" y2="21223"/>
                        <a14:foregroundMark x1="21583" y1="21223" x2="22302" y2="19784"/>
                        <a14:foregroundMark x1="23022" y1="21403" x2="24281" y2="12050"/>
                        <a14:foregroundMark x1="24281" y1="12050" x2="16187" y2="6655"/>
                        <a14:foregroundMark x1="16187" y1="6655" x2="8813" y2="14568"/>
                        <a14:foregroundMark x1="8813" y1="14568" x2="8633" y2="16547"/>
                        <a14:foregroundMark x1="16547" y1="6655" x2="16547" y2="6655"/>
                        <a14:foregroundMark x1="18347" y1="8228" x2="13129" y2="6295"/>
                        <a14:foregroundMark x1="13129" y1="6295" x2="6295" y2="13849"/>
                        <a14:foregroundMark x1="6295" y1="13849" x2="9892" y2="22662"/>
                        <a14:foregroundMark x1="9892" y1="22662" x2="16007" y2="24820"/>
                        <a14:foregroundMark x1="5935" y1="17266" x2="12410" y2="24101"/>
                        <a14:foregroundMark x1="12410" y1="24101" x2="13849" y2="24820"/>
                        <a14:foregroundMark x1="7014" y1="19424" x2="10072" y2="23201"/>
                        <a14:foregroundMark x1="8453" y1="22302" x2="8453" y2="22302"/>
                        <a14:foregroundMark x1="7734" y1="10971" x2="9892" y2="8453"/>
                        <a14:foregroundMark x1="8993" y1="8094" x2="8993" y2="8094"/>
                        <a14:foregroundMark x1="13489" y1="5755" x2="13489" y2="5755"/>
                        <a14:foregroundMark x1="25000" y1="13309" x2="25000" y2="13309"/>
                        <a14:foregroundMark x1="25000" y1="16547" x2="25000" y2="16547"/>
                        <a14:foregroundMark x1="25540" y1="14388" x2="25540" y2="14388"/>
                        <a14:foregroundMark x1="24820" y1="19784" x2="24820" y2="19784"/>
                        <a14:foregroundMark x1="23561" y1="21942" x2="23561" y2="21942"/>
                        <a14:foregroundMark x1="6295" y1="19065" x2="6295" y2="19065"/>
                        <a14:foregroundMark x1="15288" y1="5216" x2="15288" y2="5216"/>
                        <a14:foregroundMark x1="20144" y1="7194" x2="20144" y2="7194"/>
                        <a14:foregroundMark x1="16367" y1="6295" x2="23201" y2="10971"/>
                        <a14:foregroundMark x1="20863" y1="7194" x2="23561" y2="9892"/>
                        <a14:foregroundMark x1="24640" y1="10791" x2="24640" y2="10791"/>
                        <a14:foregroundMark x1="22842" y1="8453" x2="22842" y2="8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8" t="3843" r="72547" b="72639"/>
          <a:stretch/>
        </p:blipFill>
        <p:spPr bwMode="auto">
          <a:xfrm>
            <a:off x="3578399" y="3132467"/>
            <a:ext cx="894071" cy="90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D504EB28-8051-44DE-928C-F4BA8CDC8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36" b="24640" l="28058" r="48561">
                        <a14:foregroundMark x1="39568" y1="5036" x2="39568" y2="5036"/>
                        <a14:foregroundMark x1="48381" y1="13849" x2="48381" y2="13849"/>
                        <a14:foregroundMark x1="28417" y1="15288" x2="28417" y2="15288"/>
                        <a14:foregroundMark x1="36511" y1="24820" x2="36511" y2="24820"/>
                        <a14:foregroundMark x1="37230" y1="24640" x2="41727" y2="23561"/>
                        <a14:foregroundMark x1="48561" y1="15647" x2="48561" y2="15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17" t="4259" r="50220" b="73148"/>
          <a:stretch/>
        </p:blipFill>
        <p:spPr bwMode="auto">
          <a:xfrm>
            <a:off x="2036924" y="3177529"/>
            <a:ext cx="820757" cy="8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Big set of kids avatars,cute cartoon boys and girls faces with... | Cute  cartoon boy, Cartoon boy, Cartoon kids">
            <a:extLst>
              <a:ext uri="{FF2B5EF4-FFF2-40B4-BE49-F238E27FC236}">
                <a16:creationId xmlns:a16="http://schemas.microsoft.com/office/drawing/2014/main" id="{CD0E6714-A37B-409D-BB95-BD1BEC6D6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76" b="25540" l="52158" r="71942">
                        <a14:foregroundMark x1="53417" y1="16007" x2="64568" y2="20863"/>
                        <a14:foregroundMark x1="53777" y1="21043" x2="63309" y2="23022"/>
                        <a14:foregroundMark x1="63309" y1="23022" x2="68165" y2="21043"/>
                        <a14:foregroundMark x1="58094" y1="24820" x2="67806" y2="22662"/>
                        <a14:foregroundMark x1="67806" y1="22662" x2="68165" y2="22302"/>
                        <a14:foregroundMark x1="68165" y1="22302" x2="68885" y2="12950"/>
                        <a14:foregroundMark x1="68885" y1="12950" x2="60432" y2="8813"/>
                        <a14:foregroundMark x1="60432" y1="8813" x2="60432" y2="8813"/>
                        <a14:foregroundMark x1="60971" y1="7014" x2="68885" y2="12770"/>
                        <a14:foregroundMark x1="68885" y1="12770" x2="69784" y2="19424"/>
                        <a14:foregroundMark x1="70504" y1="14748" x2="64029" y2="7734"/>
                        <a14:foregroundMark x1="64029" y1="7734" x2="54856" y2="11511"/>
                        <a14:foregroundMark x1="54856" y1="11511" x2="54676" y2="19964"/>
                        <a14:foregroundMark x1="52158" y1="17086" x2="57014" y2="8273"/>
                        <a14:foregroundMark x1="57014" y1="8273" x2="62950" y2="5935"/>
                        <a14:foregroundMark x1="66007" y1="7554" x2="66007" y2="7554"/>
                        <a14:foregroundMark x1="64748" y1="6295" x2="69964" y2="14388"/>
                        <a14:foregroundMark x1="69964" y1="14388" x2="69964" y2="14388"/>
                        <a14:foregroundMark x1="69784" y1="10432" x2="71403" y2="16547"/>
                        <a14:foregroundMark x1="66007" y1="7014" x2="69964" y2="10791"/>
                        <a14:foregroundMark x1="71043" y1="12590" x2="70504" y2="18885"/>
                        <a14:foregroundMark x1="69964" y1="21403" x2="66547" y2="23921"/>
                        <a14:foregroundMark x1="64388" y1="25719" x2="60612" y2="25719"/>
                        <a14:foregroundMark x1="64568" y1="25719" x2="67266" y2="23741"/>
                        <a14:foregroundMark x1="52338" y1="12950" x2="55755" y2="8993"/>
                        <a14:foregroundMark x1="52338" y1="16547" x2="55935" y2="22662"/>
                        <a14:foregroundMark x1="55396" y1="24101" x2="55396" y2="24101"/>
                        <a14:foregroundMark x1="53777" y1="22122" x2="53777" y2="22122"/>
                        <a14:foregroundMark x1="52518" y1="19424" x2="52518" y2="19424"/>
                        <a14:foregroundMark x1="53777" y1="10791" x2="53777" y2="10791"/>
                        <a14:foregroundMark x1="56655" y1="7014" x2="56655" y2="7014"/>
                        <a14:foregroundMark x1="54317" y1="8633" x2="54317" y2="8633"/>
                        <a14:foregroundMark x1="56835" y1="24820" x2="56835" y2="24820"/>
                        <a14:foregroundMark x1="56295" y1="24820" x2="56295" y2="24820"/>
                        <a14:foregroundMark x1="71942" y1="16547" x2="71942" y2="16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76" t="4108" r="25411" b="73147"/>
          <a:stretch/>
        </p:blipFill>
        <p:spPr bwMode="auto">
          <a:xfrm>
            <a:off x="6727658" y="3199005"/>
            <a:ext cx="855556" cy="8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E71A81-D392-4B50-9472-D1D54F4DFFC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0914" t="997" r="5087" b="83493"/>
          <a:stretch/>
        </p:blipFill>
        <p:spPr>
          <a:xfrm>
            <a:off x="628649" y="4362449"/>
            <a:ext cx="9763125" cy="2398487"/>
          </a:xfrm>
          <a:prstGeom prst="roundRect">
            <a:avLst>
              <a:gd name="adj" fmla="val 16667"/>
            </a:avLst>
          </a:prstGeom>
          <a:ln>
            <a:solidFill>
              <a:schemeClr val="accent5">
                <a:lumMod val="50000"/>
              </a:schemeClr>
            </a:solidFill>
          </a:ln>
          <a:effectLst/>
        </p:spPr>
      </p:pic>
      <p:sp>
        <p:nvSpPr>
          <p:cNvPr id="26" name="文本框 22">
            <a:extLst>
              <a:ext uri="{FF2B5EF4-FFF2-40B4-BE49-F238E27FC236}">
                <a16:creationId xmlns:a16="http://schemas.microsoft.com/office/drawing/2014/main" id="{8304F6CA-0567-47F9-9D8E-B3F2795C53BF}"/>
              </a:ext>
            </a:extLst>
          </p:cNvPr>
          <p:cNvSpPr txBox="1"/>
          <p:nvPr/>
        </p:nvSpPr>
        <p:spPr>
          <a:xfrm>
            <a:off x="7768677" y="1778512"/>
            <a:ext cx="4270924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377">
              <a:buClr>
                <a:srgbClr val="000000"/>
              </a:buClr>
            </a:pPr>
            <a:r>
              <a:rPr lang="en-US" sz="4267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Ý </a:t>
            </a:r>
            <a:r>
              <a:rPr lang="en-US" sz="4267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nghĩa</a:t>
            </a:r>
            <a:r>
              <a:rPr lang="en-US" sz="4267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: </a:t>
            </a:r>
          </a:p>
          <a:p>
            <a:pPr defTabSz="914377">
              <a:buClr>
                <a:srgbClr val="000000"/>
              </a:buClr>
            </a:pPr>
            <a:r>
              <a:rPr lang="en-US" sz="4267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Tả</a:t>
            </a:r>
            <a:r>
              <a:rPr lang="en-US" sz="4267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4267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cảnh</a:t>
            </a:r>
            <a:r>
              <a:rPr lang="en-US" sz="4267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4267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đẹp</a:t>
            </a:r>
            <a:r>
              <a:rPr lang="en-US" sz="4267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4267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quê</a:t>
            </a:r>
            <a:r>
              <a:rPr lang="en-US" sz="4267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4267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/>
                <a:sym typeface="Arial"/>
              </a:rPr>
              <a:t>hương</a:t>
            </a:r>
            <a:endParaRPr lang="en-US" sz="4267" b="0" kern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5B9BD5">
                  <a:lumMod val="50000"/>
                </a:srgb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BD8964-63D0-44D1-8053-4873AF0B8392}"/>
              </a:ext>
            </a:extLst>
          </p:cNvPr>
          <p:cNvSpPr txBox="1"/>
          <p:nvPr/>
        </p:nvSpPr>
        <p:spPr>
          <a:xfrm>
            <a:off x="1561911" y="8615815"/>
            <a:ext cx="8111067" cy="851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933" b="1" kern="0">
                <a:solidFill>
                  <a:sysClr val="windowText" lastClr="00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Ȳ</a:t>
            </a:r>
            <a:r>
              <a:rPr lang="el-GR" sz="4933" b="1" kern="0">
                <a:solidFill>
                  <a:sysClr val="windowText" lastClr="00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ρ</a:t>
            </a:r>
            <a:r>
              <a:rPr lang="en-US" sz="4933" b="1" kern="0">
                <a:solidFill>
                  <a:sysClr val="windowText" lastClr="00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ɐ </a:t>
            </a:r>
            <a:r>
              <a:rPr lang="el-GR" sz="4933" b="1" kern="0">
                <a:solidFill>
                  <a:sysClr val="windowText" lastClr="00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ε</a:t>
            </a:r>
            <a:r>
              <a:rPr lang="en-US" sz="4933" b="1" kern="0">
                <a:solidFill>
                  <a:sysClr val="windowText" lastClr="00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a đất Ǉổ.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E6A2B6-BC3C-40C3-9897-8A40B54E796D}"/>
              </a:ext>
            </a:extLst>
          </p:cNvPr>
          <p:cNvSpPr txBox="1"/>
          <p:nvPr/>
        </p:nvSpPr>
        <p:spPr>
          <a:xfrm>
            <a:off x="1009650" y="5057775"/>
            <a:ext cx="92297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Quê hương em có đồng lúa xanh.</a:t>
            </a:r>
            <a:endParaRPr lang="en-US" sz="4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8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330</Words>
  <Application>Microsoft Office PowerPoint</Application>
  <PresentationFormat>Widescreen</PresentationFormat>
  <Paragraphs>57</Paragraphs>
  <Slides>19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微软雅黑</vt:lpstr>
      <vt:lpstr>#9Slide05 Aphrodite Pro</vt:lpstr>
      <vt:lpstr>Arial</vt:lpstr>
      <vt:lpstr>Arial-Rounded</vt:lpstr>
      <vt:lpstr>Calibri</vt:lpstr>
      <vt:lpstr>Calibri Light</vt:lpstr>
      <vt:lpstr>Chango</vt:lpstr>
      <vt:lpstr>HP001</vt:lpstr>
      <vt:lpstr>HP001 4 hàng</vt:lpstr>
      <vt:lpstr>Merienda One</vt:lpstr>
      <vt:lpstr>Pattaya</vt:lpstr>
      <vt:lpstr>Times New Roman</vt:lpstr>
      <vt:lpstr>UTM Avo</vt:lpstr>
      <vt:lpstr>Office 主题</vt:lpstr>
      <vt:lpstr>Default Design</vt:lpstr>
      <vt:lpstr>The Fruit Box Thesis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16</cp:revision>
  <dcterms:created xsi:type="dcterms:W3CDTF">2021-07-31T09:21:23Z</dcterms:created>
  <dcterms:modified xsi:type="dcterms:W3CDTF">2026-01-12T06:00:30Z</dcterms:modified>
</cp:coreProperties>
</file>