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294" r:id="rId4"/>
    <p:sldId id="286" r:id="rId5"/>
    <p:sldId id="296" r:id="rId6"/>
    <p:sldId id="287" r:id="rId7"/>
    <p:sldId id="288" r:id="rId8"/>
    <p:sldId id="289" r:id="rId9"/>
    <p:sldId id="292" r:id="rId10"/>
    <p:sldId id="291" r:id="rId11"/>
    <p:sldId id="297" r:id="rId12"/>
    <p:sldId id="298" r:id="rId13"/>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FFFFCC"/>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835" y="58"/>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20-Jan-26</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51" y="2840573"/>
            <a:ext cx="13835142" cy="1960033"/>
          </a:xfrm>
        </p:spPr>
        <p:txBody>
          <a:bodyPr/>
          <a:lstStyle/>
          <a:p>
            <a:r>
              <a:rPr lang="en-US"/>
              <a:t>Click to edit Master title style</a:t>
            </a:r>
          </a:p>
        </p:txBody>
      </p:sp>
      <p:sp>
        <p:nvSpPr>
          <p:cNvPr id="3" name="Subtitle 2"/>
          <p:cNvSpPr>
            <a:spLocks noGrp="1"/>
          </p:cNvSpPr>
          <p:nvPr>
            <p:ph type="subTitle" idx="1"/>
          </p:nvPr>
        </p:nvSpPr>
        <p:spPr>
          <a:xfrm>
            <a:off x="2441498" y="5181600"/>
            <a:ext cx="11393647"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C6060B65-DC19-4CF9-9EAA-C3D1C4531AF0}" type="datetimeFigureOut">
              <a:rPr lang="en-US" smtClean="0">
                <a:solidFill>
                  <a:srgbClr val="000000">
                    <a:tint val="75000"/>
                  </a:srgbClr>
                </a:solidFill>
              </a:rPr>
              <a:pPr defTabSz="1219170"/>
              <a:t>20-Jan-26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9170"/>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9170"/>
            <a:fld id="{D94B1D1F-A980-4CE3-A075-A1AD11306BD5}" type="slidenum">
              <a:rPr lang="en-US" smtClean="0">
                <a:solidFill>
                  <a:srgbClr val="000000">
                    <a:tint val="75000"/>
                  </a:srgbClr>
                </a:solidFill>
              </a:rPr>
              <a:pPr defTabSz="1219170"/>
              <a:t>‹#›</a:t>
            </a:fld>
            <a:endParaRPr lang="en-US">
              <a:solidFill>
                <a:srgbClr val="000000">
                  <a:tint val="75000"/>
                </a:srgbClr>
              </a:solidFill>
            </a:endParaRPr>
          </a:p>
        </p:txBody>
      </p:sp>
    </p:spTree>
    <p:extLst>
      <p:ext uri="{BB962C8B-B14F-4D97-AF65-F5344CB8AC3E}">
        <p14:creationId xmlns:p14="http://schemas.microsoft.com/office/powerpoint/2010/main" val="2683052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C6060B65-DC19-4CF9-9EAA-C3D1C4531AF0}" type="datetimeFigureOut">
              <a:rPr lang="en-US" smtClean="0">
                <a:solidFill>
                  <a:srgbClr val="000000">
                    <a:tint val="75000"/>
                  </a:srgbClr>
                </a:solidFill>
              </a:rPr>
              <a:pPr defTabSz="1219170"/>
              <a:t>20-Jan-26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1219170"/>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1219170"/>
            <a:fld id="{D94B1D1F-A980-4CE3-A075-A1AD11306BD5}" type="slidenum">
              <a:rPr lang="en-US" smtClean="0">
                <a:solidFill>
                  <a:srgbClr val="000000">
                    <a:tint val="75000"/>
                  </a:srgbClr>
                </a:solidFill>
              </a:rPr>
              <a:pPr defTabSz="1219170"/>
              <a:t>‹#›</a:t>
            </a:fld>
            <a:endParaRPr lang="en-US">
              <a:solidFill>
                <a:srgbClr val="000000">
                  <a:tint val="75000"/>
                </a:srgbClr>
              </a:solidFill>
            </a:endParaRPr>
          </a:p>
        </p:txBody>
      </p:sp>
    </p:spTree>
    <p:extLst>
      <p:ext uri="{BB962C8B-B14F-4D97-AF65-F5344CB8AC3E}">
        <p14:creationId xmlns:p14="http://schemas.microsoft.com/office/powerpoint/2010/main" val="2686104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5" y="5875870"/>
            <a:ext cx="13835142"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5745" y="3875620"/>
            <a:ext cx="13835142"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9170">
              <a:defRPr/>
            </a:pPr>
            <a:fld id="{814779EE-1E16-4CC5-A459-C716090F6017}"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1809669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3835" y="2133604"/>
            <a:ext cx="7188848"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73959" y="2133604"/>
            <a:ext cx="7188848"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defRPr/>
            </a:pPr>
            <a:fld id="{A3311C9F-D64E-4824-A709-CF61DE4E0BDD}"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21917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3673326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4" y="2046820"/>
            <a:ext cx="7191675"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Edit Master text styles</a:t>
            </a:r>
          </a:p>
        </p:txBody>
      </p:sp>
      <p:sp>
        <p:nvSpPr>
          <p:cNvPr id="4" name="Content Placeholder 3"/>
          <p:cNvSpPr>
            <a:spLocks noGrp="1"/>
          </p:cNvSpPr>
          <p:nvPr>
            <p:ph sz="half" idx="2"/>
          </p:nvPr>
        </p:nvSpPr>
        <p:spPr>
          <a:xfrm>
            <a:off x="813834" y="2899836"/>
            <a:ext cx="7191675"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15" y="2046820"/>
            <a:ext cx="7194500"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Edit Master text styles</a:t>
            </a:r>
          </a:p>
        </p:txBody>
      </p:sp>
      <p:sp>
        <p:nvSpPr>
          <p:cNvPr id="6" name="Content Placeholder 5"/>
          <p:cNvSpPr>
            <a:spLocks noGrp="1"/>
          </p:cNvSpPr>
          <p:nvPr>
            <p:ph sz="quarter" idx="4"/>
          </p:nvPr>
        </p:nvSpPr>
        <p:spPr>
          <a:xfrm>
            <a:off x="8268315" y="2899836"/>
            <a:ext cx="7194500"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defRPr/>
            </a:pPr>
            <a:fld id="{0A4318BD-B3C6-4D4B-B871-C29490A2E55A}"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21917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1015341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C6060B65-DC19-4CF9-9EAA-C3D1C4531AF0}" type="datetimeFigureOut">
              <a:rPr lang="en-US" smtClean="0">
                <a:solidFill>
                  <a:srgbClr val="000000">
                    <a:tint val="75000"/>
                  </a:srgbClr>
                </a:solidFill>
              </a:rPr>
              <a:pPr defTabSz="1219170"/>
              <a:t>20-Jan-26</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1219170"/>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1219170"/>
            <a:fld id="{D94B1D1F-A980-4CE3-A075-A1AD11306BD5}" type="slidenum">
              <a:rPr lang="en-US" smtClean="0">
                <a:solidFill>
                  <a:srgbClr val="000000">
                    <a:tint val="75000"/>
                  </a:srgbClr>
                </a:solidFill>
              </a:rPr>
              <a:pPr defTabSz="1219170"/>
              <a:t>‹#›</a:t>
            </a:fld>
            <a:endParaRPr lang="en-US">
              <a:solidFill>
                <a:srgbClr val="000000">
                  <a:tint val="75000"/>
                </a:srgbClr>
              </a:solidFill>
            </a:endParaRPr>
          </a:p>
        </p:txBody>
      </p:sp>
    </p:spTree>
    <p:extLst>
      <p:ext uri="{BB962C8B-B14F-4D97-AF65-F5344CB8AC3E}">
        <p14:creationId xmlns:p14="http://schemas.microsoft.com/office/powerpoint/2010/main" val="421494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521441" y="1375011"/>
            <a:ext cx="13233758"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6" name="圆角矩形 5"/>
          <p:cNvSpPr/>
          <p:nvPr/>
        </p:nvSpPr>
        <p:spPr>
          <a:xfrm>
            <a:off x="7876731" y="8602532"/>
            <a:ext cx="523182"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日期占位符 6"/>
          <p:cNvSpPr>
            <a:spLocks noGrp="1"/>
          </p:cNvSpPr>
          <p:nvPr>
            <p:ph type="dt" sz="half" idx="10"/>
          </p:nvPr>
        </p:nvSpPr>
        <p:spPr/>
        <p:txBody>
          <a:bodyPr/>
          <a:lstStyle/>
          <a:p>
            <a:pPr defTabSz="1219170">
              <a:defRPr/>
            </a:pPr>
            <a:fld id="{3E729073-8FFE-4F18-B513-07581FC6638E}"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9379" y="8528304"/>
            <a:ext cx="3797882" cy="486833"/>
          </a:xfrm>
        </p:spPr>
        <p:txBody>
          <a:bodyPr/>
          <a:lstStyle>
            <a:lvl1pPr algn="ctr">
              <a:defRPr>
                <a:latin typeface="印品黑体" panose="00000500000000000000" pitchFamily="2" charset="-122"/>
              </a:defRPr>
            </a:lvl1p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2689586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1329"/>
      </p:ext>
    </p:extLst>
  </p:cSld>
  <p:clrMapOvr>
    <a:masterClrMapping/>
  </p:clrMapOvr>
  <p:transition spd="slow"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6" y="364068"/>
            <a:ext cx="535490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63715" y="364073"/>
            <a:ext cx="9099093"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6" y="1913474"/>
            <a:ext cx="535490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pPr defTabSz="1219170">
              <a:defRPr/>
            </a:pPr>
            <a:fld id="{43C7FCF6-76BD-4495-B08F-4C059D2BA31F}"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21917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4025372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4" y="6400803"/>
            <a:ext cx="9765983"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90334" y="817036"/>
            <a:ext cx="9765983"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r>
              <a:rPr lang="en-US"/>
              <a:t>Click icon to add picture</a:t>
            </a:r>
            <a:endParaRPr lang="en-US" dirty="0"/>
          </a:p>
        </p:txBody>
      </p:sp>
      <p:sp>
        <p:nvSpPr>
          <p:cNvPr id="4" name="Text Placeholder 3"/>
          <p:cNvSpPr>
            <a:spLocks noGrp="1"/>
          </p:cNvSpPr>
          <p:nvPr>
            <p:ph type="body" sz="half" idx="2"/>
          </p:nvPr>
        </p:nvSpPr>
        <p:spPr>
          <a:xfrm>
            <a:off x="3190334" y="7156455"/>
            <a:ext cx="9765983"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Edit Master text styles</a:t>
            </a:r>
          </a:p>
        </p:txBody>
      </p:sp>
      <p:sp>
        <p:nvSpPr>
          <p:cNvPr id="5" name="Date Placeholder 4"/>
          <p:cNvSpPr>
            <a:spLocks noGrp="1"/>
          </p:cNvSpPr>
          <p:nvPr>
            <p:ph type="dt" sz="half" idx="10"/>
          </p:nvPr>
        </p:nvSpPr>
        <p:spPr/>
        <p:txBody>
          <a:bodyPr/>
          <a:lstStyle/>
          <a:p>
            <a:pPr defTabSz="1219170">
              <a:defRPr/>
            </a:pPr>
            <a:fld id="{E257577C-F53D-4BB9-9408-EB84DEB3CD80}"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21917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1035086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defRPr/>
            </a:pPr>
            <a:fld id="{77D58058-BD14-4845-947D-4A9B79A00D09}"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5197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4" y="366188"/>
            <a:ext cx="3662244"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3835" y="366188"/>
            <a:ext cx="10715453" cy="78020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defRPr/>
            </a:pPr>
            <a:fld id="{18ECB469-C949-4E3F-B0CB-0C15DA7B7F92}"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1113805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92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061561"/>
      </p:ext>
    </p:extLst>
  </p:cSld>
  <p:clrMapOvr>
    <a:masterClrMapping/>
  </p:clrMapOvr>
  <p:transition spd="slow"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943030" y="5267272"/>
            <a:ext cx="2635160" cy="2693448"/>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375311" y="2108467"/>
            <a:ext cx="593119" cy="531367"/>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4099354" y="6718189"/>
            <a:ext cx="388993" cy="375167"/>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4389656" y="953147"/>
            <a:ext cx="222515" cy="224767"/>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2105362" y="4797035"/>
            <a:ext cx="159035"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13145672" y="5184706"/>
            <a:ext cx="116147"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701884" y="7388661"/>
            <a:ext cx="222515" cy="224767"/>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52183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style.rotation</p:attrName>
                                        </p:attrNameLst>
                                      </p:cBhvr>
                                      <p:tavLst>
                                        <p:tav tm="0">
                                          <p:val>
                                            <p:fltVal val="90"/>
                                          </p:val>
                                        </p:tav>
                                        <p:tav tm="100000">
                                          <p:val>
                                            <p:fltVal val="0"/>
                                          </p:val>
                                        </p:tav>
                                      </p:tavLst>
                                    </p:anim>
                                    <p:animEffect transition="in" filter="fade">
                                      <p:cBhvr>
                                        <p:cTn id="10"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67" y="24534"/>
            <a:ext cx="16276638" cy="9094933"/>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1324606" y="7276044"/>
            <a:ext cx="14371677" cy="1319473"/>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62131" tIns="162131" rIns="162131" bIns="162131"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000000"/>
              </a:solidFill>
              <a:effectLst/>
              <a:uLnTx/>
              <a:uFillTx/>
              <a:latin typeface="Calibri"/>
              <a:ea typeface="+mn-ea"/>
              <a:cs typeface="+mn-cs"/>
            </a:endParaRPr>
          </a:p>
        </p:txBody>
      </p:sp>
      <p:grpSp>
        <p:nvGrpSpPr>
          <p:cNvPr id="284" name="Google Shape;284;p7"/>
          <p:cNvGrpSpPr/>
          <p:nvPr userDrawn="1"/>
        </p:nvGrpSpPr>
        <p:grpSpPr>
          <a:xfrm flipH="1">
            <a:off x="744483" y="385747"/>
            <a:ext cx="14977081" cy="8029891"/>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000000"/>
                </a:solidFill>
                <a:effectLst/>
                <a:uLnTx/>
                <a:uFillTx/>
                <a:latin typeface="Calibri"/>
                <a:ea typeface="+mn-ea"/>
                <a:cs typeface="+mn-cs"/>
              </a:endParaRPr>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305" b="0" i="0" u="none" strike="noStrike" kern="1200" cap="none" spc="0" normalizeH="0" baseline="0" noProof="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2728411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448145"/>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20-Jan-26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20-Jan-26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20-Jan-26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20-Jan-26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20-Jan-26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20-Jan-26</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3" y="366187"/>
            <a:ext cx="14648974" cy="1524000"/>
          </a:xfrm>
          <a:prstGeom prst="rect">
            <a:avLst/>
          </a:prstGeom>
        </p:spPr>
        <p:txBody>
          <a:bodyPr vert="horz" lIns="91436" tIns="45718" rIns="91436"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3833" y="2133604"/>
            <a:ext cx="14648974" cy="6034617"/>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3" y="8475138"/>
            <a:ext cx="3797882" cy="486833"/>
          </a:xfrm>
          <a:prstGeom prst="rect">
            <a:avLst/>
          </a:prstGeom>
        </p:spPr>
        <p:txBody>
          <a:bodyPr vert="horz" lIns="91436" tIns="45718" rIns="91436" bIns="45718" rtlCol="0" anchor="ctr"/>
          <a:lstStyle>
            <a:lvl1pPr algn="l">
              <a:defRPr sz="2133">
                <a:solidFill>
                  <a:schemeClr val="tx1">
                    <a:tint val="75000"/>
                  </a:schemeClr>
                </a:solidFill>
                <a:latin typeface="印品黑体" panose="00000500000000000000" pitchFamily="2" charset="-122"/>
                <a:ea typeface="印品黑体" panose="00000500000000000000" pitchFamily="2" charset="-122"/>
              </a:defRPr>
            </a:lvl1pPr>
          </a:lstStyle>
          <a:p>
            <a:pPr defTabSz="1219170">
              <a:defRPr/>
            </a:pPr>
            <a:fld id="{9196EC2F-0988-4314-AD4B-24FF16D7B45E}" type="datetime1">
              <a:rPr lang="en-US" altLang="zh-CN" smtClean="0">
                <a:solidFill>
                  <a:prstClr val="black">
                    <a:tint val="75000"/>
                  </a:prstClr>
                </a:solidFill>
              </a:rPr>
              <a:pPr defTabSz="1219170">
                <a:defRPr/>
              </a:pPr>
              <a:t>20-Jan-26</a:t>
            </a:fld>
            <a:endParaRPr lang="en-US" dirty="0">
              <a:solidFill>
                <a:prstClr val="black">
                  <a:tint val="75000"/>
                </a:prstClr>
              </a:solidFill>
            </a:endParaRPr>
          </a:p>
        </p:txBody>
      </p:sp>
      <p:sp>
        <p:nvSpPr>
          <p:cNvPr id="5" name="Footer Placeholder 4"/>
          <p:cNvSpPr>
            <a:spLocks noGrp="1"/>
          </p:cNvSpPr>
          <p:nvPr>
            <p:ph type="ftr" sz="quarter" idx="3"/>
          </p:nvPr>
        </p:nvSpPr>
        <p:spPr>
          <a:xfrm>
            <a:off x="5561187" y="8475138"/>
            <a:ext cx="5154269" cy="486833"/>
          </a:xfrm>
          <a:prstGeom prst="rect">
            <a:avLst/>
          </a:prstGeom>
        </p:spPr>
        <p:txBody>
          <a:bodyPr vert="horz" lIns="91436" tIns="45718" rIns="91436" bIns="45718" rtlCol="0" anchor="ctr"/>
          <a:lstStyle>
            <a:lvl1pPr algn="ctr">
              <a:defRPr sz="2133">
                <a:solidFill>
                  <a:schemeClr val="tx1">
                    <a:tint val="75000"/>
                  </a:schemeClr>
                </a:solidFill>
                <a:latin typeface="印品黑体" panose="00000500000000000000" pitchFamily="2" charset="-122"/>
              </a:defRPr>
            </a:lvl1pPr>
          </a:lstStyle>
          <a:p>
            <a:pPr defTabSz="121917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64925" y="8475138"/>
            <a:ext cx="3797882" cy="486833"/>
          </a:xfrm>
          <a:prstGeom prst="rect">
            <a:avLst/>
          </a:prstGeom>
        </p:spPr>
        <p:txBody>
          <a:bodyPr vert="horz" lIns="91436" tIns="45718" rIns="91436" bIns="45718" rtlCol="0" anchor="ctr"/>
          <a:lstStyle>
            <a:lvl1pPr algn="r">
              <a:defRPr sz="2133">
                <a:solidFill>
                  <a:schemeClr val="tx1">
                    <a:tint val="75000"/>
                  </a:schemeClr>
                </a:solidFill>
                <a:latin typeface="印品黑体" panose="00000500000000000000" pitchFamily="2" charset="-122"/>
              </a:defRPr>
            </a:lvl1pPr>
          </a:lstStyle>
          <a:p>
            <a:pPr defTabSz="1219170">
              <a:defRPr/>
            </a:pPr>
            <a:fld id="{601EE9E8-4134-49B0-9AA7-3089E6521627}" type="slidenum">
              <a:rPr lang="en-US" smtClean="0">
                <a:solidFill>
                  <a:prstClr val="black">
                    <a:tint val="75000"/>
                  </a:prstClr>
                </a:solidFill>
              </a:rPr>
              <a:pPr defTabSz="1219170">
                <a:defRPr/>
              </a:pPr>
              <a:t>‹#›</a:t>
            </a:fld>
            <a:endParaRPr lang="en-US" dirty="0">
              <a:solidFill>
                <a:prstClr val="black">
                  <a:tint val="75000"/>
                </a:prstClr>
              </a:solidFill>
            </a:endParaRPr>
          </a:p>
        </p:txBody>
      </p:sp>
    </p:spTree>
    <p:extLst>
      <p:ext uri="{BB962C8B-B14F-4D97-AF65-F5344CB8AC3E}">
        <p14:creationId xmlns:p14="http://schemas.microsoft.com/office/powerpoint/2010/main" val="1933798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advTm="0">
    <p:fade/>
  </p:transition>
  <p:txStyles>
    <p:titleStyle>
      <a:lvl1pPr algn="ctr" defTabSz="1625194" rtl="0" eaLnBrk="1" latinLnBrk="0" hangingPunct="1">
        <a:spcBef>
          <a:spcPct val="0"/>
        </a:spcBef>
        <a:buNone/>
        <a:defRPr sz="7865" kern="1200">
          <a:solidFill>
            <a:schemeClr val="tx1"/>
          </a:solidFill>
          <a:latin typeface="印品黑体" panose="00000500000000000000" pitchFamily="2" charset="-122"/>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印品黑体" panose="00000500000000000000" pitchFamily="2" charset="-122"/>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印品黑体" panose="00000500000000000000" pitchFamily="2" charset="-122"/>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印品黑体" panose="00000500000000000000" pitchFamily="2" charset="-122"/>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印品黑体" panose="00000500000000000000" pitchFamily="2" charset="-122"/>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印品黑体" panose="00000500000000000000" pitchFamily="2" charset="-122"/>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551328" y="667328"/>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TIÊN THANH</a:t>
            </a:r>
          </a:p>
        </p:txBody>
      </p:sp>
      <p:sp>
        <p:nvSpPr>
          <p:cNvPr id="10" name="Text Box 14"/>
          <p:cNvSpPr txBox="1">
            <a:spLocks noChangeArrowheads="1"/>
          </p:cNvSpPr>
          <p:nvPr/>
        </p:nvSpPr>
        <p:spPr bwMode="auto">
          <a:xfrm>
            <a:off x="1056951" y="5048485"/>
            <a:ext cx="14687528" cy="166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54: PHÉP CỘNG TRONG PHẠM VI 10 000 (TIẾT 2)</a:t>
            </a:r>
          </a:p>
        </p:txBody>
      </p:sp>
      <p:sp>
        <p:nvSpPr>
          <p:cNvPr id="11"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672" y="7511397"/>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713881" y="4713629"/>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E557-0F43-E787-C3A0-3D1467901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5CDA4-8A39-7A31-4B08-BFE024BC1EAA}"/>
              </a:ext>
            </a:extLst>
          </p:cNvPr>
          <p:cNvSpPr>
            <a:spLocks noGrp="1"/>
          </p:cNvSpPr>
          <p:nvPr>
            <p:ph type="title"/>
          </p:nvPr>
        </p:nvSpPr>
        <p:spPr>
          <a:xfrm>
            <a:off x="1" y="366184"/>
            <a:ext cx="16276636" cy="1524000"/>
          </a:xfrm>
        </p:spPr>
        <p:txBody>
          <a:bodyPr>
            <a:normAutofit/>
          </a:bodyPr>
          <a:lstStyle/>
          <a:p>
            <a:pPr algn="just"/>
            <a:endParaRPr lang="en-US" sz="2800" b="1">
              <a:latin typeface="Times New Roman" panose="02020603050405020304" pitchFamily="18" charset="0"/>
              <a:cs typeface="Times New Roman" panose="02020603050405020304" pitchFamily="18" charset="0"/>
            </a:endParaRPr>
          </a:p>
        </p:txBody>
      </p:sp>
      <p:pic>
        <p:nvPicPr>
          <p:cNvPr id="11" name="Content Placeholder 10">
            <a:extLst>
              <a:ext uri="{FF2B5EF4-FFF2-40B4-BE49-F238E27FC236}">
                <a16:creationId xmlns:a16="http://schemas.microsoft.com/office/drawing/2014/main" id="{B85FDFFE-F900-07EC-67E0-5115B277C3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6276636" cy="9144000"/>
          </a:xfrm>
        </p:spPr>
      </p:pic>
    </p:spTree>
    <p:extLst>
      <p:ext uri="{BB962C8B-B14F-4D97-AF65-F5344CB8AC3E}">
        <p14:creationId xmlns:p14="http://schemas.microsoft.com/office/powerpoint/2010/main" val="4052828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37E14-15CC-E9B6-DF52-CF38A2313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FAA932-7585-0E9C-09FA-4339447BDDAD}"/>
              </a:ext>
            </a:extLst>
          </p:cNvPr>
          <p:cNvSpPr>
            <a:spLocks noGrp="1"/>
          </p:cNvSpPr>
          <p:nvPr>
            <p:ph type="title"/>
          </p:nvPr>
        </p:nvSpPr>
        <p:spPr>
          <a:xfrm>
            <a:off x="1" y="366184"/>
            <a:ext cx="16276636" cy="1524000"/>
          </a:xfrm>
        </p:spPr>
        <p:txBody>
          <a:bodyPr>
            <a:normAutofit/>
          </a:bodyPr>
          <a:lstStyle/>
          <a:p>
            <a:pPr algn="just"/>
            <a:endParaRPr lang="en-US" sz="2800" b="1">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A5571934-D4F8-F054-9B74-BF016AD1A1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6276638" cy="9144000"/>
          </a:xfrm>
        </p:spPr>
      </p:pic>
    </p:spTree>
    <p:extLst>
      <p:ext uri="{BB962C8B-B14F-4D97-AF65-F5344CB8AC3E}">
        <p14:creationId xmlns:p14="http://schemas.microsoft.com/office/powerpoint/2010/main" val="115135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F476-E2A9-BF45-E7C1-261598462A40}"/>
              </a:ext>
            </a:extLst>
          </p:cNvPr>
          <p:cNvSpPr>
            <a:spLocks noGrp="1"/>
          </p:cNvSpPr>
          <p:nvPr>
            <p:ph type="title"/>
          </p:nvPr>
        </p:nvSpPr>
        <p:spPr/>
        <p:txBody>
          <a:bodyPr>
            <a:normAutofit/>
          </a:bodyPr>
          <a:lstStyle/>
          <a:p>
            <a:r>
              <a:rPr lang="en-US" sz="5400">
                <a:solidFill>
                  <a:schemeClr val="accent1">
                    <a:lumMod val="75000"/>
                  </a:schemeClr>
                </a:solidFill>
              </a:rPr>
              <a:t>KHỞI ĐỘNG</a:t>
            </a:r>
          </a:p>
        </p:txBody>
      </p:sp>
      <p:pic>
        <p:nvPicPr>
          <p:cNvPr id="4" name="Hát mẫu (Mới nhất)- Lớp Chúng Ta Đoàn Kết - Âm nhạc lớp 2 - Sách Cánh Diều - Hòa âm- Quang Quân (online-video-cutter.com)">
            <a:hlinkClick r:id="" action="ppaction://media"/>
            <a:extLst>
              <a:ext uri="{FF2B5EF4-FFF2-40B4-BE49-F238E27FC236}">
                <a16:creationId xmlns:a16="http://schemas.microsoft.com/office/drawing/2014/main" id="{3CF59C28-BE42-2410-1872-1FF90AC651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555" y="1752600"/>
            <a:ext cx="16276638" cy="6567488"/>
          </a:xfrm>
        </p:spPr>
      </p:pic>
    </p:spTree>
    <p:extLst>
      <p:ext uri="{BB962C8B-B14F-4D97-AF65-F5344CB8AC3E}">
        <p14:creationId xmlns:p14="http://schemas.microsoft.com/office/powerpoint/2010/main" val="370169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10066" y="1716512"/>
            <a:ext cx="5902905" cy="677108"/>
            <a:chOff x="1470819" y="1921758"/>
            <a:chExt cx="3820318" cy="677108"/>
          </a:xfrm>
        </p:grpSpPr>
        <p:grpSp>
          <p:nvGrpSpPr>
            <p:cNvPr id="11" name="Group 10"/>
            <p:cNvGrpSpPr/>
            <p:nvPr/>
          </p:nvGrpSpPr>
          <p:grpSpPr>
            <a:xfrm>
              <a:off x="1470819" y="1945220"/>
              <a:ext cx="533400" cy="646331"/>
              <a:chOff x="1737519" y="1945220"/>
              <a:chExt cx="533400" cy="646331"/>
            </a:xfrm>
          </p:grpSpPr>
          <p:sp>
            <p:nvSpPr>
              <p:cNvPr id="13" name="Oval 12"/>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1894164" y="1945220"/>
                <a:ext cx="376755" cy="64633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a:t>
                </a:r>
              </a:p>
            </p:txBody>
          </p:sp>
        </p:grpSp>
        <p:sp>
          <p:nvSpPr>
            <p:cNvPr id="12" name="TextBox 11"/>
            <p:cNvSpPr txBox="1"/>
            <p:nvPr/>
          </p:nvSpPr>
          <p:spPr>
            <a:xfrm>
              <a:off x="2004219" y="1921758"/>
              <a:ext cx="3286918" cy="677108"/>
            </a:xfrm>
            <a:prstGeom prst="rect">
              <a:avLst/>
            </a:prstGeom>
            <a:noFill/>
          </p:spPr>
          <p:txBody>
            <a:bodyPr wrap="square" rtlCol="0">
              <a:spAutoFit/>
            </a:bodyPr>
            <a:lstStyle/>
            <a:p>
              <a:pPr lvl="0">
                <a:defRPr/>
              </a:pPr>
              <a:r>
                <a:rPr lang="en-US" sz="3800" b="1" dirty="0">
                  <a:solidFill>
                    <a:prstClr val="black"/>
                  </a:solidFill>
                  <a:latin typeface="Times New Roman" pitchFamily="18" charset="0"/>
                  <a:cs typeface="Times New Roman" pitchFamily="18" charset="0"/>
                </a:rPr>
                <a:t>Tính </a:t>
              </a:r>
              <a:r>
                <a:rPr lang="en-US" sz="3800" b="1" dirty="0" err="1">
                  <a:solidFill>
                    <a:prstClr val="black"/>
                  </a:solidFill>
                  <a:latin typeface="Times New Roman" pitchFamily="18" charset="0"/>
                  <a:cs typeface="Times New Roman" pitchFamily="18" charset="0"/>
                </a:rPr>
                <a:t>nhẩm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theo</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mẫu</a:t>
              </a:r>
              <a:r>
                <a:rPr lang="en-US" sz="3800" b="1" dirty="0">
                  <a:solidFill>
                    <a:prstClr val="black"/>
                  </a:solidFill>
                  <a:latin typeface="Times New Roman" pitchFamily="18" charset="0"/>
                  <a:cs typeface="Times New Roman" pitchFamily="18" charset="0"/>
                </a:rPr>
                <a:t>):</a:t>
              </a:r>
            </a:p>
          </p:txBody>
        </p:sp>
      </p:grpSp>
      <p:sp>
        <p:nvSpPr>
          <p:cNvPr id="15" name="Rectangle 14"/>
          <p:cNvSpPr/>
          <p:nvPr/>
        </p:nvSpPr>
        <p:spPr>
          <a:xfrm>
            <a:off x="381793" y="2667000"/>
            <a:ext cx="13623926" cy="2123658"/>
          </a:xfrm>
          <a:prstGeom prst="rect">
            <a:avLst/>
          </a:prstGeom>
        </p:spPr>
        <p:txBody>
          <a:bodyPr wrap="square">
            <a:spAutoFit/>
          </a:bodyPr>
          <a:lstStyle/>
          <a:p>
            <a:pPr marL="63500">
              <a:spcAft>
                <a:spcPts val="0"/>
              </a:spcAft>
            </a:pPr>
            <a:r>
              <a:rPr lang="en-US" sz="4400" b="1" dirty="0">
                <a:latin typeface="Times New Roman" panose="02020603050405020304" pitchFamily="18" charset="0"/>
                <a:ea typeface="Times New Roman" panose="02020603050405020304" pitchFamily="18" charset="0"/>
              </a:rPr>
              <a:t>Mẫu: 5 000 + 3 000 = ?</a:t>
            </a:r>
          </a:p>
          <a:p>
            <a:pPr marL="63500">
              <a:spcAft>
                <a:spcPts val="0"/>
              </a:spcAft>
            </a:pPr>
            <a:r>
              <a:rPr lang="en-US" sz="4400" b="1">
                <a:latin typeface="Times New Roman" panose="02020603050405020304" pitchFamily="18" charset="0"/>
                <a:ea typeface="Times New Roman" panose="02020603050405020304" pitchFamily="18" charset="0"/>
              </a:rPr>
              <a:t>	Nhẩm</a:t>
            </a:r>
            <a:r>
              <a:rPr lang="en-US" sz="4400" b="1" dirty="0">
                <a:latin typeface="Times New Roman" panose="02020603050405020304" pitchFamily="18" charset="0"/>
                <a:ea typeface="Times New Roman" panose="02020603050405020304" pitchFamily="18" charset="0"/>
              </a:rPr>
              <a:t>: 5 </a:t>
            </a:r>
            <a:r>
              <a:rPr lang="en-US" sz="4400" b="1" dirty="0" err="1">
                <a:latin typeface="Times New Roman" panose="02020603050405020304" pitchFamily="18" charset="0"/>
                <a:ea typeface="Times New Roman" panose="02020603050405020304" pitchFamily="18" charset="0"/>
              </a:rPr>
              <a:t>nghìn</a:t>
            </a:r>
            <a:r>
              <a:rPr lang="en-US" sz="4400" b="1" dirty="0">
                <a:latin typeface="Times New Roman" panose="02020603050405020304" pitchFamily="18" charset="0"/>
                <a:ea typeface="Times New Roman" panose="02020603050405020304" pitchFamily="18" charset="0"/>
              </a:rPr>
              <a:t> + 3 </a:t>
            </a:r>
            <a:r>
              <a:rPr lang="en-US" sz="4400" b="1" dirty="0" err="1">
                <a:latin typeface="Times New Roman" panose="02020603050405020304" pitchFamily="18" charset="0"/>
                <a:ea typeface="Times New Roman" panose="02020603050405020304" pitchFamily="18" charset="0"/>
              </a:rPr>
              <a:t>nghìn</a:t>
            </a:r>
            <a:r>
              <a:rPr lang="en-US" sz="4400" b="1" dirty="0">
                <a:latin typeface="Times New Roman" panose="02020603050405020304" pitchFamily="18" charset="0"/>
                <a:ea typeface="Times New Roman" panose="02020603050405020304" pitchFamily="18" charset="0"/>
              </a:rPr>
              <a:t> = 8 </a:t>
            </a:r>
            <a:r>
              <a:rPr lang="en-US" sz="4400" b="1" dirty="0" err="1">
                <a:latin typeface="Times New Roman" panose="02020603050405020304" pitchFamily="18" charset="0"/>
                <a:ea typeface="Times New Roman" panose="02020603050405020304" pitchFamily="18" charset="0"/>
              </a:rPr>
              <a:t>nghìn</a:t>
            </a:r>
            <a:endParaRPr lang="en-US" sz="4400" b="1" dirty="0">
              <a:latin typeface="Times New Roman" panose="02020603050405020304" pitchFamily="18" charset="0"/>
              <a:ea typeface="Times New Roman" panose="02020603050405020304" pitchFamily="18" charset="0"/>
            </a:endParaRPr>
          </a:p>
          <a:p>
            <a:pPr marL="63500">
              <a:spcAft>
                <a:spcPts val="0"/>
              </a:spcAft>
            </a:pPr>
            <a:r>
              <a:rPr lang="en-US" sz="4400" b="1">
                <a:latin typeface="Times New Roman" panose="02020603050405020304" pitchFamily="18" charset="0"/>
                <a:ea typeface="Times New Roman" panose="02020603050405020304" pitchFamily="18" charset="0"/>
              </a:rPr>
              <a:t>		  5 </a:t>
            </a:r>
            <a:r>
              <a:rPr lang="en-US" sz="4400" b="1" dirty="0">
                <a:latin typeface="Times New Roman" panose="02020603050405020304" pitchFamily="18" charset="0"/>
                <a:ea typeface="Times New Roman" panose="02020603050405020304" pitchFamily="18" charset="0"/>
              </a:rPr>
              <a:t>000 + 3 000 = 8 000</a:t>
            </a:r>
          </a:p>
        </p:txBody>
      </p:sp>
      <p:sp>
        <p:nvSpPr>
          <p:cNvPr id="16" name="Rectangle 15"/>
          <p:cNvSpPr/>
          <p:nvPr/>
        </p:nvSpPr>
        <p:spPr>
          <a:xfrm>
            <a:off x="2863572" y="5318838"/>
            <a:ext cx="6698797" cy="3416320"/>
          </a:xfrm>
          <a:prstGeom prst="rect">
            <a:avLst/>
          </a:prstGeom>
        </p:spPr>
        <p:txBody>
          <a:bodyPr wrap="square">
            <a:spAutoFit/>
          </a:bodyPr>
          <a:lstStyle/>
          <a:p>
            <a:pPr marL="63500" lvl="0"/>
            <a:r>
              <a:rPr lang="en-US" sz="5400" b="1" dirty="0">
                <a:solidFill>
                  <a:srgbClr val="0000FF"/>
                </a:solidFill>
                <a:latin typeface="Times New Roman" panose="02020603050405020304" pitchFamily="18" charset="0"/>
                <a:ea typeface="Times New Roman" panose="02020603050405020304" pitchFamily="18" charset="0"/>
              </a:rPr>
              <a:t>a)  6 000 + 2 000 </a:t>
            </a:r>
            <a:r>
              <a:rPr lang="en-US" sz="5400" b="1">
                <a:solidFill>
                  <a:srgbClr val="0000FF"/>
                </a:solidFill>
                <a:latin typeface="Times New Roman" panose="02020603050405020304" pitchFamily="18" charset="0"/>
                <a:ea typeface="Times New Roman" panose="02020603050405020304" pitchFamily="18" charset="0"/>
              </a:rPr>
              <a:t>= ?</a:t>
            </a:r>
            <a:endParaRPr lang="en-US" sz="5400" b="1" dirty="0">
              <a:solidFill>
                <a:srgbClr val="0000FF"/>
              </a:solidFill>
              <a:latin typeface="Times New Roman" panose="02020603050405020304" pitchFamily="18" charset="0"/>
              <a:ea typeface="Times New Roman" panose="02020603050405020304" pitchFamily="18" charset="0"/>
            </a:endParaRPr>
          </a:p>
          <a:p>
            <a:pPr marL="806450" lvl="0" indent="-742950">
              <a:buAutoNum type="alphaLcParenR" startAt="2"/>
            </a:pPr>
            <a:r>
              <a:rPr lang="en-US" sz="5400" b="1" dirty="0">
                <a:solidFill>
                  <a:srgbClr val="0000FF"/>
                </a:solidFill>
                <a:latin typeface="Times New Roman" panose="02020603050405020304" pitchFamily="18" charset="0"/>
                <a:ea typeface="Times New Roman" panose="02020603050405020304" pitchFamily="18" charset="0"/>
              </a:rPr>
              <a:t>3 000 + 4 000 </a:t>
            </a:r>
            <a:r>
              <a:rPr lang="en-US" sz="5400" b="1">
                <a:solidFill>
                  <a:srgbClr val="0000FF"/>
                </a:solidFill>
                <a:latin typeface="Times New Roman" panose="02020603050405020304" pitchFamily="18" charset="0"/>
                <a:ea typeface="Times New Roman" panose="02020603050405020304" pitchFamily="18" charset="0"/>
              </a:rPr>
              <a:t>= ?</a:t>
            </a:r>
            <a:endParaRPr lang="en-US" sz="5400" b="1" dirty="0">
              <a:solidFill>
                <a:srgbClr val="0000FF"/>
              </a:solidFill>
              <a:latin typeface="Times New Roman" panose="02020603050405020304" pitchFamily="18" charset="0"/>
              <a:ea typeface="Times New Roman" panose="02020603050405020304" pitchFamily="18" charset="0"/>
            </a:endParaRPr>
          </a:p>
          <a:p>
            <a:pPr marL="806450" lvl="0" indent="-742950">
              <a:buAutoNum type="alphaLcParenR" startAt="2"/>
            </a:pPr>
            <a:r>
              <a:rPr lang="en-US" sz="5400" b="1" dirty="0">
                <a:solidFill>
                  <a:srgbClr val="0000FF"/>
                </a:solidFill>
                <a:latin typeface="Times New Roman" panose="02020603050405020304" pitchFamily="18" charset="0"/>
                <a:ea typeface="Times New Roman" panose="02020603050405020304" pitchFamily="18" charset="0"/>
              </a:rPr>
              <a:t>5 000 + 4 000 </a:t>
            </a:r>
            <a:r>
              <a:rPr lang="en-US" sz="5400" b="1">
                <a:solidFill>
                  <a:srgbClr val="0000FF"/>
                </a:solidFill>
                <a:latin typeface="Times New Roman" panose="02020603050405020304" pitchFamily="18" charset="0"/>
                <a:ea typeface="Times New Roman" panose="02020603050405020304" pitchFamily="18" charset="0"/>
              </a:rPr>
              <a:t>= ?</a:t>
            </a:r>
            <a:endParaRPr lang="en-US" sz="5400" b="1" dirty="0">
              <a:solidFill>
                <a:srgbClr val="0000FF"/>
              </a:solidFill>
              <a:latin typeface="Times New Roman" panose="02020603050405020304" pitchFamily="18" charset="0"/>
              <a:ea typeface="Times New Roman" panose="02020603050405020304" pitchFamily="18" charset="0"/>
            </a:endParaRPr>
          </a:p>
          <a:p>
            <a:pPr marL="806450" lvl="0" indent="-742950">
              <a:buAutoNum type="alphaLcParenR" startAt="2"/>
            </a:pPr>
            <a:r>
              <a:rPr lang="en-US" sz="5400" b="1" dirty="0">
                <a:solidFill>
                  <a:srgbClr val="0000FF"/>
                </a:solidFill>
                <a:latin typeface="Times New Roman" panose="02020603050405020304" pitchFamily="18" charset="0"/>
                <a:ea typeface="Times New Roman" panose="02020603050405020304" pitchFamily="18" charset="0"/>
              </a:rPr>
              <a:t>1 000 + 9 000 </a:t>
            </a:r>
            <a:r>
              <a:rPr lang="en-US" sz="5400" b="1">
                <a:solidFill>
                  <a:srgbClr val="0000FF"/>
                </a:solidFill>
                <a:latin typeface="Times New Roman" panose="02020603050405020304" pitchFamily="18" charset="0"/>
                <a:ea typeface="Times New Roman" panose="02020603050405020304" pitchFamily="18" charset="0"/>
              </a:rPr>
              <a:t>= ?</a:t>
            </a:r>
            <a:endParaRPr lang="en-US" sz="5400" b="1" dirty="0">
              <a:solidFill>
                <a:srgbClr val="0000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63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F9332-74DA-B050-1EDA-5B4BF4E6FC7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E5A28FC-48D5-8AFA-AAC0-EA9C87EA4EB0}"/>
              </a:ext>
            </a:extLst>
          </p:cNvPr>
          <p:cNvGrpSpPr/>
          <p:nvPr/>
        </p:nvGrpSpPr>
        <p:grpSpPr>
          <a:xfrm>
            <a:off x="310066" y="1716512"/>
            <a:ext cx="5902905" cy="677108"/>
            <a:chOff x="1470819" y="1921758"/>
            <a:chExt cx="3820318" cy="677108"/>
          </a:xfrm>
        </p:grpSpPr>
        <p:grpSp>
          <p:nvGrpSpPr>
            <p:cNvPr id="11" name="Group 10">
              <a:extLst>
                <a:ext uri="{FF2B5EF4-FFF2-40B4-BE49-F238E27FC236}">
                  <a16:creationId xmlns:a16="http://schemas.microsoft.com/office/drawing/2014/main" id="{638ECA6F-FFF0-DF73-E391-C24E63DA7BCE}"/>
                </a:ext>
              </a:extLst>
            </p:cNvPr>
            <p:cNvGrpSpPr/>
            <p:nvPr/>
          </p:nvGrpSpPr>
          <p:grpSpPr>
            <a:xfrm>
              <a:off x="1470819" y="1945220"/>
              <a:ext cx="533400" cy="646331"/>
              <a:chOff x="1737519" y="1945220"/>
              <a:chExt cx="533400" cy="646331"/>
            </a:xfrm>
          </p:grpSpPr>
          <p:sp>
            <p:nvSpPr>
              <p:cNvPr id="13" name="Oval 12">
                <a:extLst>
                  <a:ext uri="{FF2B5EF4-FFF2-40B4-BE49-F238E27FC236}">
                    <a16:creationId xmlns:a16="http://schemas.microsoft.com/office/drawing/2014/main" id="{0D8C4ECE-DBA6-E46D-FCCC-1BFE1AA85933}"/>
                  </a:ext>
                </a:extLst>
              </p:cNvPr>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35CA9A8-A8FB-8691-F7D8-350DFDA12C80}"/>
                  </a:ext>
                </a:extLst>
              </p:cNvPr>
              <p:cNvSpPr txBox="1"/>
              <p:nvPr/>
            </p:nvSpPr>
            <p:spPr>
              <a:xfrm>
                <a:off x="1894164" y="1945220"/>
                <a:ext cx="376755" cy="64633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1</a:t>
                </a:r>
              </a:p>
            </p:txBody>
          </p:sp>
        </p:grpSp>
        <p:sp>
          <p:nvSpPr>
            <p:cNvPr id="12" name="TextBox 11">
              <a:extLst>
                <a:ext uri="{FF2B5EF4-FFF2-40B4-BE49-F238E27FC236}">
                  <a16:creationId xmlns:a16="http://schemas.microsoft.com/office/drawing/2014/main" id="{E48DB85F-1C55-2761-75B6-79C774960B60}"/>
                </a:ext>
              </a:extLst>
            </p:cNvPr>
            <p:cNvSpPr txBox="1"/>
            <p:nvPr/>
          </p:nvSpPr>
          <p:spPr>
            <a:xfrm>
              <a:off x="2004219" y="1921758"/>
              <a:ext cx="3286918" cy="677108"/>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Tính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nhẩm</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mẫu</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sp>
        <p:nvSpPr>
          <p:cNvPr id="16" name="Rectangle 15">
            <a:extLst>
              <a:ext uri="{FF2B5EF4-FFF2-40B4-BE49-F238E27FC236}">
                <a16:creationId xmlns:a16="http://schemas.microsoft.com/office/drawing/2014/main" id="{881CE07C-18AB-700F-B140-3E905CCCE5AA}"/>
              </a:ext>
            </a:extLst>
          </p:cNvPr>
          <p:cNvSpPr/>
          <p:nvPr/>
        </p:nvSpPr>
        <p:spPr>
          <a:xfrm>
            <a:off x="3109119" y="3200400"/>
            <a:ext cx="8077200" cy="3416320"/>
          </a:xfrm>
          <a:prstGeom prst="rect">
            <a:avLst/>
          </a:prstGeom>
        </p:spPr>
        <p:txBody>
          <a:bodyPr wrap="square">
            <a:spAutoFit/>
          </a:bodyPr>
          <a:lstStyle/>
          <a:p>
            <a:pPr marL="63500" marR="0" lvl="0" indent="0" algn="l" defTabSz="1452524"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  6 000 + 2 000 = 8 000</a:t>
            </a:r>
          </a:p>
          <a:p>
            <a:pPr marL="806450" marR="0" lvl="0" indent="-742950" algn="l" defTabSz="1452524" rtl="0" eaLnBrk="1" fontAlgn="auto" latinLnBrk="0" hangingPunct="1">
              <a:lnSpc>
                <a:spcPct val="100000"/>
              </a:lnSpc>
              <a:spcBef>
                <a:spcPts val="0"/>
              </a:spcBef>
              <a:spcAft>
                <a:spcPts val="0"/>
              </a:spcAft>
              <a:buClrTx/>
              <a:buSzTx/>
              <a:buFontTx/>
              <a:buAutoNum type="alphaLcParenR" startAt="2"/>
              <a:tabLst/>
              <a:defRPr/>
            </a:pP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3 000 + 4 000 = 7 000</a:t>
            </a:r>
          </a:p>
          <a:p>
            <a:pPr marL="806450" marR="0" lvl="0" indent="-742950" algn="l" defTabSz="1452524" rtl="0" eaLnBrk="1" fontAlgn="auto" latinLnBrk="0" hangingPunct="1">
              <a:lnSpc>
                <a:spcPct val="100000"/>
              </a:lnSpc>
              <a:spcBef>
                <a:spcPts val="0"/>
              </a:spcBef>
              <a:spcAft>
                <a:spcPts val="0"/>
              </a:spcAft>
              <a:buClrTx/>
              <a:buSzTx/>
              <a:buFontTx/>
              <a:buAutoNum type="alphaLcParenR" startAt="2"/>
              <a:tabLst/>
              <a:defRPr/>
            </a:pP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5 000 + 4 000 = 9 000</a:t>
            </a:r>
          </a:p>
          <a:p>
            <a:pPr marL="806450" marR="0" lvl="0" indent="-742950" algn="l" defTabSz="1452524" rtl="0" eaLnBrk="1" fontAlgn="auto" latinLnBrk="0" hangingPunct="1">
              <a:lnSpc>
                <a:spcPct val="100000"/>
              </a:lnSpc>
              <a:spcBef>
                <a:spcPts val="0"/>
              </a:spcBef>
              <a:spcAft>
                <a:spcPts val="0"/>
              </a:spcAft>
              <a:buClrTx/>
              <a:buSzTx/>
              <a:buFontTx/>
              <a:buAutoNum type="alphaLcParenR" startAt="2"/>
              <a:tabLst/>
              <a:defRPr/>
            </a:pPr>
            <a:r>
              <a:rPr kumimoji="0" 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1 000 + 9 000 = 10 000</a:t>
            </a:r>
          </a:p>
        </p:txBody>
      </p:sp>
    </p:spTree>
    <p:extLst>
      <p:ext uri="{BB962C8B-B14F-4D97-AF65-F5344CB8AC3E}">
        <p14:creationId xmlns:p14="http://schemas.microsoft.com/office/powerpoint/2010/main" val="78626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10066" y="1716512"/>
            <a:ext cx="5902905" cy="677108"/>
            <a:chOff x="1470819" y="1921758"/>
            <a:chExt cx="3820318" cy="677108"/>
          </a:xfrm>
        </p:grpSpPr>
        <p:grpSp>
          <p:nvGrpSpPr>
            <p:cNvPr id="11" name="Group 10"/>
            <p:cNvGrpSpPr/>
            <p:nvPr/>
          </p:nvGrpSpPr>
          <p:grpSpPr>
            <a:xfrm>
              <a:off x="1470819" y="1945220"/>
              <a:ext cx="533400" cy="646331"/>
              <a:chOff x="1737519" y="1945220"/>
              <a:chExt cx="533400" cy="646331"/>
            </a:xfrm>
          </p:grpSpPr>
          <p:sp>
            <p:nvSpPr>
              <p:cNvPr id="13" name="Oval 12"/>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1894164" y="1945220"/>
                <a:ext cx="376755" cy="64633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itchFamily="18" charset="0"/>
                    <a:cs typeface="Times New Roman" pitchFamily="18" charset="0"/>
                  </a:rPr>
                  <a:t>2</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12" name="TextBox 11"/>
            <p:cNvSpPr txBox="1"/>
            <p:nvPr/>
          </p:nvSpPr>
          <p:spPr>
            <a:xfrm>
              <a:off x="2004219" y="1921758"/>
              <a:ext cx="3286918" cy="677108"/>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Tính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nhẩm</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mẫu</a:t>
              </a:r>
              <a:r>
                <a:rPr kumimoji="0" lang="en-US" sz="3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sp>
        <p:nvSpPr>
          <p:cNvPr id="15" name="Rectangle 14"/>
          <p:cNvSpPr/>
          <p:nvPr/>
        </p:nvSpPr>
        <p:spPr>
          <a:xfrm>
            <a:off x="381793" y="2667000"/>
            <a:ext cx="14004926" cy="2800767"/>
          </a:xfrm>
          <a:prstGeom prst="rect">
            <a:avLst/>
          </a:prstGeom>
        </p:spPr>
        <p:txBody>
          <a:bodyPr wrap="square">
            <a:spAutoFit/>
          </a:bodyPr>
          <a:lstStyle/>
          <a:p>
            <a:pPr marL="63500" marR="0" lvl="0" indent="0"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Mẫu: 4 200 + 600</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63500" marR="0" lvl="0" indent="0"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Nhẩm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trăm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+ 6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trăm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8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trăm</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63500" lvl="0" algn="ctr">
              <a:defRPr/>
            </a:pPr>
            <a:r>
              <a:rPr lang="en-US" sz="4400" b="1">
                <a:solidFill>
                  <a:prstClr val="black"/>
                </a:solidFill>
                <a:latin typeface="Times New Roman" panose="02020603050405020304" pitchFamily="18" charset="0"/>
                <a:ea typeface="Times New Roman" panose="02020603050405020304" pitchFamily="18" charset="0"/>
              </a:rPr>
              <a:t>	  4 </a:t>
            </a:r>
            <a:r>
              <a:rPr lang="en-US" sz="4400" b="1" dirty="0" err="1">
                <a:solidFill>
                  <a:prstClr val="black"/>
                </a:solidFill>
                <a:latin typeface="Times New Roman" panose="02020603050405020304" pitchFamily="18" charset="0"/>
                <a:ea typeface="Times New Roman" panose="02020603050405020304" pitchFamily="18" charset="0"/>
              </a:rPr>
              <a:t>nghìn</a:t>
            </a:r>
            <a:r>
              <a:rPr lang="en-US" sz="4400" b="1" dirty="0">
                <a:solidFill>
                  <a:prstClr val="black"/>
                </a:solidFill>
                <a:latin typeface="Times New Roman" panose="02020603050405020304" pitchFamily="18" charset="0"/>
                <a:ea typeface="Times New Roman" panose="02020603050405020304" pitchFamily="18" charset="0"/>
              </a:rPr>
              <a:t> 2 </a:t>
            </a:r>
            <a:r>
              <a:rPr lang="en-US" sz="4400" b="1" dirty="0" err="1">
                <a:solidFill>
                  <a:prstClr val="black"/>
                </a:solidFill>
                <a:latin typeface="Times New Roman" panose="02020603050405020304" pitchFamily="18" charset="0"/>
                <a:ea typeface="Times New Roman" panose="02020603050405020304" pitchFamily="18" charset="0"/>
              </a:rPr>
              <a:t>trăm</a:t>
            </a:r>
            <a:r>
              <a:rPr lang="en-US" sz="4400" b="1" dirty="0">
                <a:solidFill>
                  <a:prstClr val="black"/>
                </a:solidFill>
                <a:latin typeface="Times New Roman" panose="02020603050405020304" pitchFamily="18" charset="0"/>
                <a:ea typeface="Times New Roman" panose="02020603050405020304" pitchFamily="18" charset="0"/>
              </a:rPr>
              <a:t> + 6 </a:t>
            </a:r>
            <a:r>
              <a:rPr lang="en-US" sz="4400" b="1" dirty="0" err="1">
                <a:solidFill>
                  <a:prstClr val="black"/>
                </a:solidFill>
                <a:latin typeface="Times New Roman" panose="02020603050405020304" pitchFamily="18" charset="0"/>
                <a:ea typeface="Times New Roman" panose="02020603050405020304" pitchFamily="18" charset="0"/>
              </a:rPr>
              <a:t>trăm</a:t>
            </a:r>
            <a:r>
              <a:rPr lang="en-US" sz="4400" b="1" dirty="0">
                <a:solidFill>
                  <a:prstClr val="black"/>
                </a:solidFill>
                <a:latin typeface="Times New Roman" panose="02020603050405020304" pitchFamily="18" charset="0"/>
                <a:ea typeface="Times New Roman" panose="02020603050405020304" pitchFamily="18" charset="0"/>
              </a:rPr>
              <a:t> = 4 </a:t>
            </a:r>
            <a:r>
              <a:rPr lang="en-US" sz="4400" b="1" dirty="0" err="1">
                <a:solidFill>
                  <a:prstClr val="black"/>
                </a:solidFill>
                <a:latin typeface="Times New Roman" panose="02020603050405020304" pitchFamily="18" charset="0"/>
                <a:ea typeface="Times New Roman" panose="02020603050405020304" pitchFamily="18" charset="0"/>
              </a:rPr>
              <a:t>nghìn</a:t>
            </a:r>
            <a:r>
              <a:rPr lang="en-US" sz="4400" b="1" dirty="0">
                <a:solidFill>
                  <a:prstClr val="black"/>
                </a:solidFill>
                <a:latin typeface="Times New Roman" panose="02020603050405020304" pitchFamily="18" charset="0"/>
                <a:ea typeface="Times New Roman" panose="02020603050405020304" pitchFamily="18" charset="0"/>
              </a:rPr>
              <a:t> </a:t>
            </a:r>
            <a:r>
              <a:rPr lang="en-US" sz="4400" b="1">
                <a:solidFill>
                  <a:prstClr val="black"/>
                </a:solidFill>
                <a:latin typeface="Times New Roman" panose="02020603050405020304" pitchFamily="18" charset="0"/>
                <a:ea typeface="Times New Roman" panose="02020603050405020304" pitchFamily="18" charset="0"/>
              </a:rPr>
              <a:t>8 trăm</a:t>
            </a:r>
            <a:endParaRPr lang="en-US" sz="4400" b="1" dirty="0">
              <a:solidFill>
                <a:prstClr val="black"/>
              </a:solidFill>
              <a:latin typeface="Times New Roman" panose="02020603050405020304" pitchFamily="18" charset="0"/>
              <a:ea typeface="Times New Roman" panose="02020603050405020304" pitchFamily="18" charset="0"/>
            </a:endParaRPr>
          </a:p>
          <a:p>
            <a:pPr marL="63500" lvl="0">
              <a:defRPr/>
            </a:pPr>
            <a:r>
              <a:rPr lang="en-US" sz="4400" b="1">
                <a:solidFill>
                  <a:prstClr val="black"/>
                </a:solidFill>
                <a:latin typeface="Times New Roman" panose="02020603050405020304" pitchFamily="18" charset="0"/>
                <a:ea typeface="Times New Roman" panose="02020603050405020304" pitchFamily="18" charset="0"/>
              </a:rPr>
              <a:t>		4 </a:t>
            </a:r>
            <a:r>
              <a:rPr lang="en-US" sz="4400" b="1" dirty="0">
                <a:solidFill>
                  <a:prstClr val="black"/>
                </a:solidFill>
                <a:latin typeface="Times New Roman" panose="02020603050405020304" pitchFamily="18" charset="0"/>
                <a:ea typeface="Times New Roman" panose="02020603050405020304" pitchFamily="18" charset="0"/>
              </a:rPr>
              <a:t>200 + 600 = 4 800</a:t>
            </a:r>
          </a:p>
        </p:txBody>
      </p:sp>
      <p:sp>
        <p:nvSpPr>
          <p:cNvPr id="16" name="Rectangle 15"/>
          <p:cNvSpPr/>
          <p:nvPr/>
        </p:nvSpPr>
        <p:spPr>
          <a:xfrm>
            <a:off x="3675090" y="6019800"/>
            <a:ext cx="6698797" cy="2800767"/>
          </a:xfrm>
          <a:prstGeom prst="rect">
            <a:avLst/>
          </a:prstGeom>
        </p:spPr>
        <p:txBody>
          <a:bodyPr wrap="square">
            <a:spAutoFit/>
          </a:bodyPr>
          <a:lstStyle/>
          <a:p>
            <a:pPr marL="6350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a)  </a:t>
            </a:r>
            <a:r>
              <a:rPr lang="en-US" sz="4400" b="1" dirty="0">
                <a:solidFill>
                  <a:srgbClr val="0000FF"/>
                </a:solidFill>
                <a:latin typeface="Times New Roman" panose="02020603050405020304" pitchFamily="18" charset="0"/>
                <a:ea typeface="Times New Roman" panose="02020603050405020304" pitchFamily="18" charset="0"/>
              </a:rPr>
              <a:t>3 2</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00 + </a:t>
            </a:r>
            <a:r>
              <a:rPr lang="en-US" sz="4400" b="1" dirty="0">
                <a:solidFill>
                  <a:srgbClr val="0000FF"/>
                </a:solidFill>
                <a:latin typeface="Times New Roman" panose="02020603050405020304" pitchFamily="18" charset="0"/>
                <a:ea typeface="Times New Roman" panose="02020603050405020304" pitchFamily="18" charset="0"/>
              </a:rPr>
              <a:t>7</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00 </a:t>
            </a:r>
            <a:r>
              <a:rPr kumimoji="0" lang="en-US" sz="4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lang="en-US" sz="4400" b="1">
                <a:solidFill>
                  <a:srgbClr val="0000FF"/>
                </a:solidFill>
                <a:latin typeface="Times New Roman" panose="02020603050405020304" pitchFamily="18" charset="0"/>
                <a:ea typeface="Times New Roman" panose="02020603050405020304" pitchFamily="18" charset="0"/>
              </a:rPr>
              <a:t>?</a:t>
            </a:r>
            <a:endPar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a:p>
            <a:pPr marL="806450" marR="0" lvl="0" indent="-742950" algn="l" defTabSz="1452524" rtl="0" eaLnBrk="1" fontAlgn="auto" latinLnBrk="0" hangingPunct="1">
              <a:lnSpc>
                <a:spcPct val="100000"/>
              </a:lnSpc>
              <a:spcBef>
                <a:spcPts val="0"/>
              </a:spcBef>
              <a:spcAft>
                <a:spcPts val="0"/>
              </a:spcAft>
              <a:buClrTx/>
              <a:buSzTx/>
              <a:buFontTx/>
              <a:buAutoNum type="alphaLcParenR" startAt="2"/>
              <a:tabLst/>
              <a:defRPr/>
            </a:pP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5 000 + </a:t>
            </a:r>
            <a:r>
              <a:rPr lang="en-US" sz="4400" b="1" dirty="0">
                <a:solidFill>
                  <a:srgbClr val="0000FF"/>
                </a:solidFill>
                <a:latin typeface="Times New Roman" panose="02020603050405020304" pitchFamily="18" charset="0"/>
                <a:ea typeface="Times New Roman" panose="02020603050405020304" pitchFamily="18" charset="0"/>
              </a:rPr>
              <a:t>5</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00 </a:t>
            </a:r>
            <a:r>
              <a:rPr kumimoji="0" lang="en-US" sz="4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lang="en-US" sz="4400" b="1">
                <a:solidFill>
                  <a:srgbClr val="0000FF"/>
                </a:solidFill>
                <a:latin typeface="Times New Roman" panose="02020603050405020304" pitchFamily="18" charset="0"/>
                <a:ea typeface="Times New Roman" panose="02020603050405020304" pitchFamily="18" charset="0"/>
              </a:rPr>
              <a:t>?</a:t>
            </a:r>
            <a:endPar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a:p>
            <a:pPr marL="806450" marR="0" lvl="0" indent="-742950" algn="l" defTabSz="1452524" rtl="0" eaLnBrk="1" fontAlgn="auto" latinLnBrk="0" hangingPunct="1">
              <a:lnSpc>
                <a:spcPct val="100000"/>
              </a:lnSpc>
              <a:spcBef>
                <a:spcPts val="0"/>
              </a:spcBef>
              <a:spcAft>
                <a:spcPts val="0"/>
              </a:spcAft>
              <a:buClrTx/>
              <a:buSzTx/>
              <a:buFontTx/>
              <a:buAutoNum type="alphaLcParenR" startAt="2"/>
              <a:tabLst/>
              <a:defRPr/>
            </a:pPr>
            <a:r>
              <a:rPr lang="en-US" sz="4400" b="1" dirty="0">
                <a:solidFill>
                  <a:srgbClr val="0000FF"/>
                </a:solidFill>
                <a:latin typeface="Times New Roman" panose="02020603050405020304" pitchFamily="18" charset="0"/>
                <a:ea typeface="Times New Roman" panose="02020603050405020304" pitchFamily="18" charset="0"/>
              </a:rPr>
              <a:t>8 6</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00 + 200 </a:t>
            </a:r>
            <a:r>
              <a:rPr kumimoji="0" lang="en-US" sz="4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a:p>
            <a:pPr marL="806450" marR="0" lvl="0" indent="-742950" algn="l" defTabSz="1452524" rtl="0" eaLnBrk="1" fontAlgn="auto" latinLnBrk="0" hangingPunct="1">
              <a:lnSpc>
                <a:spcPct val="100000"/>
              </a:lnSpc>
              <a:spcBef>
                <a:spcPts val="0"/>
              </a:spcBef>
              <a:spcAft>
                <a:spcPts val="0"/>
              </a:spcAft>
              <a:buClrTx/>
              <a:buSzTx/>
              <a:buFontTx/>
              <a:buAutoNum type="alphaLcParenR" startAt="2"/>
              <a:tabLst/>
              <a:defRPr/>
            </a:pPr>
            <a:r>
              <a:rPr lang="en-US" sz="4400" b="1" dirty="0">
                <a:solidFill>
                  <a:srgbClr val="0000FF"/>
                </a:solidFill>
                <a:latin typeface="Times New Roman" panose="02020603050405020304" pitchFamily="18" charset="0"/>
                <a:ea typeface="Times New Roman" panose="02020603050405020304" pitchFamily="18" charset="0"/>
              </a:rPr>
              <a:t>6 1</a:t>
            </a:r>
            <a:r>
              <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00 + 800 </a:t>
            </a:r>
            <a:r>
              <a:rPr kumimoji="0" lang="en-US" sz="4400" b="1" i="0" u="none" strike="noStrike" kern="1200" cap="none" spc="0" normalizeH="0" baseline="0" noProof="0">
                <a:ln>
                  <a:noFill/>
                </a:ln>
                <a:solidFill>
                  <a:srgbClr val="0000FF"/>
                </a:solidFill>
                <a:effectLst/>
                <a:uLnTx/>
                <a:uFillTx/>
                <a:latin typeface="Times New Roman" panose="02020603050405020304" pitchFamily="18" charset="0"/>
                <a:ea typeface="Times New Roman" panose="02020603050405020304" pitchFamily="18" charset="0"/>
                <a:cs typeface="+mn-cs"/>
              </a:rPr>
              <a:t>= ?</a:t>
            </a:r>
            <a:endParaRPr kumimoji="0" 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328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65919" y="1948946"/>
            <a:ext cx="15549978" cy="1446550"/>
            <a:chOff x="1470819" y="1921758"/>
            <a:chExt cx="9604496" cy="1446550"/>
          </a:xfrm>
        </p:grpSpPr>
        <p:grpSp>
          <p:nvGrpSpPr>
            <p:cNvPr id="39" name="Group 38"/>
            <p:cNvGrpSpPr/>
            <p:nvPr/>
          </p:nvGrpSpPr>
          <p:grpSpPr>
            <a:xfrm>
              <a:off x="1470819" y="1945220"/>
              <a:ext cx="533400" cy="646331"/>
              <a:chOff x="1737519" y="1945220"/>
              <a:chExt cx="533400" cy="646331"/>
            </a:xfrm>
          </p:grpSpPr>
          <p:sp>
            <p:nvSpPr>
              <p:cNvPr id="41" name="Oval 40"/>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TextBox 41"/>
              <p:cNvSpPr txBox="1"/>
              <p:nvPr/>
            </p:nvSpPr>
            <p:spPr>
              <a:xfrm>
                <a:off x="1894164" y="1945220"/>
                <a:ext cx="376755" cy="64633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itchFamily="18" charset="0"/>
                  </a:rPr>
                  <a:t>3</a:t>
                </a:r>
              </a:p>
            </p:txBody>
          </p:sp>
        </p:grpSp>
        <p:sp>
          <p:nvSpPr>
            <p:cNvPr id="40" name="TextBox 39"/>
            <p:cNvSpPr txBox="1"/>
            <p:nvPr/>
          </p:nvSpPr>
          <p:spPr>
            <a:xfrm>
              <a:off x="2004219" y="1921758"/>
              <a:ext cx="9071096" cy="1446550"/>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itchFamily="18" charset="0"/>
                </a:rPr>
                <a:t>Dế</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mèn</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err="1">
                  <a:ln>
                    <a:noFill/>
                  </a:ln>
                  <a:solidFill>
                    <a:prstClr val="black"/>
                  </a:solidFill>
                  <a:effectLst/>
                  <a:uLnTx/>
                  <a:uFillTx/>
                  <a:latin typeface="Times New Roman" pitchFamily="18" charset="0"/>
                  <a:cs typeface="Times New Roman" pitchFamily="18" charset="0"/>
                </a:rPr>
                <a:t>sẽ</a:t>
              </a:r>
              <a:r>
                <a:rPr kumimoji="0" lang="en-US" sz="4400" b="1" i="0" u="none" strike="noStrike" kern="1200" cap="none" spc="0" normalizeH="0" baseline="0" noProof="0">
                  <a:ln>
                    <a:noFill/>
                  </a:ln>
                  <a:solidFill>
                    <a:prstClr val="black"/>
                  </a:solidFill>
                  <a:effectLst/>
                  <a:uLnTx/>
                  <a:uFillTx/>
                  <a:latin typeface="Times New Roman" pitchFamily="18" charset="0"/>
                  <a:cs typeface="Times New Roman" pitchFamily="18" charset="0"/>
                </a:rPr>
                <a:t> đến </a:t>
              </a:r>
              <a:r>
                <a:rPr kumimoji="0" lang="en-US" sz="4400" b="1" i="0" u="none" strike="noStrike" kern="1200" cap="none" spc="0" normalizeH="0" baseline="0" noProof="0" err="1">
                  <a:ln>
                    <a:noFill/>
                  </a:ln>
                  <a:solidFill>
                    <a:prstClr val="black"/>
                  </a:solidFill>
                  <a:effectLst/>
                  <a:uLnTx/>
                  <a:uFillTx/>
                  <a:latin typeface="Times New Roman" pitchFamily="18" charset="0"/>
                  <a:cs typeface="Times New Roman" pitchFamily="18" charset="0"/>
                </a:rPr>
                <a:t>cửa</a:t>
              </a:r>
              <a:r>
                <a:rPr kumimoji="0" lang="en-US" sz="4400" b="1" i="0" u="none" strike="noStrike" kern="1200" cap="none" spc="0" normalizeH="0" baseline="0" noProof="0">
                  <a:ln>
                    <a:noFill/>
                  </a:ln>
                  <a:solidFill>
                    <a:prstClr val="black"/>
                  </a:solidFill>
                  <a:effectLst/>
                  <a:uLnTx/>
                  <a:uFillTx/>
                  <a:latin typeface="Times New Roman" pitchFamily="18" charset="0"/>
                  <a:cs typeface="Times New Roman" pitchFamily="18" charset="0"/>
                </a:rPr>
                <a:t> hang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ghi</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phép</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tính có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kết</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quả</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err="1">
                  <a:ln>
                    <a:noFill/>
                  </a:ln>
                  <a:solidFill>
                    <a:prstClr val="black"/>
                  </a:solidFill>
                  <a:effectLst/>
                  <a:uLnTx/>
                  <a:uFillTx/>
                  <a:latin typeface="Times New Roman" pitchFamily="18" charset="0"/>
                  <a:cs typeface="Times New Roman" pitchFamily="18" charset="0"/>
                </a:rPr>
                <a:t>lớn</a:t>
              </a:r>
              <a:r>
                <a:rPr kumimoji="0" lang="en-US" sz="4400" b="1" i="0" u="none" strike="noStrike" kern="1200" cap="none" spc="0" normalizeH="0" baseline="0" noProof="0">
                  <a:ln>
                    <a:noFill/>
                  </a:ln>
                  <a:solidFill>
                    <a:prstClr val="black"/>
                  </a:solidFill>
                  <a:effectLst/>
                  <a:uLnTx/>
                  <a:uFillTx/>
                  <a:latin typeface="Times New Roman" pitchFamily="18" charset="0"/>
                  <a:cs typeface="Times New Roman" pitchFamily="18" charset="0"/>
                </a:rPr>
                <a:t> nhất.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Dế</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mèn</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sẽ</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đến</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cửa</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hang </a:t>
              </a:r>
              <a:r>
                <a:rPr kumimoji="0" lang="en-US" sz="44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4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p>
          </p:txBody>
        </p:sp>
      </p:grp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0"/>
            <a:ext cx="1627663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p:nvPr/>
        </p:nvSpPr>
        <p:spPr>
          <a:xfrm>
            <a:off x="6614319" y="3505200"/>
            <a:ext cx="5311777" cy="2305224"/>
          </a:xfrm>
          <a:prstGeom prst="ellipse">
            <a:avLst/>
          </a:prstGeom>
          <a:solidFill>
            <a:srgbClr val="FFFF00"/>
          </a:solidFill>
          <a:ln w="25400" cap="flat" cmpd="sng" algn="ctr">
            <a:solidFill>
              <a:srgbClr val="00AF92">
                <a:shade val="50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B. 5 800 + 2 500 </a:t>
            </a:r>
          </a:p>
        </p:txBody>
      </p:sp>
    </p:spTree>
    <p:extLst>
      <p:ext uri="{BB962C8B-B14F-4D97-AF65-F5344CB8AC3E}">
        <p14:creationId xmlns:p14="http://schemas.microsoft.com/office/powerpoint/2010/main" val="23381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580" y="1721177"/>
            <a:ext cx="15885880" cy="2800767"/>
            <a:chOff x="1470819" y="1921758"/>
            <a:chExt cx="9604496" cy="2800767"/>
          </a:xfrm>
        </p:grpSpPr>
        <p:grpSp>
          <p:nvGrpSpPr>
            <p:cNvPr id="39" name="Group 38"/>
            <p:cNvGrpSpPr/>
            <p:nvPr/>
          </p:nvGrpSpPr>
          <p:grpSpPr>
            <a:xfrm>
              <a:off x="1470819" y="1945220"/>
              <a:ext cx="533400" cy="646331"/>
              <a:chOff x="1737519" y="1945220"/>
              <a:chExt cx="533400" cy="646331"/>
            </a:xfrm>
          </p:grpSpPr>
          <p:sp>
            <p:nvSpPr>
              <p:cNvPr id="41" name="Oval 40"/>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52524" rtl="0" eaLnBrk="1" fontAlgn="auto" latinLnBrk="0" hangingPunct="1">
                  <a:lnSpc>
                    <a:spcPct val="100000"/>
                  </a:lnSpc>
                  <a:spcBef>
                    <a:spcPts val="0"/>
                  </a:spcBef>
                  <a:spcAft>
                    <a:spcPts val="0"/>
                  </a:spcAft>
                  <a:buClrTx/>
                  <a:buSzTx/>
                  <a:buFontTx/>
                  <a:buNone/>
                  <a:tabLst/>
                  <a:defRPr/>
                </a:pPr>
                <a:endParaRPr kumimoji="0" lang="en-US" sz="2900" b="1" i="0" u="none" strike="noStrike" kern="1200" cap="none" spc="0" normalizeH="0" baseline="0" noProof="0">
                  <a:ln>
                    <a:noFill/>
                  </a:ln>
                  <a:solidFill>
                    <a:prstClr val="white"/>
                  </a:solidFill>
                  <a:effectLst/>
                  <a:uLnTx/>
                  <a:uFillTx/>
                  <a:latin typeface="Calibri"/>
                  <a:ea typeface="+mn-ea"/>
                  <a:cs typeface="+mn-cs"/>
                </a:endParaRPr>
              </a:p>
            </p:txBody>
          </p:sp>
          <p:sp>
            <p:nvSpPr>
              <p:cNvPr id="42" name="TextBox 41"/>
              <p:cNvSpPr txBox="1"/>
              <p:nvPr/>
            </p:nvSpPr>
            <p:spPr>
              <a:xfrm>
                <a:off x="1894164" y="1945220"/>
                <a:ext cx="376755" cy="646331"/>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a:t>
                </a:r>
              </a:p>
            </p:txBody>
          </p:sp>
        </p:grpSp>
        <p:sp>
          <p:nvSpPr>
            <p:cNvPr id="40" name="TextBox 39"/>
            <p:cNvSpPr txBox="1"/>
            <p:nvPr/>
          </p:nvSpPr>
          <p:spPr>
            <a:xfrm>
              <a:off x="2004219" y="1921758"/>
              <a:ext cx="9071096" cy="2800767"/>
            </a:xfrm>
            <a:prstGeom prst="rect">
              <a:avLst/>
            </a:prstGeom>
            <a:noFill/>
          </p:spPr>
          <p:txBody>
            <a:bodyPr wrap="square" rtlCol="0">
              <a:spAutoFit/>
            </a:bodyPr>
            <a:lstStyle/>
            <a:p>
              <a:pPr marL="0" marR="0" lvl="0" indent="0" algn="l" defTabSz="145252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trận</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bóng</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khán</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4400" b="1" dirty="0">
                  <a:solidFill>
                    <a:prstClr val="black"/>
                  </a:solidFill>
                  <a:latin typeface="Times New Roman" pitchFamily="18" charset="0"/>
                  <a:cs typeface="Times New Roman" pitchFamily="18" charset="0"/>
                </a:rPr>
                <a:t>ở </a:t>
              </a:r>
              <a:r>
                <a:rPr lang="en-US" sz="4400" b="1" dirty="0" err="1">
                  <a:solidFill>
                    <a:prstClr val="black"/>
                  </a:solidFill>
                  <a:latin typeface="Times New Roman" pitchFamily="18" charset="0"/>
                  <a:cs typeface="Times New Roman" pitchFamily="18" charset="0"/>
                </a:rPr>
                <a:t>khán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đài</a:t>
              </a:r>
              <a:r>
                <a:rPr lang="en-US" sz="4400" b="1" dirty="0">
                  <a:solidFill>
                    <a:prstClr val="black"/>
                  </a:solidFill>
                  <a:latin typeface="Times New Roman" pitchFamily="18" charset="0"/>
                  <a:cs typeface="Times New Roman" pitchFamily="18" charset="0"/>
                </a:rPr>
                <a:t> A </a:t>
              </a:r>
              <a:r>
                <a:rPr lang="en-US" sz="4400" b="1" err="1">
                  <a:solidFill>
                    <a:prstClr val="black"/>
                  </a:solidFill>
                  <a:latin typeface="Times New Roman" pitchFamily="18" charset="0"/>
                  <a:cs typeface="Times New Roman" pitchFamily="18" charset="0"/>
                </a:rPr>
                <a:t>là</a:t>
              </a:r>
              <a:r>
                <a:rPr lang="en-US" sz="4400" b="1">
                  <a:solidFill>
                    <a:prstClr val="black"/>
                  </a:solidFill>
                  <a:latin typeface="Times New Roman" pitchFamily="18" charset="0"/>
                  <a:cs typeface="Times New Roman" pitchFamily="18" charset="0"/>
                </a:rPr>
                <a:t> 4 625 </a:t>
              </a:r>
              <a:r>
                <a:rPr lang="en-US" sz="4400" b="1" dirty="0">
                  <a:solidFill>
                    <a:prstClr val="black"/>
                  </a:solidFill>
                  <a:latin typeface="Times New Roman" pitchFamily="18" charset="0"/>
                  <a:cs typeface="Times New Roman" pitchFamily="18" charset="0"/>
                </a:rPr>
                <a:t>ng</a:t>
              </a:r>
              <a:r>
                <a:rPr lang="vi-VN" sz="4400" b="1" dirty="0">
                  <a:solidFill>
                    <a:prstClr val="black"/>
                  </a:solidFill>
                  <a:latin typeface="Times New Roman" pitchFamily="18" charset="0"/>
                  <a:cs typeface="Times New Roman" pitchFamily="18" charset="0"/>
                </a:rPr>
                <a:t>ư</a:t>
              </a:r>
              <a:r>
                <a:rPr lang="en-US" sz="4400" b="1" dirty="0" err="1">
                  <a:solidFill>
                    <a:prstClr val="black"/>
                  </a:solidFill>
                  <a:latin typeface="Times New Roman" pitchFamily="18" charset="0"/>
                  <a:cs typeface="Times New Roman" pitchFamily="18" charset="0"/>
                </a:rPr>
                <a:t>ời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Số</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khán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giả</a:t>
              </a:r>
              <a:r>
                <a:rPr lang="en-US" sz="4400" b="1" dirty="0">
                  <a:solidFill>
                    <a:prstClr val="black"/>
                  </a:solidFill>
                  <a:latin typeface="Times New Roman" pitchFamily="18" charset="0"/>
                  <a:cs typeface="Times New Roman" pitchFamily="18" charset="0"/>
                </a:rPr>
                <a:t> </a:t>
              </a:r>
              <a:r>
                <a:rPr lang="en-US" sz="4400" b="1">
                  <a:solidFill>
                    <a:prstClr val="black"/>
                  </a:solidFill>
                  <a:latin typeface="Times New Roman" pitchFamily="18" charset="0"/>
                  <a:cs typeface="Times New Roman" pitchFamily="18" charset="0"/>
                </a:rPr>
                <a:t>ở khán </a:t>
              </a:r>
              <a:r>
                <a:rPr lang="en-US" sz="4400" b="1" dirty="0" err="1">
                  <a:solidFill>
                    <a:prstClr val="black"/>
                  </a:solidFill>
                  <a:latin typeface="Times New Roman" pitchFamily="18" charset="0"/>
                  <a:cs typeface="Times New Roman" pitchFamily="18" charset="0"/>
                </a:rPr>
                <a:t>đài</a:t>
              </a:r>
              <a:r>
                <a:rPr lang="en-US" sz="4400" b="1" dirty="0">
                  <a:solidFill>
                    <a:prstClr val="black"/>
                  </a:solidFill>
                  <a:latin typeface="Times New Roman" pitchFamily="18" charset="0"/>
                  <a:cs typeface="Times New Roman" pitchFamily="18" charset="0"/>
                </a:rPr>
                <a:t> B </a:t>
              </a:r>
              <a:r>
                <a:rPr lang="en-US" sz="4400" b="1" dirty="0" err="1">
                  <a:solidFill>
                    <a:prstClr val="black"/>
                  </a:solidFill>
                  <a:latin typeface="Times New Roman" pitchFamily="18" charset="0"/>
                  <a:cs typeface="Times New Roman" pitchFamily="18" charset="0"/>
                </a:rPr>
                <a:t>nhiều</a:t>
              </a:r>
              <a:r>
                <a:rPr lang="en-US" sz="4400" b="1" dirty="0">
                  <a:solidFill>
                    <a:prstClr val="black"/>
                  </a:solidFill>
                  <a:latin typeface="Times New Roman" pitchFamily="18" charset="0"/>
                  <a:cs typeface="Times New Roman" pitchFamily="18" charset="0"/>
                </a:rPr>
                <a:t> h</a:t>
              </a:r>
              <a:r>
                <a:rPr lang="vi-VN" sz="4400" b="1" dirty="0">
                  <a:solidFill>
                    <a:prstClr val="black"/>
                  </a:solidFill>
                  <a:latin typeface="Times New Roman" pitchFamily="18" charset="0"/>
                  <a:cs typeface="Times New Roman" pitchFamily="18" charset="0"/>
                </a:rPr>
                <a:t>ơ</a:t>
              </a:r>
              <a:r>
                <a:rPr lang="en-US" sz="4400" b="1">
                  <a:solidFill>
                    <a:prstClr val="black"/>
                  </a:solidFill>
                  <a:latin typeface="Times New Roman" pitchFamily="18" charset="0"/>
                  <a:cs typeface="Times New Roman" pitchFamily="18" charset="0"/>
                </a:rPr>
                <a:t>n số khán giả ở khán </a:t>
              </a:r>
              <a:r>
                <a:rPr lang="en-US" sz="4400" b="1" dirty="0" err="1">
                  <a:solidFill>
                    <a:prstClr val="black"/>
                  </a:solidFill>
                  <a:latin typeface="Times New Roman" pitchFamily="18" charset="0"/>
                  <a:cs typeface="Times New Roman" pitchFamily="18" charset="0"/>
                </a:rPr>
                <a:t>đài</a:t>
              </a:r>
              <a:r>
                <a:rPr lang="en-US" sz="4400" b="1" dirty="0">
                  <a:solidFill>
                    <a:prstClr val="black"/>
                  </a:solidFill>
                  <a:latin typeface="Times New Roman" pitchFamily="18" charset="0"/>
                  <a:cs typeface="Times New Roman" pitchFamily="18" charset="0"/>
                </a:rPr>
                <a:t> A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438 ng</a:t>
              </a:r>
              <a:r>
                <a:rPr lang="vi-VN" sz="4400" b="1" dirty="0">
                  <a:solidFill>
                    <a:prstClr val="black"/>
                  </a:solidFill>
                  <a:latin typeface="Times New Roman" pitchFamily="18" charset="0"/>
                  <a:cs typeface="Times New Roman" pitchFamily="18" charset="0"/>
                </a:rPr>
                <a:t>ư</a:t>
              </a:r>
              <a:r>
                <a:rPr lang="en-US" sz="4400" b="1" err="1">
                  <a:solidFill>
                    <a:prstClr val="black"/>
                  </a:solidFill>
                  <a:latin typeface="Times New Roman" pitchFamily="18" charset="0"/>
                  <a:cs typeface="Times New Roman" pitchFamily="18" charset="0"/>
                </a:rPr>
                <a:t>ời</a:t>
              </a:r>
              <a:r>
                <a:rPr lang="en-US" sz="4400" b="1">
                  <a:solidFill>
                    <a:prstClr val="black"/>
                  </a:solidFill>
                  <a:latin typeface="Times New Roman" pitchFamily="18" charset="0"/>
                  <a:cs typeface="Times New Roman" pitchFamily="18" charset="0"/>
                </a:rPr>
                <a:t>. Hỏi </a:t>
              </a:r>
              <a:r>
                <a:rPr lang="en-US" sz="4400" b="1" err="1">
                  <a:solidFill>
                    <a:prstClr val="black"/>
                  </a:solidFill>
                  <a:latin typeface="Times New Roman" pitchFamily="18" charset="0"/>
                  <a:cs typeface="Times New Roman" pitchFamily="18" charset="0"/>
                </a:rPr>
                <a:t>số</a:t>
              </a:r>
              <a:r>
                <a:rPr lang="en-US" sz="4400" b="1">
                  <a:solidFill>
                    <a:prstClr val="black"/>
                  </a:solidFill>
                  <a:latin typeface="Times New Roman" pitchFamily="18" charset="0"/>
                  <a:cs typeface="Times New Roman" pitchFamily="18" charset="0"/>
                </a:rPr>
                <a:t> khán </a:t>
              </a:r>
              <a:r>
                <a:rPr lang="en-US" sz="4400" b="1" dirty="0" err="1">
                  <a:solidFill>
                    <a:prstClr val="black"/>
                  </a:solidFill>
                  <a:latin typeface="Times New Roman" pitchFamily="18" charset="0"/>
                  <a:cs typeface="Times New Roman" pitchFamily="18" charset="0"/>
                </a:rPr>
                <a:t>giả</a:t>
              </a:r>
              <a:r>
                <a:rPr lang="en-US" sz="4400" b="1" dirty="0">
                  <a:solidFill>
                    <a:prstClr val="black"/>
                  </a:solidFill>
                  <a:latin typeface="Times New Roman" pitchFamily="18" charset="0"/>
                  <a:cs typeface="Times New Roman" pitchFamily="18" charset="0"/>
                </a:rPr>
                <a:t> </a:t>
              </a:r>
              <a:r>
                <a:rPr lang="en-US" sz="4400" b="1">
                  <a:solidFill>
                    <a:prstClr val="black"/>
                  </a:solidFill>
                  <a:latin typeface="Times New Roman" pitchFamily="18" charset="0"/>
                  <a:cs typeface="Times New Roman" pitchFamily="18" charset="0"/>
                </a:rPr>
                <a:t>ở cả hai khán </a:t>
              </a:r>
              <a:r>
                <a:rPr lang="en-US" sz="4400" b="1" dirty="0" err="1">
                  <a:solidFill>
                    <a:prstClr val="black"/>
                  </a:solidFill>
                  <a:latin typeface="Times New Roman" pitchFamily="18" charset="0"/>
                  <a:cs typeface="Times New Roman" pitchFamily="18" charset="0"/>
                </a:rPr>
                <a:t>đài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bao </a:t>
              </a:r>
              <a:r>
                <a:rPr lang="en-US" sz="4400" b="1" dirty="0" err="1">
                  <a:solidFill>
                    <a:prstClr val="black"/>
                  </a:solidFill>
                  <a:latin typeface="Times New Roman" pitchFamily="18" charset="0"/>
                  <a:cs typeface="Times New Roman" pitchFamily="18" charset="0"/>
                </a:rPr>
                <a:t>nhiêu</a:t>
              </a:r>
              <a:r>
                <a:rPr lang="en-US" sz="4400" b="1" dirty="0">
                  <a:solidFill>
                    <a:prstClr val="black"/>
                  </a:solidFill>
                  <a:latin typeface="Times New Roman" pitchFamily="18" charset="0"/>
                  <a:cs typeface="Times New Roman" pitchFamily="18" charset="0"/>
                </a:rPr>
                <a:t> ng</a:t>
              </a:r>
              <a:r>
                <a:rPr lang="vi-VN" sz="4400" b="1" dirty="0">
                  <a:solidFill>
                    <a:prstClr val="black"/>
                  </a:solidFill>
                  <a:latin typeface="Times New Roman" pitchFamily="18" charset="0"/>
                  <a:cs typeface="Times New Roman" pitchFamily="18" charset="0"/>
                </a:rPr>
                <a:t>ư</a:t>
              </a:r>
              <a:r>
                <a:rPr lang="en-US" sz="4400" b="1" dirty="0" err="1">
                  <a:solidFill>
                    <a:prstClr val="black"/>
                  </a:solidFill>
                  <a:latin typeface="Times New Roman" pitchFamily="18" charset="0"/>
                  <a:cs typeface="Times New Roman" pitchFamily="18" charset="0"/>
                </a:rPr>
                <a:t>ời</a:t>
              </a:r>
              <a:r>
                <a:rPr lang="en-US" sz="4400" b="1" dirty="0">
                  <a:solidFill>
                    <a:prstClr val="black"/>
                  </a:solidFill>
                  <a:latin typeface="Times New Roman" pitchFamily="18" charset="0"/>
                  <a:cs typeface="Times New Roman" pitchFamily="18" charset="0"/>
                </a:rPr>
                <a:t>? </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663664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FA09-52A3-22A6-44A9-1EB24F44D093}"/>
              </a:ext>
            </a:extLst>
          </p:cNvPr>
          <p:cNvSpPr>
            <a:spLocks noGrp="1"/>
          </p:cNvSpPr>
          <p:nvPr>
            <p:ph type="title"/>
          </p:nvPr>
        </p:nvSpPr>
        <p:spPr/>
        <p:txBody>
          <a:bodyPr>
            <a:normAutofit/>
          </a:bodyPr>
          <a:lstStyle/>
          <a:p>
            <a:pPr algn="l"/>
            <a:r>
              <a:rPr lang="en-US" sz="4400"/>
              <a:t>Sân vận động Mĩ Đình- Hà Nội</a:t>
            </a:r>
          </a:p>
        </p:txBody>
      </p:sp>
      <p:pic>
        <p:nvPicPr>
          <p:cNvPr id="5" name="Content Placeholder 4">
            <a:extLst>
              <a:ext uri="{FF2B5EF4-FFF2-40B4-BE49-F238E27FC236}">
                <a16:creationId xmlns:a16="http://schemas.microsoft.com/office/drawing/2014/main" id="{AE90D344-FE41-93AA-4A5E-9AC7C193A8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0"/>
            <a:ext cx="16276637" cy="7620000"/>
          </a:xfrm>
        </p:spPr>
      </p:pic>
      <p:pic>
        <p:nvPicPr>
          <p:cNvPr id="2050" name="Picture 2" descr="Cận cảnh đại tu Sân vận động Mỹ Đình sau 17 năm hoạt động | Báo Dân trí">
            <a:extLst>
              <a:ext uri="{FF2B5EF4-FFF2-40B4-BE49-F238E27FC236}">
                <a16:creationId xmlns:a16="http://schemas.microsoft.com/office/drawing/2014/main" id="{1DD4BF37-92FF-E7A8-7C74-C44FD8AF2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16276638"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9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0819-6F3D-D293-0741-63C4CCEBFD33}"/>
              </a:ext>
            </a:extLst>
          </p:cNvPr>
          <p:cNvSpPr>
            <a:spLocks noGrp="1"/>
          </p:cNvSpPr>
          <p:nvPr>
            <p:ph type="title"/>
          </p:nvPr>
        </p:nvSpPr>
        <p:spPr>
          <a:xfrm>
            <a:off x="1" y="366184"/>
            <a:ext cx="16276636" cy="1524000"/>
          </a:xfrm>
        </p:spPr>
        <p:txBody>
          <a:bodyPr>
            <a:normAutofit/>
          </a:bodyPr>
          <a:lstStyle/>
          <a:p>
            <a:pPr algn="just"/>
            <a:r>
              <a:rPr lang="en-US" sz="2800" b="1">
                <a:latin typeface="Times New Roman" panose="02020603050405020304" pitchFamily="18" charset="0"/>
                <a:cs typeface="Times New Roman" panose="02020603050405020304" pitchFamily="18" charset="0"/>
              </a:rPr>
              <a:t>Sân vận động Lạch Tray- Hải Phòng là </a:t>
            </a:r>
            <a:r>
              <a:rPr lang="en-US" sz="2800" b="1" i="0">
                <a:effectLst/>
                <a:latin typeface="Times New Roman" panose="02020603050405020304" pitchFamily="18" charset="0"/>
                <a:cs typeface="Times New Roman" panose="02020603050405020304" pitchFamily="18" charset="0"/>
              </a:rPr>
              <a:t>một trong những sân vận động lớn nhất Việt Nam với sức chứa khoảng 30.000 chỗ ngồi. Ngoài bóng đá và điền kinh, </a:t>
            </a:r>
            <a:r>
              <a:rPr lang="vi-VN" sz="2800" b="1" i="0">
                <a:effectLst/>
                <a:latin typeface="Times New Roman" panose="02020603050405020304" pitchFamily="18" charset="0"/>
                <a:cs typeface="Times New Roman" panose="02020603050405020304" pitchFamily="18" charset="0"/>
              </a:rPr>
              <a:t>nhiều giải thi đấu thể thao khác cũng như các sự kiện văn hóa lớn được tổ chức trên sân vận động này</a:t>
            </a:r>
            <a:r>
              <a:rPr lang="en-US" sz="2800" b="1" i="0">
                <a:effectLst/>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749713E-5135-9EB4-EFF3-D6E5F01CC5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90184"/>
            <a:ext cx="16276637" cy="7253816"/>
          </a:xfrm>
        </p:spPr>
      </p:pic>
    </p:spTree>
    <p:extLst>
      <p:ext uri="{BB962C8B-B14F-4D97-AF65-F5344CB8AC3E}">
        <p14:creationId xmlns:p14="http://schemas.microsoft.com/office/powerpoint/2010/main" val="1329786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020">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2438</TotalTime>
  <Words>375</Words>
  <Application>Microsoft Office PowerPoint</Application>
  <PresentationFormat>Custom</PresentationFormat>
  <Paragraphs>38</Paragraphs>
  <Slides>11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Times New Roman</vt:lpstr>
      <vt:lpstr>印品黑体</vt:lpstr>
      <vt:lpstr>Office Theme</vt:lpstr>
      <vt:lpstr>020</vt:lpstr>
      <vt:lpstr>PowerPoint Presentation</vt:lpstr>
      <vt:lpstr>KHỞI ĐỘNG</vt:lpstr>
      <vt:lpstr>PowerPoint Presentation</vt:lpstr>
      <vt:lpstr>PowerPoint Presentation</vt:lpstr>
      <vt:lpstr>PowerPoint Presentation</vt:lpstr>
      <vt:lpstr>PowerPoint Presentation</vt:lpstr>
      <vt:lpstr>PowerPoint Presentation</vt:lpstr>
      <vt:lpstr>Sân vận động Mĩ Đình- Hà Nội</vt:lpstr>
      <vt:lpstr>Sân vận động Lạch Tray- Hải Phòng là một trong những sân vận động lớn nhất Việt Nam với sức chứa khoảng 30.000 chỗ ngồi. Ngoài bóng đá và điền kinh, nhiều giải thi đấu thể thao khác cũng như các sự kiện văn hóa lớn được tổ chức trên sân vận động này.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 NITRO 5</cp:lastModifiedBy>
  <cp:revision>168</cp:revision>
  <dcterms:created xsi:type="dcterms:W3CDTF">2022-07-10T01:37:20Z</dcterms:created>
  <dcterms:modified xsi:type="dcterms:W3CDTF">2026-01-20T14:05:56Z</dcterms:modified>
</cp:coreProperties>
</file>