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0" r:id="rId4"/>
    <p:sldId id="438" r:id="rId5"/>
    <p:sldId id="439" r:id="rId6"/>
    <p:sldId id="442" r:id="rId7"/>
    <p:sldId id="444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2" d="100"/>
          <a:sy n="62" d="100"/>
        </p:scale>
        <p:origin x="61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01372" y="3801744"/>
            <a:ext cx="11604285" cy="348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8: Mở rộng vốn từ về núi rừng; Đặt và trả lời câu hỏi Ở đâu? Khi nào?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Xếp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569" y="3260667"/>
            <a:ext cx="13966284" cy="435933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218945" y="4236903"/>
            <a:ext cx="6397392" cy="14780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96931"/>
              </p:ext>
            </p:extLst>
          </p:nvPr>
        </p:nvGraphicFramePr>
        <p:xfrm>
          <a:off x="2347119" y="4236902"/>
          <a:ext cx="10851092" cy="32306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25546">
                  <a:extLst>
                    <a:ext uri="{9D8B030D-6E8A-4147-A177-3AD203B41FA5}">
                      <a16:colId xmlns:a16="http://schemas.microsoft.com/office/drawing/2014/main" val="2074826489"/>
                    </a:ext>
                  </a:extLst>
                </a:gridCol>
                <a:gridCol w="5425546">
                  <a:extLst>
                    <a:ext uri="{9D8B030D-6E8A-4147-A177-3AD203B41FA5}">
                      <a16:colId xmlns:a16="http://schemas.microsoft.com/office/drawing/2014/main" val="1662650839"/>
                    </a:ext>
                  </a:extLst>
                </a:gridCol>
              </a:tblGrid>
              <a:tr h="667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563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6368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47119" y="5329415"/>
            <a:ext cx="533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suối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0320" y="4782922"/>
            <a:ext cx="533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sừng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mênh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ngoằn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ngoèo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xóa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ghập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ghềnh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6648" y="1464314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6486" y="2276816"/>
            <a:ext cx="9375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1864" y="2899210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955268" y="3933924"/>
            <a:ext cx="3810000" cy="14809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935" y="3664242"/>
            <a:ext cx="7391400" cy="2507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519" y="193184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119" y="7620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648342"/>
            <a:ext cx="12725400" cy="4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468341" y="3202537"/>
            <a:ext cx="68243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341" y="3784999"/>
            <a:ext cx="85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284" y="4512650"/>
            <a:ext cx="63754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6326" y="5083338"/>
            <a:ext cx="794640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326" y="5732430"/>
            <a:ext cx="53254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34691" y="6409538"/>
            <a:ext cx="654942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929" y="247856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173" y="3278365"/>
            <a:ext cx="10554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going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(Mai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1630592" y="4267200"/>
            <a:ext cx="3670527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554" y="237158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653250"/>
            <a:ext cx="4191000" cy="677108"/>
            <a:chOff x="1508919" y="1888664"/>
            <a:chExt cx="3733800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432719" y="3176730"/>
            <a:ext cx="5348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718" y="3759830"/>
            <a:ext cx="6781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0389" y="4407630"/>
            <a:ext cx="88777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rùa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321" y="5055430"/>
            <a:ext cx="1108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7031" y="5854711"/>
            <a:ext cx="6660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67031" y="6531819"/>
            <a:ext cx="9201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10120</TotalTime>
  <Words>482</Words>
  <Application>Microsoft Office PowerPoint</Application>
  <PresentationFormat>Custom</PresentationFormat>
  <Paragraphs>57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 NITRO 5</cp:lastModifiedBy>
  <cp:revision>1047</cp:revision>
  <dcterms:created xsi:type="dcterms:W3CDTF">2008-09-09T22:52:10Z</dcterms:created>
  <dcterms:modified xsi:type="dcterms:W3CDTF">2026-01-20T14:05:37Z</dcterms:modified>
</cp:coreProperties>
</file>