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91" r:id="rId3"/>
    <p:sldMasterId id="2147483806" r:id="rId4"/>
  </p:sldMasterIdLst>
  <p:notesMasterIdLst>
    <p:notesMasterId r:id="rId22"/>
  </p:notesMasterIdLst>
  <p:sldIdLst>
    <p:sldId id="8801" r:id="rId5"/>
    <p:sldId id="8803" r:id="rId6"/>
    <p:sldId id="320" r:id="rId7"/>
    <p:sldId id="324" r:id="rId8"/>
    <p:sldId id="2699" r:id="rId9"/>
    <p:sldId id="2695" r:id="rId10"/>
    <p:sldId id="2697" r:id="rId11"/>
    <p:sldId id="2696" r:id="rId12"/>
    <p:sldId id="2698" r:id="rId13"/>
    <p:sldId id="2700" r:id="rId14"/>
    <p:sldId id="332" r:id="rId15"/>
    <p:sldId id="337" r:id="rId16"/>
    <p:sldId id="338" r:id="rId17"/>
    <p:sldId id="339" r:id="rId18"/>
    <p:sldId id="340" r:id="rId19"/>
    <p:sldId id="2702" r:id="rId20"/>
    <p:sldId id="26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60" d="100"/>
          <a:sy n="60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60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2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84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51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33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3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9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1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606CA61-DBA6-4C77-B47E-0690AFD69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0F4D69A-2533-4294-9CF0-A838432D77FC}"/>
              </a:ext>
            </a:extLst>
          </p:cNvPr>
          <p:cNvSpPr/>
          <p:nvPr userDrawn="1"/>
        </p:nvSpPr>
        <p:spPr>
          <a:xfrm>
            <a:off x="335280" y="320040"/>
            <a:ext cx="11521440" cy="6217920"/>
          </a:xfrm>
          <a:custGeom>
            <a:avLst/>
            <a:gdLst>
              <a:gd name="connsiteX0" fmla="*/ 0 w 11521440"/>
              <a:gd name="connsiteY0" fmla="*/ 406155 h 6217920"/>
              <a:gd name="connsiteX1" fmla="*/ 406155 w 11521440"/>
              <a:gd name="connsiteY1" fmla="*/ 0 h 6217920"/>
              <a:gd name="connsiteX2" fmla="*/ 11115285 w 11521440"/>
              <a:gd name="connsiteY2" fmla="*/ 0 h 6217920"/>
              <a:gd name="connsiteX3" fmla="*/ 11521440 w 11521440"/>
              <a:gd name="connsiteY3" fmla="*/ 406155 h 6217920"/>
              <a:gd name="connsiteX4" fmla="*/ 11521440 w 11521440"/>
              <a:gd name="connsiteY4" fmla="*/ 5811765 h 6217920"/>
              <a:gd name="connsiteX5" fmla="*/ 11115285 w 11521440"/>
              <a:gd name="connsiteY5" fmla="*/ 6217920 h 6217920"/>
              <a:gd name="connsiteX6" fmla="*/ 406155 w 11521440"/>
              <a:gd name="connsiteY6" fmla="*/ 6217920 h 6217920"/>
              <a:gd name="connsiteX7" fmla="*/ 0 w 11521440"/>
              <a:gd name="connsiteY7" fmla="*/ 5811765 h 6217920"/>
              <a:gd name="connsiteX8" fmla="*/ 0 w 11521440"/>
              <a:gd name="connsiteY8" fmla="*/ 406155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1440" h="6217920" fill="none" extrusionOk="0">
                <a:moveTo>
                  <a:pt x="0" y="406155"/>
                </a:moveTo>
                <a:cubicBezTo>
                  <a:pt x="392" y="194483"/>
                  <a:pt x="216520" y="-2031"/>
                  <a:pt x="406155" y="0"/>
                </a:cubicBezTo>
                <a:cubicBezTo>
                  <a:pt x="3862611" y="25509"/>
                  <a:pt x="9342929" y="85752"/>
                  <a:pt x="11115285" y="0"/>
                </a:cubicBezTo>
                <a:cubicBezTo>
                  <a:pt x="11357149" y="19128"/>
                  <a:pt x="11526115" y="181533"/>
                  <a:pt x="11521440" y="406155"/>
                </a:cubicBezTo>
                <a:cubicBezTo>
                  <a:pt x="11678763" y="2501665"/>
                  <a:pt x="11497009" y="4467210"/>
                  <a:pt x="11521440" y="5811765"/>
                </a:cubicBezTo>
                <a:cubicBezTo>
                  <a:pt x="11504816" y="6057413"/>
                  <a:pt x="11344900" y="6202598"/>
                  <a:pt x="11115285" y="6217920"/>
                </a:cubicBezTo>
                <a:cubicBezTo>
                  <a:pt x="5826114" y="6185634"/>
                  <a:pt x="1495629" y="6298289"/>
                  <a:pt x="406155" y="6217920"/>
                </a:cubicBezTo>
                <a:cubicBezTo>
                  <a:pt x="167589" y="6228648"/>
                  <a:pt x="-32037" y="6064960"/>
                  <a:pt x="0" y="5811765"/>
                </a:cubicBezTo>
                <a:cubicBezTo>
                  <a:pt x="-125497" y="3289937"/>
                  <a:pt x="12691" y="3037824"/>
                  <a:pt x="0" y="406155"/>
                </a:cubicBezTo>
                <a:close/>
              </a:path>
              <a:path w="11521440" h="6217920" stroke="0" extrusionOk="0">
                <a:moveTo>
                  <a:pt x="0" y="406155"/>
                </a:moveTo>
                <a:cubicBezTo>
                  <a:pt x="-27939" y="200942"/>
                  <a:pt x="159443" y="-15409"/>
                  <a:pt x="406155" y="0"/>
                </a:cubicBezTo>
                <a:cubicBezTo>
                  <a:pt x="2286372" y="29074"/>
                  <a:pt x="6065703" y="-51386"/>
                  <a:pt x="11115285" y="0"/>
                </a:cubicBezTo>
                <a:cubicBezTo>
                  <a:pt x="11382310" y="-12791"/>
                  <a:pt x="11515550" y="221447"/>
                  <a:pt x="11521440" y="406155"/>
                </a:cubicBezTo>
                <a:cubicBezTo>
                  <a:pt x="11378590" y="2213137"/>
                  <a:pt x="11373650" y="4229770"/>
                  <a:pt x="11521440" y="5811765"/>
                </a:cubicBezTo>
                <a:cubicBezTo>
                  <a:pt x="11547573" y="6071475"/>
                  <a:pt x="11324849" y="6175664"/>
                  <a:pt x="11115285" y="6217920"/>
                </a:cubicBezTo>
                <a:cubicBezTo>
                  <a:pt x="8180442" y="6340236"/>
                  <a:pt x="1725006" y="6301348"/>
                  <a:pt x="406155" y="6217920"/>
                </a:cubicBezTo>
                <a:cubicBezTo>
                  <a:pt x="201054" y="6193414"/>
                  <a:pt x="-21184" y="6021680"/>
                  <a:pt x="0" y="5811765"/>
                </a:cubicBezTo>
                <a:cubicBezTo>
                  <a:pt x="40563" y="3619913"/>
                  <a:pt x="83708" y="1355415"/>
                  <a:pt x="0" y="406155"/>
                </a:cubicBezTo>
                <a:close/>
              </a:path>
            </a:pathLst>
          </a:custGeom>
          <a:solidFill>
            <a:schemeClr val="bg1"/>
          </a:solidFill>
          <a:ln w="22225" cap="flat" cmpd="thinThick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41708690">
                  <a:prstGeom prst="roundRect">
                    <a:avLst>
                      <a:gd name="adj" fmla="val 653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xmlns="" id="{E6300BB4-4A57-424E-BC66-15D7F1D88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1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3E77483-B5ED-6C66-16ED-B08219F815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38ECB85-D65E-75EA-9BBB-1BDEE291D9F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39.svg"/><Relationship Id="rId15" Type="http://schemas.openxmlformats.org/officeDocument/2006/relationships/image" Target="../media/image22.png"/><Relationship Id="rId10" Type="http://schemas.openxmlformats.org/officeDocument/2006/relationships/image" Target="../media/image43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39.svg"/><Relationship Id="rId15" Type="http://schemas.openxmlformats.org/officeDocument/2006/relationships/image" Target="../media/image22.png"/><Relationship Id="rId10" Type="http://schemas.openxmlformats.org/officeDocument/2006/relationships/image" Target="../media/image43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39.svg"/><Relationship Id="rId15" Type="http://schemas.openxmlformats.org/officeDocument/2006/relationships/image" Target="../media/image22.png"/><Relationship Id="rId10" Type="http://schemas.openxmlformats.org/officeDocument/2006/relationships/image" Target="../media/image43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39.svg"/><Relationship Id="rId15" Type="http://schemas.openxmlformats.org/officeDocument/2006/relationships/image" Target="../media/image22.png"/><Relationship Id="rId10" Type="http://schemas.openxmlformats.org/officeDocument/2006/relationships/image" Target="../media/image43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12" Type="http://schemas.openxmlformats.org/officeDocument/2006/relationships/image" Target="../media/image3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gif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xmlns="" id="{D3DBB984-71E6-787D-DED7-2C78ACF57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50" y="2095390"/>
            <a:ext cx="7986452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3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xmlns="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xmlns="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xmlns="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xmlns="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xmlns="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xmlns="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xmlns="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xmlns="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9199" y="2655709"/>
              <a:ext cx="4602823" cy="1261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TẠM BIỆT VÀ HẸN GẶP LẠI</a:t>
              </a: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ôi cánh của ngựa trắng (1)">
            <a:hlinkClick r:id="" action="ppaction://media"/>
            <a:extLst>
              <a:ext uri="{FF2B5EF4-FFF2-40B4-BE49-F238E27FC236}">
                <a16:creationId xmlns:a16="http://schemas.microsoft.com/office/drawing/2014/main" xmlns="" id="{EDE8CBC6-4203-5CE0-FB79-4E42D9529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5C04DD4-53B8-4430-839C-8639E58F1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0330" y="165179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6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xmlns="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chemeClr val="tx2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chemeClr val="tx2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chemeClr val="tx2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24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xmlns="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xmlns="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xmlns="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xmlns="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xmlns="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xmlns="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xmlns="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xmlns="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xmlns="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xmlns="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xmlns="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="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xmlns="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xmlns="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xmlns="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245</Words>
  <Application>Microsoft Office PowerPoint</Application>
  <PresentationFormat>Widescreen</PresentationFormat>
  <Paragraphs>41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Calibri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字魂59号-创粗黑</vt:lpstr>
      <vt:lpstr>等线</vt:lpstr>
      <vt:lpstr>Farm Animals Day by Slidesgo</vt:lpstr>
      <vt:lpstr>Weltkindertag! by Slidego</vt:lpstr>
      <vt:lpstr>2_Farm Animals Day by Slidesgo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65</cp:revision>
  <dcterms:created xsi:type="dcterms:W3CDTF">2022-10-07T23:20:52Z</dcterms:created>
  <dcterms:modified xsi:type="dcterms:W3CDTF">2026-01-12T14:39:27Z</dcterms:modified>
</cp:coreProperties>
</file>