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97" r:id="rId3"/>
    <p:sldId id="257" r:id="rId4"/>
    <p:sldId id="300" r:id="rId5"/>
    <p:sldId id="379" r:id="rId6"/>
    <p:sldId id="399" r:id="rId7"/>
    <p:sldId id="290" r:id="rId8"/>
    <p:sldId id="306" r:id="rId9"/>
    <p:sldId id="303" r:id="rId10"/>
    <p:sldId id="33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A188F5-2C5F-4038-BFA8-47B30236E397}" type="datetimeFigureOut">
              <a:rPr lang="en-US" smtClean="0"/>
              <a:t>1/12/2026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71AE97-DE01-406D-BE64-E964B198B282}" type="slidenum">
              <a:rPr lang="en-US" smtClean="0"/>
              <a:t>‹#›</a:t>
            </a:fld>
            <a:endParaRPr lang="en-US"/>
          </a:p>
        </p:txBody>
      </p:sp>
    </p:spTree>
    <p:extLst>
      <p:ext uri="{BB962C8B-B14F-4D97-AF65-F5344CB8AC3E}">
        <p14:creationId xmlns:p14="http://schemas.microsoft.com/office/powerpoint/2010/main" val="143701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7.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2026/1/12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pic>
        <p:nvPicPr>
          <p:cNvPr id="4" name="Picture 3" descr="A round pink circle with white text and a black background&#10;&#10;AI-generated content may be incorrect.">
            <a:extLst>
              <a:ext uri="{FF2B5EF4-FFF2-40B4-BE49-F238E27FC236}">
                <a16:creationId xmlns="" xmlns:a16="http://schemas.microsoft.com/office/drawing/2014/main" id="{01A9814A-B5D9-ABB4-96C8-F5F34C542AB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28800" y="218708"/>
            <a:ext cx="1512626" cy="1512626"/>
          </a:xfrm>
          <a:prstGeom prst="rect">
            <a:avLst/>
          </a:prstGeom>
        </p:spPr>
      </p:pic>
    </p:spTree>
    <p:extLst>
      <p:ext uri="{BB962C8B-B14F-4D97-AF65-F5344CB8AC3E}">
        <p14:creationId xmlns:p14="http://schemas.microsoft.com/office/powerpoint/2010/main" val="24264446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7323672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2026/1/12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26725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pic>
        <p:nvPicPr>
          <p:cNvPr id="7" name="Picture 6" descr="A round pink circle with white text and a black background&#10;&#10;AI-generated content may be incorrect.">
            <a:extLst>
              <a:ext uri="{FF2B5EF4-FFF2-40B4-BE49-F238E27FC236}">
                <a16:creationId xmlns="" xmlns:a16="http://schemas.microsoft.com/office/drawing/2014/main" id="{5D1032A3-F8E2-06F0-1BEE-135B7C0DE46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28800" y="218708"/>
            <a:ext cx="1512626" cy="1512626"/>
          </a:xfrm>
          <a:prstGeom prst="rect">
            <a:avLst/>
          </a:prstGeom>
        </p:spPr>
      </p:pic>
    </p:spTree>
    <p:extLst>
      <p:ext uri="{BB962C8B-B14F-4D97-AF65-F5344CB8AC3E}">
        <p14:creationId xmlns:p14="http://schemas.microsoft.com/office/powerpoint/2010/main" val="187207333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4305677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0657215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08170123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7447719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476174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29063290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66402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799472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5503839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7088491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2026/1/12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4156331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301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319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034563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2026/1/12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818924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2026/1/12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920761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2026/1/12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7123403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2026/1/12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77823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2026/1/12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32130008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2026/1/12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1481688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image" Target="../media/image7.png"/><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2026/1/12</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图片 1">
            <a:extLst>
              <a:ext uri="{FF2B5EF4-FFF2-40B4-BE49-F238E27FC236}">
                <a16:creationId xmlns="" xmlns:a16="http://schemas.microsoft.com/office/drawing/2014/main" id="{048C9017-E151-34AA-903F-1D90994FBC3C}"/>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8" name="组合 10">
            <a:extLst>
              <a:ext uri="{FF2B5EF4-FFF2-40B4-BE49-F238E27FC236}">
                <a16:creationId xmlns="" xmlns:a16="http://schemas.microsoft.com/office/drawing/2014/main" id="{08DE8925-F436-62B2-CF02-296C20B0100F}"/>
              </a:ext>
            </a:extLst>
          </p:cNvPr>
          <p:cNvGrpSpPr/>
          <p:nvPr userDrawn="1"/>
        </p:nvGrpSpPr>
        <p:grpSpPr>
          <a:xfrm>
            <a:off x="0" y="4630318"/>
            <a:ext cx="12192000" cy="2256061"/>
            <a:chOff x="0" y="4332156"/>
            <a:chExt cx="12292858" cy="2554224"/>
          </a:xfrm>
        </p:grpSpPr>
        <p:pic>
          <p:nvPicPr>
            <p:cNvPr id="9" name="图片 11">
              <a:extLst>
                <a:ext uri="{FF2B5EF4-FFF2-40B4-BE49-F238E27FC236}">
                  <a16:creationId xmlns="" xmlns:a16="http://schemas.microsoft.com/office/drawing/2014/main" id="{32DCDFDF-639E-3DCA-5EC8-C7170380070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0" name="图片 12">
              <a:extLst>
                <a:ext uri="{FF2B5EF4-FFF2-40B4-BE49-F238E27FC236}">
                  <a16:creationId xmlns="" xmlns:a16="http://schemas.microsoft.com/office/drawing/2014/main" id="{19A9C6DE-7A13-89AD-4A96-B9BC18EB25C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1" name="图片 2">
            <a:extLst>
              <a:ext uri="{FF2B5EF4-FFF2-40B4-BE49-F238E27FC236}">
                <a16:creationId xmlns="" xmlns:a16="http://schemas.microsoft.com/office/drawing/2014/main" id="{5FF771E4-CC78-EB68-9F12-5BB56CFA4990}"/>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12" name="图片 3">
            <a:extLst>
              <a:ext uri="{FF2B5EF4-FFF2-40B4-BE49-F238E27FC236}">
                <a16:creationId xmlns="" xmlns:a16="http://schemas.microsoft.com/office/drawing/2014/main" id="{7131E930-EF3D-A482-091B-F0E9614CE50F}"/>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grpSp>
        <p:nvGrpSpPr>
          <p:cNvPr id="13" name="组合 6">
            <a:extLst>
              <a:ext uri="{FF2B5EF4-FFF2-40B4-BE49-F238E27FC236}">
                <a16:creationId xmlns="" xmlns:a16="http://schemas.microsoft.com/office/drawing/2014/main" id="{F088FF34-9A6B-21D3-185D-8EFAF2D0FA12}"/>
              </a:ext>
            </a:extLst>
          </p:cNvPr>
          <p:cNvGrpSpPr/>
          <p:nvPr userDrawn="1"/>
        </p:nvGrpSpPr>
        <p:grpSpPr>
          <a:xfrm>
            <a:off x="154236" y="187287"/>
            <a:ext cx="11788048" cy="6433850"/>
            <a:chOff x="666750" y="666750"/>
            <a:chExt cx="11049000" cy="5695950"/>
          </a:xfrm>
          <a:effectLst>
            <a:outerShdw blurRad="254000" sx="102000" sy="102000" algn="ctr" rotWithShape="0">
              <a:prstClr val="black">
                <a:alpha val="25000"/>
              </a:prstClr>
            </a:outerShdw>
          </a:effectLst>
        </p:grpSpPr>
        <p:sp>
          <p:nvSpPr>
            <p:cNvPr id="14" name="圆角矩形 4">
              <a:extLst>
                <a:ext uri="{FF2B5EF4-FFF2-40B4-BE49-F238E27FC236}">
                  <a16:creationId xmlns="" xmlns:a16="http://schemas.microsoft.com/office/drawing/2014/main" id="{AA56E407-684E-D6CD-7655-4AC6590A8D33}"/>
                </a:ext>
              </a:extLst>
            </p:cNvPr>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5">
              <a:extLst>
                <a:ext uri="{FF2B5EF4-FFF2-40B4-BE49-F238E27FC236}">
                  <a16:creationId xmlns="" xmlns:a16="http://schemas.microsoft.com/office/drawing/2014/main" id="{4D526C57-7C76-5D9A-128C-0572941EF108}"/>
                </a:ext>
              </a:extLst>
            </p:cNvPr>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Picture 15">
            <a:extLst>
              <a:ext uri="{FF2B5EF4-FFF2-40B4-BE49-F238E27FC236}">
                <a16:creationId xmlns="" xmlns:a16="http://schemas.microsoft.com/office/drawing/2014/main" id="{2AAD1943-8DD9-FF7E-8EE6-2CA16300C5FE}"/>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7" name="Picture 16">
            <a:extLst>
              <a:ext uri="{FF2B5EF4-FFF2-40B4-BE49-F238E27FC236}">
                <a16:creationId xmlns="" xmlns:a16="http://schemas.microsoft.com/office/drawing/2014/main" id="{29842EA0-F1F2-D873-AC82-3C62B935E2FC}"/>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8" name="Picture 17">
            <a:extLst>
              <a:ext uri="{FF2B5EF4-FFF2-40B4-BE49-F238E27FC236}">
                <a16:creationId xmlns="" xmlns:a16="http://schemas.microsoft.com/office/drawing/2014/main" id="{49A03560-41C2-51C3-806C-BCC56E768323}"/>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9" name="Picture 18">
            <a:extLst>
              <a:ext uri="{FF2B5EF4-FFF2-40B4-BE49-F238E27FC236}">
                <a16:creationId xmlns="" xmlns:a16="http://schemas.microsoft.com/office/drawing/2014/main" id="{2EB3B5F6-AB8D-B0A5-F0DC-EDFDC3DEA0BA}"/>
              </a:ext>
            </a:extLst>
          </p:cNvPr>
          <p:cNvPicPr>
            <a:picLocks noChangeAspect="1"/>
          </p:cNvPicPr>
          <p:nvPr userDrawn="1"/>
        </p:nvPicPr>
        <p:blipFill>
          <a:blip r:embed="rId2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20" name="Picture 19" descr="A round pink circle with white text and a black background&#10;&#10;AI-generated content may be incorrect.">
            <a:extLst>
              <a:ext uri="{FF2B5EF4-FFF2-40B4-BE49-F238E27FC236}">
                <a16:creationId xmlns="" xmlns:a16="http://schemas.microsoft.com/office/drawing/2014/main" id="{FCA76DDD-CF3F-F524-E83E-9CFFFBF5393A}"/>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828800" y="218708"/>
            <a:ext cx="1512626" cy="1512626"/>
          </a:xfrm>
          <a:prstGeom prst="rect">
            <a:avLst/>
          </a:prstGeom>
        </p:spPr>
      </p:pic>
    </p:spTree>
    <p:custDataLst>
      <p:tags r:id="rId13"/>
    </p:custDataLst>
    <p:extLst>
      <p:ext uri="{BB962C8B-B14F-4D97-AF65-F5344CB8AC3E}">
        <p14:creationId xmlns:p14="http://schemas.microsoft.com/office/powerpoint/2010/main" val="17095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8"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9"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grpSp>
        <p:nvGrpSpPr>
          <p:cNvPr id="7" name="组合 6"/>
          <p:cNvGrpSpPr/>
          <p:nvPr userDrawn="1"/>
        </p:nvGrpSpPr>
        <p:grpSpPr>
          <a:xfrm>
            <a:off x="571500" y="442815"/>
            <a:ext cx="11049000" cy="6000750"/>
            <a:chOff x="666750" y="666750"/>
            <a:chExt cx="11049000" cy="5695950"/>
          </a:xfrm>
          <a:effectLst>
            <a:outerShdw blurRad="254000" sx="102000" sy="102000" algn="ctr" rotWithShape="0">
              <a:prstClr val="black">
                <a:alpha val="25000"/>
              </a:prstClr>
            </a:outerShdw>
          </a:effectLst>
        </p:grpSpPr>
        <p:sp>
          <p:nvSpPr>
            <p:cNvPr id="5"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Picture 8">
            <a:extLst>
              <a:ext uri="{FF2B5EF4-FFF2-40B4-BE49-F238E27FC236}">
                <a16:creationId xmlns="" xmlns:a16="http://schemas.microsoft.com/office/drawing/2014/main" id="{078895C3-517F-1071-84D4-3B18D94CA99F}"/>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0" name="Picture 9">
            <a:extLst>
              <a:ext uri="{FF2B5EF4-FFF2-40B4-BE49-F238E27FC236}">
                <a16:creationId xmlns="" xmlns:a16="http://schemas.microsoft.com/office/drawing/2014/main" id="{CE5E51FB-751E-4341-5976-13C344BE7D78}"/>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4" name="Picture 13">
            <a:extLst>
              <a:ext uri="{FF2B5EF4-FFF2-40B4-BE49-F238E27FC236}">
                <a16:creationId xmlns="" xmlns:a16="http://schemas.microsoft.com/office/drawing/2014/main" id="{EA163D88-D652-B162-AF13-3B959E3CC0A8}"/>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5" name="Picture 14">
            <a:extLst>
              <a:ext uri="{FF2B5EF4-FFF2-40B4-BE49-F238E27FC236}">
                <a16:creationId xmlns="" xmlns:a16="http://schemas.microsoft.com/office/drawing/2014/main" id="{6CCCF0E3-7C34-A04F-BEB8-823C2C174DCE}"/>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pic>
        <p:nvPicPr>
          <p:cNvPr id="16" name="Picture 15" descr="A round pink circle with white text and a black background&#10;&#10;AI-generated content may be incorrect.">
            <a:extLst>
              <a:ext uri="{FF2B5EF4-FFF2-40B4-BE49-F238E27FC236}">
                <a16:creationId xmlns="" xmlns:a16="http://schemas.microsoft.com/office/drawing/2014/main" id="{2F16E21D-829B-8C93-FA85-310A18E8E38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828800" y="218708"/>
            <a:ext cx="1512626" cy="1512626"/>
          </a:xfrm>
          <a:prstGeom prst="rect">
            <a:avLst/>
          </a:prstGeom>
        </p:spPr>
      </p:pic>
    </p:spTree>
    <p:extLst>
      <p:ext uri="{BB962C8B-B14F-4D97-AF65-F5344CB8AC3E}">
        <p14:creationId xmlns:p14="http://schemas.microsoft.com/office/powerpoint/2010/main" val="3128352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6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6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49643" y="298517"/>
            <a:ext cx="7800008" cy="5887850"/>
          </a:xfrm>
          <a:prstGeom prst="rect">
            <a:avLst/>
          </a:prstGeom>
        </p:spPr>
      </p:pic>
      <p:grpSp>
        <p:nvGrpSpPr>
          <p:cNvPr id="2" name="组合 1"/>
          <p:cNvGrpSpPr/>
          <p:nvPr/>
        </p:nvGrpSpPr>
        <p:grpSpPr>
          <a:xfrm>
            <a:off x="-127616" y="4545142"/>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21" name="图片 20"/>
          <p:cNvPicPr>
            <a:picLocks noChangeAspect="1"/>
          </p:cNvPicPr>
          <p:nvPr/>
        </p:nvPicPr>
        <p:blipFill rotWithShape="1">
          <a:blip r:embed="rId7"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4" name="Picture 3">
            <a:extLst>
              <a:ext uri="{FF2B5EF4-FFF2-40B4-BE49-F238E27FC236}">
                <a16:creationId xmlns="" xmlns:a16="http://schemas.microsoft.com/office/drawing/2014/main" id="{907B634A-1675-260C-428B-3EA14C77D4C9}"/>
              </a:ext>
            </a:extLst>
          </p:cNvPr>
          <p:cNvPicPr>
            <a:picLocks noChangeAspect="1"/>
          </p:cNvPicPr>
          <p:nvPr/>
        </p:nvPicPr>
        <p:blipFill>
          <a:blip r:embed="rId8"/>
          <a:stretch>
            <a:fillRect/>
          </a:stretch>
        </p:blipFill>
        <p:spPr>
          <a:xfrm>
            <a:off x="4828047" y="620497"/>
            <a:ext cx="6346486" cy="5645385"/>
          </a:xfrm>
          <a:prstGeom prst="rect">
            <a:avLst/>
          </a:prstGeom>
        </p:spPr>
      </p:pic>
      <p:pic>
        <p:nvPicPr>
          <p:cNvPr id="7" name="Picture 6" descr="A cartoon of a child holding books&#10;&#10;AI-generated content may be incorrect.">
            <a:extLst>
              <a:ext uri="{FF2B5EF4-FFF2-40B4-BE49-F238E27FC236}">
                <a16:creationId xmlns="" xmlns:a16="http://schemas.microsoft.com/office/drawing/2014/main" id="{64BFE999-5085-67F1-41D7-B46CAC848E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590" y="1559741"/>
            <a:ext cx="4149967" cy="5288112"/>
          </a:xfrm>
          <a:prstGeom prst="rect">
            <a:avLst/>
          </a:prstGeom>
        </p:spPr>
      </p:pic>
    </p:spTree>
    <p:extLst>
      <p:ext uri="{BB962C8B-B14F-4D97-AF65-F5344CB8AC3E}">
        <p14:creationId xmlns:p14="http://schemas.microsoft.com/office/powerpoint/2010/main" val="9836146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12" name="Picture 11" descr="A person sitting on the ground with toys&#10;&#10;AI-generated content may be incorrect.">
            <a:extLst>
              <a:ext uri="{FF2B5EF4-FFF2-40B4-BE49-F238E27FC236}">
                <a16:creationId xmlns="" xmlns:a16="http://schemas.microsoft.com/office/drawing/2014/main" id="{96C12DA6-6721-DD9F-CBB1-0BD1E4989D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descr="A yellow circles with red lines&#10;&#10;AI-generated content may be incorrect.">
            <a:extLst>
              <a:ext uri="{FF2B5EF4-FFF2-40B4-BE49-F238E27FC236}">
                <a16:creationId xmlns="" xmlns:a16="http://schemas.microsoft.com/office/drawing/2014/main" id="{6933CFA1-7A4D-5323-6739-EBD889DB33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97" y="2881424"/>
            <a:ext cx="2912871" cy="1743740"/>
          </a:xfrm>
          <a:prstGeom prst="rect">
            <a:avLst/>
          </a:prstGeom>
        </p:spPr>
      </p:pic>
      <p:pic>
        <p:nvPicPr>
          <p:cNvPr id="23" name="Picture 22">
            <a:extLst>
              <a:ext uri="{FF2B5EF4-FFF2-40B4-BE49-F238E27FC236}">
                <a16:creationId xmlns="" xmlns:a16="http://schemas.microsoft.com/office/drawing/2014/main" id="{3A0DB8F1-3DE5-AC4B-111B-F45A89B5C1FA}"/>
              </a:ext>
            </a:extLst>
          </p:cNvPr>
          <p:cNvPicPr>
            <a:picLocks noChangeAspect="1"/>
          </p:cNvPicPr>
          <p:nvPr/>
        </p:nvPicPr>
        <p:blipFill>
          <a:blip r:embed="rId5"/>
          <a:stretch>
            <a:fillRect/>
          </a:stretch>
        </p:blipFill>
        <p:spPr>
          <a:xfrm>
            <a:off x="1441770" y="4834779"/>
            <a:ext cx="9925148" cy="1335140"/>
          </a:xfrm>
          <a:prstGeom prst="rect">
            <a:avLst/>
          </a:prstGeom>
        </p:spPr>
      </p:pic>
      <p:pic>
        <p:nvPicPr>
          <p:cNvPr id="24" name="Picture 23">
            <a:extLst>
              <a:ext uri="{FF2B5EF4-FFF2-40B4-BE49-F238E27FC236}">
                <a16:creationId xmlns="" xmlns:a16="http://schemas.microsoft.com/office/drawing/2014/main" id="{45473411-0866-1A26-BFE9-E8862F99F236}"/>
              </a:ext>
            </a:extLst>
          </p:cNvPr>
          <p:cNvPicPr>
            <a:picLocks noChangeAspect="1"/>
          </p:cNvPicPr>
          <p:nvPr/>
        </p:nvPicPr>
        <p:blipFill>
          <a:blip r:embed="rId6"/>
          <a:stretch>
            <a:fillRect/>
          </a:stretch>
        </p:blipFill>
        <p:spPr>
          <a:xfrm>
            <a:off x="7503153" y="113365"/>
            <a:ext cx="3233075" cy="1079297"/>
          </a:xfrm>
          <a:prstGeom prst="rect">
            <a:avLst/>
          </a:prstGeom>
        </p:spPr>
      </p:pic>
      <p:pic>
        <p:nvPicPr>
          <p:cNvPr id="25" name="Picture 24" descr="A green and white logo&#10;&#10;AI-generated content may be incorrect.">
            <a:extLst>
              <a:ext uri="{FF2B5EF4-FFF2-40B4-BE49-F238E27FC236}">
                <a16:creationId xmlns="" xmlns:a16="http://schemas.microsoft.com/office/drawing/2014/main" id="{4F683CEF-2356-8A4D-7EEB-F94B21044D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514"/>
            <a:ext cx="1566738" cy="1566738"/>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53"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78253" y="210920"/>
            <a:ext cx="7800008" cy="5887850"/>
          </a:xfrm>
          <a:prstGeom prst="rect">
            <a:avLst/>
          </a:prstGeom>
        </p:spPr>
      </p:pic>
      <p:grpSp>
        <p:nvGrpSpPr>
          <p:cNvPr id="2" name="组合 1"/>
          <p:cNvGrpSpPr/>
          <p:nvPr/>
        </p:nvGrpSpPr>
        <p:grpSpPr>
          <a:xfrm>
            <a:off x="17527" y="4665181"/>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21" name="图片 20"/>
          <p:cNvPicPr>
            <a:picLocks noChangeAspect="1"/>
          </p:cNvPicPr>
          <p:nvPr/>
        </p:nvPicPr>
        <p:blipFill rotWithShape="1">
          <a:blip r:embed="rId7"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5" name="Picture 4">
            <a:extLst>
              <a:ext uri="{FF2B5EF4-FFF2-40B4-BE49-F238E27FC236}">
                <a16:creationId xmlns="" xmlns:a16="http://schemas.microsoft.com/office/drawing/2014/main" id="{BFA87433-6FD9-C1BE-8739-D5B9C37B06AA}"/>
              </a:ext>
            </a:extLst>
          </p:cNvPr>
          <p:cNvPicPr>
            <a:picLocks noChangeAspect="1"/>
          </p:cNvPicPr>
          <p:nvPr/>
        </p:nvPicPr>
        <p:blipFill>
          <a:blip r:embed="rId8"/>
          <a:stretch>
            <a:fillRect/>
          </a:stretch>
        </p:blipFill>
        <p:spPr>
          <a:xfrm>
            <a:off x="4463276" y="756091"/>
            <a:ext cx="7413379" cy="5962405"/>
          </a:xfrm>
          <a:prstGeom prst="rect">
            <a:avLst/>
          </a:prstGeom>
        </p:spPr>
      </p:pic>
      <p:pic>
        <p:nvPicPr>
          <p:cNvPr id="6" name="Picture 5" descr="A cartoon of a child holding books&#10;&#10;AI-generated content may be incorrect.">
            <a:extLst>
              <a:ext uri="{FF2B5EF4-FFF2-40B4-BE49-F238E27FC236}">
                <a16:creationId xmlns="" xmlns:a16="http://schemas.microsoft.com/office/drawing/2014/main" id="{2C731E51-42D2-BE00-38DD-23383B0B5E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3309" y="1598268"/>
            <a:ext cx="4149967" cy="5288112"/>
          </a:xfrm>
          <a:prstGeom prst="rect">
            <a:avLst/>
          </a:prstGeom>
        </p:spPr>
      </p:pic>
    </p:spTree>
    <p:extLst>
      <p:ext uri="{BB962C8B-B14F-4D97-AF65-F5344CB8AC3E}">
        <p14:creationId xmlns:p14="http://schemas.microsoft.com/office/powerpoint/2010/main" val="21717349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 xmlns:a16="http://schemas.microsoft.com/office/drawing/2014/main" id="{6E3C55E2-DE29-41CF-B495-4240489C6C1A}"/>
              </a:ext>
            </a:extLst>
          </p:cNvPr>
          <p:cNvSpPr txBox="1"/>
          <p:nvPr/>
        </p:nvSpPr>
        <p:spPr>
          <a:xfrm>
            <a:off x="506776" y="767092"/>
            <a:ext cx="11038901" cy="5632311"/>
          </a:xfrm>
          <a:prstGeom prst="rect">
            <a:avLst/>
          </a:prstGeom>
          <a:noFill/>
        </p:spPr>
        <p:txBody>
          <a:bodyPr wrap="square" rtlCol="0">
            <a:spAutoFit/>
          </a:bodyPr>
          <a:lstStyle/>
          <a:p>
            <a:pPr algn="just"/>
            <a:r>
              <a:rPr lang="en-US" sz="2000" b="1" dirty="0">
                <a:latin typeface="Cambria" panose="02040503050406030204" pitchFamily="18" charset="0"/>
                <a:ea typeface="Cambria" panose="02040503050406030204" pitchFamily="18" charset="0"/>
                <a:cs typeface="Arial-Rounded" panose="020B0500000000000000" pitchFamily="34" charset="0"/>
              </a:rPr>
              <a:t>   </a:t>
            </a:r>
            <a:r>
              <a:rPr lang="vi-VN" sz="2000" b="1" dirty="0">
                <a:latin typeface="Cambria" panose="02040503050406030204" pitchFamily="18" charset="0"/>
                <a:ea typeface="Cambria" panose="02040503050406030204" pitchFamily="18" charset="0"/>
                <a:cs typeface="Arial-Rounded" panose="020B0500000000000000" pitchFamily="34" charset="0"/>
              </a:rPr>
              <a:t>Bác Nhân, hàng xóm nhà tôi, là một người làm đồ chơi bằng bột màu. Ở ngoài phố, cái sào nứa cắm đồ chơi của bác dựng chỗ nào là chỗ ấy, trẻ con xúm lại. </a:t>
            </a:r>
            <a:r>
              <a:rPr lang="en-US" sz="2000" b="1" dirty="0" err="1">
                <a:latin typeface="Cambria" panose="02040503050406030204" pitchFamily="18" charset="0"/>
                <a:ea typeface="Cambria" panose="02040503050406030204" pitchFamily="18" charset="0"/>
                <a:cs typeface="Arial-Rounded" panose="020B0500000000000000" pitchFamily="34" charset="0"/>
              </a:rPr>
              <a:t>Từ</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những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ngón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tay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đen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sạm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và</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thô</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nháp</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của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bác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Nhân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hiện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ra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những</a:t>
            </a:r>
            <a:r>
              <a:rPr lang="en-US" sz="2000" b="1" dirty="0">
                <a:latin typeface="Cambria" panose="02040503050406030204" pitchFamily="18" charset="0"/>
                <a:ea typeface="Cambria" panose="02040503050406030204" pitchFamily="18" charset="0"/>
                <a:cs typeface="Arial-Rounded" panose="020B0500000000000000" pitchFamily="34" charset="0"/>
              </a:rPr>
              <a:t> con </a:t>
            </a:r>
            <a:r>
              <a:rPr lang="en-US" sz="2000" b="1" dirty="0" err="1">
                <a:latin typeface="Cambria" panose="02040503050406030204" pitchFamily="18" charset="0"/>
                <a:ea typeface="Cambria" panose="02040503050406030204" pitchFamily="18" charset="0"/>
                <a:cs typeface="Arial-Rounded" panose="020B0500000000000000" pitchFamily="34" charset="0"/>
              </a:rPr>
              <a:t>rồng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đang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múa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những</a:t>
            </a:r>
            <a:r>
              <a:rPr lang="en-US" sz="2000" b="1" dirty="0">
                <a:latin typeface="Cambria" panose="02040503050406030204" pitchFamily="18" charset="0"/>
                <a:ea typeface="Cambria" panose="02040503050406030204" pitchFamily="18" charset="0"/>
                <a:cs typeface="Arial-Rounded" panose="020B0500000000000000" pitchFamily="34" charset="0"/>
              </a:rPr>
              <a:t> con </a:t>
            </a:r>
            <a:r>
              <a:rPr lang="en-US" sz="2000" b="1" dirty="0" err="1">
                <a:latin typeface="Cambria" panose="02040503050406030204" pitchFamily="18" charset="0"/>
                <a:ea typeface="Cambria" panose="02040503050406030204" pitchFamily="18" charset="0"/>
                <a:cs typeface="Arial-Rounded" panose="020B0500000000000000" pitchFamily="34" charset="0"/>
              </a:rPr>
              <a:t>vịt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ngây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thơ</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những</a:t>
            </a:r>
            <a:r>
              <a:rPr lang="en-US" sz="2000" b="1" dirty="0">
                <a:latin typeface="Cambria" panose="02040503050406030204" pitchFamily="18" charset="0"/>
                <a:ea typeface="Cambria" panose="02040503050406030204" pitchFamily="18" charset="0"/>
                <a:cs typeface="Arial-Rounded" panose="020B0500000000000000" pitchFamily="34" charset="0"/>
              </a:rPr>
              <a:t> con </a:t>
            </a:r>
            <a:r>
              <a:rPr lang="en-US" sz="2000" b="1" dirty="0" err="1">
                <a:latin typeface="Cambria" panose="02040503050406030204" pitchFamily="18" charset="0"/>
                <a:ea typeface="Cambria" panose="02040503050406030204" pitchFamily="18" charset="0"/>
                <a:cs typeface="Arial-Rounded" panose="020B0500000000000000" pitchFamily="34" charset="0"/>
              </a:rPr>
              <a:t>gà</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tinh</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nhanh</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chăm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chỉ</a:t>
            </a:r>
            <a:r>
              <a:rPr lang="en-US" sz="2000" b="1" dirty="0">
                <a:latin typeface="Cambria" panose="02040503050406030204" pitchFamily="18" charset="0"/>
                <a:ea typeface="Cambria" panose="02040503050406030204" pitchFamily="18" charset="0"/>
                <a:cs typeface="Arial-Rounded" panose="020B0500000000000000" pitchFamily="34" charset="0"/>
              </a:rPr>
              <a:t>,…</a:t>
            </a:r>
            <a:r>
              <a:rPr lang="vi-VN" sz="2000" b="1" dirty="0">
                <a:latin typeface="Cambria" panose="02040503050406030204" pitchFamily="18" charset="0"/>
                <a:ea typeface="Cambria" panose="02040503050406030204" pitchFamily="18" charset="0"/>
                <a:cs typeface="Arial-Rounded" panose="020B0500000000000000" pitchFamily="34" charset="0"/>
              </a:rPr>
              <a:t>Bác Nhân rất vui với công việc của mình. </a:t>
            </a:r>
          </a:p>
          <a:p>
            <a:pPr algn="just"/>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Mấy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năm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gần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đây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những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đồ</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chơi</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của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bác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không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được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đắt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hàng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như</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trước</a:t>
            </a:r>
            <a:r>
              <a:rPr lang="en-US" sz="2000" b="1" dirty="0">
                <a:latin typeface="Cambria" panose="02040503050406030204" pitchFamily="18" charset="0"/>
                <a:ea typeface="Cambria" panose="02040503050406030204" pitchFamily="18" charset="0"/>
                <a:cs typeface="Arial-Rounded" panose="020B0500000000000000" pitchFamily="34" charset="0"/>
              </a:rPr>
              <a:t>. Ở </a:t>
            </a:r>
            <a:r>
              <a:rPr lang="en-US" sz="2000" b="1" dirty="0" err="1">
                <a:latin typeface="Cambria" panose="02040503050406030204" pitchFamily="18" charset="0"/>
                <a:ea typeface="Cambria" panose="02040503050406030204" pitchFamily="18" charset="0"/>
                <a:cs typeface="Arial-Rounded" panose="020B0500000000000000" pitchFamily="34" charset="0"/>
              </a:rPr>
              <a:t>cổng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công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viên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có</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thêm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mấy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hàng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đồ</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chơi</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bằng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nhựa</a:t>
            </a:r>
            <a:r>
              <a:rPr lang="en-US" sz="2000" b="1" dirty="0">
                <a:latin typeface="Cambria" panose="02040503050406030204" pitchFamily="18" charset="0"/>
                <a:ea typeface="Cambria" panose="02040503050406030204" pitchFamily="18" charset="0"/>
                <a:cs typeface="Arial-Rounded" panose="020B0500000000000000" pitchFamily="34" charset="0"/>
              </a:rPr>
              <a:t>. </a:t>
            </a:r>
            <a:endParaRPr lang="vi-VN" sz="2000" b="1" dirty="0">
              <a:latin typeface="Cambria" panose="02040503050406030204" pitchFamily="18" charset="0"/>
              <a:ea typeface="Cambria" panose="02040503050406030204" pitchFamily="18" charset="0"/>
              <a:cs typeface="Arial-Rounded" panose="020B0500000000000000" pitchFamily="34" charset="0"/>
            </a:endParaRPr>
          </a:p>
          <a:p>
            <a:pPr algn="just"/>
            <a:r>
              <a:rPr lang="vi-VN" sz="2000" b="1" dirty="0">
                <a:latin typeface="Cambria" panose="02040503050406030204" pitchFamily="18" charset="0"/>
                <a:ea typeface="Cambria" panose="02040503050406030204" pitchFamily="18" charset="0"/>
                <a:cs typeface="Arial-Rounded" panose="020B0500000000000000" pitchFamily="34" charset="0"/>
              </a:rPr>
              <a:t>   Một hôm, bác Nhân bảo:</a:t>
            </a:r>
            <a:endParaRPr lang="en-US" sz="2000" b="1" dirty="0">
              <a:latin typeface="Cambria" panose="02040503050406030204" pitchFamily="18" charset="0"/>
              <a:ea typeface="Cambria" panose="02040503050406030204" pitchFamily="18" charset="0"/>
              <a:cs typeface="Arial-Rounded" panose="020B0500000000000000" pitchFamily="34" charset="0"/>
            </a:endParaRPr>
          </a:p>
          <a:p>
            <a:pPr algn="just"/>
            <a:r>
              <a:rPr lang="en-US" sz="2000" b="1" dirty="0">
                <a:latin typeface="Cambria" panose="02040503050406030204" pitchFamily="18" charset="0"/>
                <a:ea typeface="Cambria" panose="02040503050406030204" pitchFamily="18" charset="0"/>
                <a:cs typeface="Arial-Rounded" panose="020B0500000000000000" pitchFamily="34" charset="0"/>
              </a:rPr>
              <a:t>- B</a:t>
            </a:r>
            <a:r>
              <a:rPr lang="vi-VN" sz="2000" b="1" dirty="0">
                <a:latin typeface="Cambria" panose="02040503050406030204" pitchFamily="18" charset="0"/>
                <a:ea typeface="Cambria" panose="02040503050406030204" pitchFamily="18" charset="0"/>
                <a:cs typeface="Arial-Rounded" panose="020B0500000000000000" pitchFamily="34" charset="0"/>
              </a:rPr>
              <a:t>ác sắp về quê </a:t>
            </a:r>
            <a:r>
              <a:rPr lang="en-US" sz="2000" b="1" dirty="0" err="1">
                <a:latin typeface="Cambria" panose="02040503050406030204" pitchFamily="18" charset="0"/>
                <a:ea typeface="Cambria" panose="02040503050406030204" pitchFamily="18" charset="0"/>
                <a:cs typeface="Arial-Rounded" panose="020B0500000000000000" pitchFamily="34" charset="0"/>
              </a:rPr>
              <a:t>đây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về</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quê</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làm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ruộng</a:t>
            </a:r>
            <a:r>
              <a:rPr lang="en-US" sz="2000" b="1" dirty="0">
                <a:latin typeface="Cambria" panose="02040503050406030204" pitchFamily="18" charset="0"/>
                <a:ea typeface="Cambria" panose="02040503050406030204" pitchFamily="18" charset="0"/>
                <a:cs typeface="Arial-Rounded" panose="020B0500000000000000" pitchFamily="34" charset="0"/>
              </a:rPr>
              <a:t>.</a:t>
            </a:r>
            <a:endParaRPr lang="vi-VN" sz="2000" b="1" dirty="0">
              <a:latin typeface="Cambria" panose="02040503050406030204" pitchFamily="18" charset="0"/>
              <a:ea typeface="Cambria" panose="02040503050406030204" pitchFamily="18" charset="0"/>
              <a:cs typeface="Arial-Rounded" panose="020B0500000000000000" pitchFamily="34" charset="0"/>
            </a:endParaRPr>
          </a:p>
          <a:p>
            <a:pPr algn="just"/>
            <a:r>
              <a:rPr lang="vi-VN" sz="2000" b="1" dirty="0">
                <a:latin typeface="Cambria" panose="02040503050406030204" pitchFamily="18" charset="0"/>
                <a:ea typeface="Cambria" panose="02040503050406030204" pitchFamily="18" charset="0"/>
                <a:cs typeface="Arial-Rounded" panose="020B0500000000000000" pitchFamily="34" charset="0"/>
              </a:rPr>
              <a:t>   Tôi suýt khó</a:t>
            </a:r>
            <a:r>
              <a:rPr lang="en-US" sz="2000" b="1" dirty="0">
                <a:latin typeface="Cambria" panose="02040503050406030204" pitchFamily="18" charset="0"/>
                <a:ea typeface="Cambria" panose="02040503050406030204" pitchFamily="18" charset="0"/>
                <a:cs typeface="Arial-Rounded" panose="020B0500000000000000" pitchFamily="34" charset="0"/>
              </a:rPr>
              <a:t>c.</a:t>
            </a:r>
          </a:p>
          <a:p>
            <a:pPr algn="just"/>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Đừng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bác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đừng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về</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vi-VN" sz="2000" b="1" dirty="0">
                <a:latin typeface="Cambria" panose="02040503050406030204" pitchFamily="18" charset="0"/>
                <a:ea typeface="Cambria" panose="02040503050406030204" pitchFamily="18" charset="0"/>
                <a:cs typeface="Arial-Rounded" panose="020B0500000000000000" pitchFamily="34" charset="0"/>
              </a:rPr>
              <a:t>Bác ở đây làm đồ chơi bán cho chúng cháu.</a:t>
            </a:r>
          </a:p>
          <a:p>
            <a:pPr algn="just"/>
            <a:r>
              <a:rPr lang="vi-VN" sz="2000" b="1" dirty="0">
                <a:latin typeface="Cambria" panose="02040503050406030204" pitchFamily="18" charset="0"/>
                <a:ea typeface="Cambria" panose="02040503050406030204" pitchFamily="18" charset="0"/>
                <a:cs typeface="Arial-Rounded" panose="020B0500000000000000" pitchFamily="34" charset="0"/>
              </a:rPr>
              <a:t>- Nhưng độ này chả mấy ai mua đồ chơi của bác nữa.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Còn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một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ít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bột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và</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màu</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bác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sẽ</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nặn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và</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bán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nốt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trong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ngày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mai</a:t>
            </a:r>
            <a:r>
              <a:rPr lang="en-US" sz="2000" b="1" dirty="0">
                <a:latin typeface="Cambria" panose="02040503050406030204" pitchFamily="18" charset="0"/>
                <a:ea typeface="Cambria" panose="02040503050406030204" pitchFamily="18" charset="0"/>
                <a:cs typeface="Arial-Rounded" panose="020B0500000000000000" pitchFamily="34" charset="0"/>
              </a:rPr>
              <a:t>.</a:t>
            </a:r>
            <a:endParaRPr lang="vi-VN" sz="2000" b="1" dirty="0">
              <a:latin typeface="Cambria" panose="02040503050406030204" pitchFamily="18" charset="0"/>
              <a:ea typeface="Cambria" panose="02040503050406030204" pitchFamily="18" charset="0"/>
              <a:cs typeface="Arial-Rounded" panose="020B0500000000000000" pitchFamily="34" charset="0"/>
            </a:endParaRPr>
          </a:p>
          <a:p>
            <a:pPr algn="just"/>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Đêm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ấy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tôi</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đập</a:t>
            </a:r>
            <a:r>
              <a:rPr lang="en-US" sz="2000" b="1" dirty="0">
                <a:latin typeface="Cambria" panose="02040503050406030204" pitchFamily="18" charset="0"/>
                <a:ea typeface="Cambria" panose="02040503050406030204" pitchFamily="18" charset="0"/>
                <a:cs typeface="Arial-Rounded" panose="020B0500000000000000" pitchFamily="34" charset="0"/>
              </a:rPr>
              <a:t> con </a:t>
            </a:r>
            <a:r>
              <a:rPr lang="en-US" sz="2000" b="1" dirty="0" err="1">
                <a:latin typeface="Cambria" panose="02040503050406030204" pitchFamily="18" charset="0"/>
                <a:ea typeface="Cambria" panose="02040503050406030204" pitchFamily="18" charset="0"/>
                <a:cs typeface="Arial-Rounded" panose="020B0500000000000000" pitchFamily="34" charset="0"/>
              </a:rPr>
              <a:t>lợn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đất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được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một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ít</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tiền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Sáng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hôm</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sau</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tôi</a:t>
            </a:r>
            <a:r>
              <a:rPr lang="en-US" sz="2000" b="1" dirty="0">
                <a:latin typeface="Cambria" panose="02040503050406030204" pitchFamily="18" charset="0"/>
                <a:ea typeface="Cambria" panose="02040503050406030204" pitchFamily="18" charset="0"/>
                <a:cs typeface="Arial-Rounded" panose="020B0500000000000000" pitchFamily="34" charset="0"/>
              </a:rPr>
              <a:t> chia </a:t>
            </a:r>
            <a:r>
              <a:rPr lang="en-US" sz="2000" b="1" dirty="0" err="1">
                <a:latin typeface="Cambria" panose="02040503050406030204" pitchFamily="18" charset="0"/>
                <a:ea typeface="Cambria" panose="02040503050406030204" pitchFamily="18" charset="0"/>
                <a:cs typeface="Arial-Rounded" panose="020B0500000000000000" pitchFamily="34" charset="0"/>
              </a:rPr>
              <a:t>nhỏ</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món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tiền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nhờ</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mấy</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bạn</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trong</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lớp</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mua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giúp</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đồ</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chơi</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của</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bác</a:t>
            </a:r>
            <a:r>
              <a:rPr lang="en-US" sz="2000" b="1" dirty="0">
                <a:latin typeface="Cambria" panose="02040503050406030204" pitchFamily="18" charset="0"/>
                <a:ea typeface="Cambria" panose="02040503050406030204" pitchFamily="18" charset="0"/>
                <a:cs typeface="Arial-Rounded" panose="020B0500000000000000" pitchFamily="34" charset="0"/>
              </a:rPr>
              <a:t>. </a:t>
            </a:r>
            <a:endParaRPr lang="vi-VN" sz="2000" b="1" dirty="0">
              <a:latin typeface="Cambria" panose="02040503050406030204" pitchFamily="18" charset="0"/>
              <a:ea typeface="Cambria" panose="02040503050406030204" pitchFamily="18" charset="0"/>
              <a:cs typeface="Arial-Rounded" panose="020B0500000000000000" pitchFamily="34" charset="0"/>
            </a:endParaRPr>
          </a:p>
          <a:p>
            <a:pPr algn="just"/>
            <a:r>
              <a:rPr lang="vi-VN"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Chiều</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ấy</a:t>
            </a:r>
            <a:r>
              <a:rPr lang="vi-VN" sz="2000" b="1" dirty="0">
                <a:latin typeface="Cambria" panose="02040503050406030204" pitchFamily="18" charset="0"/>
                <a:ea typeface="Cambria" panose="02040503050406030204" pitchFamily="18" charset="0"/>
                <a:cs typeface="Arial-Rounded" panose="020B0500000000000000" pitchFamily="34" charset="0"/>
              </a:rPr>
              <a:t>, tôi thấy bác rất vui. </a:t>
            </a:r>
            <a:r>
              <a:rPr lang="en-US" sz="2000" b="1" dirty="0" err="1">
                <a:latin typeface="Cambria" panose="02040503050406030204" pitchFamily="18" charset="0"/>
                <a:ea typeface="Cambria" panose="02040503050406030204" pitchFamily="18" charset="0"/>
                <a:cs typeface="Arial-Rounded" panose="020B0500000000000000" pitchFamily="34" charset="0"/>
              </a:rPr>
              <a:t>Bác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en-US" sz="2000" b="1" dirty="0" err="1">
                <a:latin typeface="Cambria" panose="02040503050406030204" pitchFamily="18" charset="0"/>
                <a:ea typeface="Cambria" panose="02040503050406030204" pitchFamily="18" charset="0"/>
                <a:cs typeface="Arial-Rounded" panose="020B0500000000000000" pitchFamily="34" charset="0"/>
              </a:rPr>
              <a:t>kể</a:t>
            </a:r>
            <a:r>
              <a:rPr lang="vi-VN" sz="2000" b="1" dirty="0">
                <a:latin typeface="Cambria" panose="02040503050406030204" pitchFamily="18" charset="0"/>
                <a:ea typeface="Cambria" panose="02040503050406030204" pitchFamily="18" charset="0"/>
                <a:cs typeface="Arial-Rounded" panose="020B0500000000000000" pitchFamily="34" charset="0"/>
              </a:rPr>
              <a:t>: "Hôm nay, bác bán hết hàng. Thì ra, vẫn còn nhiều trẻ nhỏ thích đồ chơi của bác.</a:t>
            </a:r>
            <a:r>
              <a:rPr lang="en-US" sz="2000" b="1" dirty="0">
                <a:latin typeface="Cambria" panose="02040503050406030204" pitchFamily="18" charset="0"/>
                <a:ea typeface="Cambria" panose="02040503050406030204" pitchFamily="18" charset="0"/>
                <a:cs typeface="Arial-Rounded" panose="020B0500000000000000" pitchFamily="34" charset="0"/>
              </a:rPr>
              <a:t> </a:t>
            </a:r>
            <a:r>
              <a:rPr lang="vi-VN" sz="2000" b="1" dirty="0">
                <a:latin typeface="Cambria" panose="02040503050406030204" pitchFamily="18" charset="0"/>
                <a:ea typeface="Cambria" panose="02040503050406030204" pitchFamily="18" charset="0"/>
                <a:cs typeface="Arial-Rounded" panose="020B0500000000000000" pitchFamily="34" charset="0"/>
              </a:rPr>
              <a:t>Về quê, bác cũng sẽ nặn đồ chơi để bán. Nghe nói trẻ ở nông thôn thích thứ này hơn trẻ thành phố</a:t>
            </a:r>
            <a:r>
              <a:rPr lang="en-US" sz="2000" b="1" dirty="0">
                <a:latin typeface="Cambria" panose="02040503050406030204" pitchFamily="18" charset="0"/>
                <a:ea typeface="Cambria" panose="02040503050406030204" pitchFamily="18" charset="0"/>
                <a:cs typeface="Arial-Rounded" panose="020B0500000000000000" pitchFamily="34" charset="0"/>
              </a:rPr>
              <a:t>”..</a:t>
            </a:r>
            <a:endParaRPr lang="vi-VN" sz="2000" b="1" dirty="0">
              <a:latin typeface="Cambria" panose="02040503050406030204" pitchFamily="18" charset="0"/>
              <a:ea typeface="Cambria" panose="02040503050406030204" pitchFamily="18" charset="0"/>
              <a:cs typeface="Arial-Rounded" panose="020B0500000000000000" pitchFamily="34" charset="0"/>
            </a:endParaRPr>
          </a:p>
          <a:p>
            <a:pPr algn="r"/>
            <a:r>
              <a:rPr lang="en-US" sz="2000" dirty="0">
                <a:latin typeface="Cambria" panose="02040503050406030204" pitchFamily="18" charset="0"/>
                <a:ea typeface="Cambria" panose="02040503050406030204" pitchFamily="18" charset="0"/>
                <a:cs typeface="Arial-Rounded" panose="020B0500000000000000" pitchFamily="34" charset="0"/>
              </a:rPr>
              <a:t>(</a:t>
            </a:r>
            <a:r>
              <a:rPr lang="en-US" sz="2000" dirty="0" err="1">
                <a:latin typeface="Cambria" panose="02040503050406030204" pitchFamily="18" charset="0"/>
                <a:ea typeface="Cambria" panose="02040503050406030204" pitchFamily="18" charset="0"/>
                <a:cs typeface="Arial-Rounded" panose="020B0500000000000000" pitchFamily="34" charset="0"/>
              </a:rPr>
              <a:t>Rút</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gọn</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từ</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truyện</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ngắn</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cùng</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tên</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của</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Xuân</a:t>
            </a:r>
            <a:r>
              <a:rPr lang="en-US" sz="2000" dirty="0">
                <a:latin typeface="Cambria" panose="02040503050406030204" pitchFamily="18" charset="0"/>
                <a:ea typeface="Cambria" panose="02040503050406030204" pitchFamily="18" charset="0"/>
                <a:cs typeface="Arial-Rounded" panose="020B0500000000000000" pitchFamily="34" charset="0"/>
              </a:rPr>
              <a:t> </a:t>
            </a:r>
            <a:r>
              <a:rPr lang="en-US" sz="2000" dirty="0" err="1">
                <a:latin typeface="Cambria" panose="02040503050406030204" pitchFamily="18" charset="0"/>
                <a:ea typeface="Cambria" panose="02040503050406030204" pitchFamily="18" charset="0"/>
                <a:cs typeface="Arial-Rounded" panose="020B0500000000000000" pitchFamily="34" charset="0"/>
              </a:rPr>
              <a:t>Quỳnh</a:t>
            </a:r>
            <a:r>
              <a:rPr lang="en-US" sz="2000" dirty="0">
                <a:latin typeface="Cambria" panose="02040503050406030204" pitchFamily="18" charset="0"/>
                <a:ea typeface="Cambria" panose="02040503050406030204" pitchFamily="18" charset="0"/>
                <a:cs typeface="Arial-Rounded" panose="020B0500000000000000" pitchFamily="34" charset="0"/>
              </a:rPr>
              <a:t>)</a:t>
            </a:r>
            <a:endParaRPr lang="vi-VN" sz="2000" dirty="0">
              <a:latin typeface="Cambria" panose="02040503050406030204" pitchFamily="18" charset="0"/>
              <a:ea typeface="Cambria" panose="02040503050406030204" pitchFamily="18" charset="0"/>
              <a:cs typeface="Arial-Rounded" panose="020B0500000000000000" pitchFamily="34" charset="0"/>
            </a:endParaRPr>
          </a:p>
        </p:txBody>
      </p:sp>
      <p:pic>
        <p:nvPicPr>
          <p:cNvPr id="2" name="Picture 1">
            <a:extLst>
              <a:ext uri="{FF2B5EF4-FFF2-40B4-BE49-F238E27FC236}">
                <a16:creationId xmlns="" xmlns:a16="http://schemas.microsoft.com/office/drawing/2014/main" id="{C953E5A3-FCDA-8D34-6C96-B74B78752AC8}"/>
              </a:ext>
            </a:extLst>
          </p:cNvPr>
          <p:cNvPicPr>
            <a:picLocks noChangeAspect="1"/>
          </p:cNvPicPr>
          <p:nvPr/>
        </p:nvPicPr>
        <p:blipFill>
          <a:blip r:embed="rId4"/>
          <a:stretch>
            <a:fillRect/>
          </a:stretch>
        </p:blipFill>
        <p:spPr>
          <a:xfrm>
            <a:off x="4112879" y="159488"/>
            <a:ext cx="4175964" cy="561755"/>
          </a:xfrm>
          <a:prstGeom prst="rect">
            <a:avLst/>
          </a:prstGeom>
        </p:spPr>
      </p:pic>
    </p:spTree>
    <p:custDataLst>
      <p:tags r:id="rId1"/>
    </p:custDataLst>
    <p:extLst>
      <p:ext uri="{BB962C8B-B14F-4D97-AF65-F5344CB8AC3E}">
        <p14:creationId xmlns:p14="http://schemas.microsoft.com/office/powerpoint/2010/main" val="27699259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A3DE4380-3F67-EAB2-7112-BCBF15EF756E}"/>
              </a:ext>
            </a:extLst>
          </p:cNvPr>
          <p:cNvGrpSpPr/>
          <p:nvPr/>
        </p:nvGrpSpPr>
        <p:grpSpPr>
          <a:xfrm>
            <a:off x="1119418" y="2627276"/>
            <a:ext cx="10306049" cy="2242177"/>
            <a:chOff x="1893408" y="2721112"/>
            <a:chExt cx="8780134" cy="1182662"/>
          </a:xfrm>
        </p:grpSpPr>
        <p:sp>
          <p:nvSpPr>
            <p:cNvPr id="6" name="Rectangle: Rounded Corners 5">
              <a:extLst>
                <a:ext uri="{FF2B5EF4-FFF2-40B4-BE49-F238E27FC236}">
                  <a16:creationId xmlns="" xmlns:a16="http://schemas.microsoft.com/office/drawing/2014/main" id="{A24FBFF8-DD11-4C86-DB90-CFDD04D15C7B}"/>
                </a:ext>
              </a:extLst>
            </p:cNvPr>
            <p:cNvSpPr/>
            <p:nvPr/>
          </p:nvSpPr>
          <p:spPr>
            <a:xfrm>
              <a:off x="1893408" y="2721112"/>
              <a:ext cx="8780134" cy="1182662"/>
            </a:xfrm>
            <a:prstGeom prst="roundRect">
              <a:avLst/>
            </a:prstGeom>
            <a:solidFill>
              <a:srgbClr val="FFD8C8"/>
            </a:solidFill>
            <a:ln>
              <a:solidFill>
                <a:srgbClr val="F65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ea typeface="思源黑体 CN"/>
                <a:cs typeface="+mn-cs"/>
              </a:endParaRPr>
            </a:p>
          </p:txBody>
        </p:sp>
        <p:sp>
          <p:nvSpPr>
            <p:cNvPr id="7" name="TextBox 6">
              <a:extLst>
                <a:ext uri="{FF2B5EF4-FFF2-40B4-BE49-F238E27FC236}">
                  <a16:creationId xmlns="" xmlns:a16="http://schemas.microsoft.com/office/drawing/2014/main" id="{2011D1DC-558B-9F48-5DFD-440C4EEA73F0}"/>
                </a:ext>
              </a:extLst>
            </p:cNvPr>
            <p:cNvSpPr txBox="1"/>
            <p:nvPr/>
          </p:nvSpPr>
          <p:spPr>
            <a:xfrm>
              <a:off x="1893409" y="2756913"/>
              <a:ext cx="8634186" cy="102274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Ở ngoài phố,</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思源黑体 CN"/>
                  <a:cs typeface="+mn-cs"/>
                </a:rPr>
                <a:t>/</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cái sào nứa cắm đồ chơi của bác</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思源黑体 CN"/>
                  <a:cs typeface="+mn-cs"/>
                </a:rPr>
                <a:t>/</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dựng chỗ nào</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思源黑体 CN"/>
                  <a:cs typeface="+mn-cs"/>
                </a:rPr>
                <a:t>/</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là chỗ ấy,</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思源黑体 CN"/>
                  <a:cs typeface="+mn-cs"/>
                </a:rPr>
                <a:t>/</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思源黑体 CN"/>
                  <a:cs typeface="+mn-cs"/>
                </a:rPr>
                <a:t> các bạn nhỏ xúm lại. </a:t>
              </a: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思源黑体 CN"/>
                  <a:cs typeface="+mn-cs"/>
                </a:rPr>
                <a:t>//</a:t>
              </a:r>
            </a:p>
          </p:txBody>
        </p:sp>
      </p:grpSp>
      <p:pic>
        <p:nvPicPr>
          <p:cNvPr id="8" name="Picture 7">
            <a:extLst>
              <a:ext uri="{FF2B5EF4-FFF2-40B4-BE49-F238E27FC236}">
                <a16:creationId xmlns="" xmlns:a16="http://schemas.microsoft.com/office/drawing/2014/main" id="{531CEDF5-C14E-443F-48ED-D5A60C0BF742}"/>
              </a:ext>
            </a:extLst>
          </p:cNvPr>
          <p:cNvPicPr>
            <a:picLocks noChangeAspect="1"/>
          </p:cNvPicPr>
          <p:nvPr/>
        </p:nvPicPr>
        <p:blipFill>
          <a:blip r:embed="rId2"/>
          <a:stretch>
            <a:fillRect/>
          </a:stretch>
        </p:blipFill>
        <p:spPr>
          <a:xfrm>
            <a:off x="2768289" y="540131"/>
            <a:ext cx="7157324" cy="1694835"/>
          </a:xfrm>
          <a:prstGeom prst="rect">
            <a:avLst/>
          </a:prstGeom>
        </p:spPr>
      </p:pic>
    </p:spTree>
    <p:extLst>
      <p:ext uri="{BB962C8B-B14F-4D97-AF65-F5344CB8AC3E}">
        <p14:creationId xmlns:p14="http://schemas.microsoft.com/office/powerpoint/2010/main" val="3960843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50" name="组合 8">
            <a:extLst>
              <a:ext uri="{FF2B5EF4-FFF2-40B4-BE49-F238E27FC236}">
                <a16:creationId xmlns="" xmlns:a16="http://schemas.microsoft.com/office/drawing/2014/main" id="{3CB42BAA-ED15-4778-82F4-F25674E673E6}"/>
              </a:ext>
            </a:extLst>
          </p:cNvPr>
          <p:cNvGrpSpPr/>
          <p:nvPr/>
        </p:nvGrpSpPr>
        <p:grpSpPr>
          <a:xfrm>
            <a:off x="3115968" y="1275444"/>
            <a:ext cx="7866991" cy="921865"/>
            <a:chOff x="2484661" y="983099"/>
            <a:chExt cx="5650825" cy="735092"/>
          </a:xfrm>
        </p:grpSpPr>
        <p:grpSp>
          <p:nvGrpSpPr>
            <p:cNvPr id="51" name="组合 76">
              <a:extLst>
                <a:ext uri="{FF2B5EF4-FFF2-40B4-BE49-F238E27FC236}">
                  <a16:creationId xmlns="" xmlns:a16="http://schemas.microsoft.com/office/drawing/2014/main" id="{8AAD6774-0EE0-4865-B765-18D9BF04D010}"/>
                </a:ext>
              </a:extLst>
            </p:cNvPr>
            <p:cNvGrpSpPr>
              <a:grpSpLocks/>
            </p:cNvGrpSpPr>
            <p:nvPr/>
          </p:nvGrpSpPr>
          <p:grpSpPr bwMode="auto">
            <a:xfrm>
              <a:off x="2484661" y="983099"/>
              <a:ext cx="5650825" cy="735092"/>
              <a:chOff x="3300347" y="1368497"/>
              <a:chExt cx="10763512" cy="1417865"/>
            </a:xfrm>
          </p:grpSpPr>
          <p:grpSp>
            <p:nvGrpSpPr>
              <p:cNvPr id="56" name="组合 77">
                <a:extLst>
                  <a:ext uri="{FF2B5EF4-FFF2-40B4-BE49-F238E27FC236}">
                    <a16:creationId xmlns="" xmlns:a16="http://schemas.microsoft.com/office/drawing/2014/main" id="{8EC88063-E91E-40DF-8FF2-A259D4F4B862}"/>
                  </a:ext>
                </a:extLst>
              </p:cNvPr>
              <p:cNvGrpSpPr>
                <a:grpSpLocks/>
              </p:cNvGrpSpPr>
              <p:nvPr/>
            </p:nvGrpSpPr>
            <p:grpSpPr bwMode="auto">
              <a:xfrm>
                <a:off x="4631859" y="1393831"/>
                <a:ext cx="9432000" cy="1392531"/>
                <a:chOff x="1986534" y="4135265"/>
                <a:chExt cx="9432000" cy="1392531"/>
              </a:xfrm>
            </p:grpSpPr>
            <p:sp>
              <p:nvSpPr>
                <p:cNvPr id="60" name="Freeform 7">
                  <a:extLst>
                    <a:ext uri="{FF2B5EF4-FFF2-40B4-BE49-F238E27FC236}">
                      <a16:creationId xmlns="" xmlns:a16="http://schemas.microsoft.com/office/drawing/2014/main" id="{167A7494-EA07-468E-ABF1-C7210062B04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微软雅黑"/>
                  </a:endParaRPr>
                </a:p>
              </p:txBody>
            </p:sp>
            <p:sp>
              <p:nvSpPr>
                <p:cNvPr id="61" name="Freeform 7">
                  <a:extLst>
                    <a:ext uri="{FF2B5EF4-FFF2-40B4-BE49-F238E27FC236}">
                      <a16:creationId xmlns="" xmlns:a16="http://schemas.microsoft.com/office/drawing/2014/main" id="{B120FC24-EFC8-4C79-8F83-A7CB0DC6B669}"/>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微软雅黑"/>
                  </a:endParaRPr>
                </a:p>
              </p:txBody>
            </p:sp>
          </p:grpSp>
          <p:grpSp>
            <p:nvGrpSpPr>
              <p:cNvPr id="57" name="组合 78">
                <a:extLst>
                  <a:ext uri="{FF2B5EF4-FFF2-40B4-BE49-F238E27FC236}">
                    <a16:creationId xmlns="" xmlns:a16="http://schemas.microsoft.com/office/drawing/2014/main" id="{B9E8D472-863A-4995-9964-C7B329448948}"/>
                  </a:ext>
                </a:extLst>
              </p:cNvPr>
              <p:cNvGrpSpPr>
                <a:grpSpLocks/>
              </p:cNvGrpSpPr>
              <p:nvPr/>
            </p:nvGrpSpPr>
            <p:grpSpPr bwMode="auto">
              <a:xfrm>
                <a:off x="3300347" y="1368497"/>
                <a:ext cx="1581466" cy="1417865"/>
                <a:chOff x="1349437" y="779714"/>
                <a:chExt cx="2923167" cy="2620769"/>
              </a:xfrm>
            </p:grpSpPr>
            <p:sp>
              <p:nvSpPr>
                <p:cNvPr id="58" name="Freeform 23">
                  <a:extLst>
                    <a:ext uri="{FF2B5EF4-FFF2-40B4-BE49-F238E27FC236}">
                      <a16:creationId xmlns="" xmlns:a16="http://schemas.microsoft.com/office/drawing/2014/main" id="{6A378241-CB5C-46C0-839B-63E7D111C859}"/>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Cambria" panose="02040503050406030204" pitchFamily="18" charset="0"/>
                    <a:ea typeface="微软雅黑"/>
                  </a:endParaRPr>
                </a:p>
              </p:txBody>
            </p:sp>
            <p:sp>
              <p:nvSpPr>
                <p:cNvPr id="59" name="Freeform 21">
                  <a:extLst>
                    <a:ext uri="{FF2B5EF4-FFF2-40B4-BE49-F238E27FC236}">
                      <a16:creationId xmlns="" xmlns:a16="http://schemas.microsoft.com/office/drawing/2014/main" id="{3D1D0A98-01EC-4457-866F-9B6E874FCCB7}"/>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微软雅黑"/>
                  </a:endParaRPr>
                </a:p>
              </p:txBody>
            </p:sp>
          </p:grpSp>
        </p:grpSp>
        <p:grpSp>
          <p:nvGrpSpPr>
            <p:cNvPr id="52" name="组合 205">
              <a:extLst>
                <a:ext uri="{FF2B5EF4-FFF2-40B4-BE49-F238E27FC236}">
                  <a16:creationId xmlns="" xmlns:a16="http://schemas.microsoft.com/office/drawing/2014/main" id="{A32236DB-2167-43C6-99AD-0CC18C48FB3B}"/>
                </a:ext>
              </a:extLst>
            </p:cNvPr>
            <p:cNvGrpSpPr>
              <a:grpSpLocks/>
            </p:cNvGrpSpPr>
            <p:nvPr/>
          </p:nvGrpSpPr>
          <p:grpSpPr bwMode="auto">
            <a:xfrm>
              <a:off x="2708494" y="1140262"/>
              <a:ext cx="502884" cy="473025"/>
              <a:chOff x="12294771" y="811518"/>
              <a:chExt cx="801528" cy="761850"/>
            </a:xfrm>
          </p:grpSpPr>
          <p:sp>
            <p:nvSpPr>
              <p:cNvPr id="53" name="Freeform 55">
                <a:extLst>
                  <a:ext uri="{FF2B5EF4-FFF2-40B4-BE49-F238E27FC236}">
                    <a16:creationId xmlns="" xmlns:a16="http://schemas.microsoft.com/office/drawing/2014/main" id="{262F7614-3016-4718-B6ED-514F99FBFAA6}"/>
                  </a:ext>
                </a:extLst>
              </p:cNvPr>
              <p:cNvSpPr>
                <a:spLocks/>
              </p:cNvSpPr>
              <p:nvPr/>
            </p:nvSpPr>
            <p:spPr bwMode="auto">
              <a:xfrm>
                <a:off x="12294771" y="811518"/>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Cambria" panose="02040503050406030204" pitchFamily="18" charset="0"/>
                  <a:ea typeface="微软雅黑"/>
                </a:endParaRPr>
              </a:p>
            </p:txBody>
          </p:sp>
          <p:sp>
            <p:nvSpPr>
              <p:cNvPr id="54" name="Freeform 56">
                <a:extLst>
                  <a:ext uri="{FF2B5EF4-FFF2-40B4-BE49-F238E27FC236}">
                    <a16:creationId xmlns="" xmlns:a16="http://schemas.microsoft.com/office/drawing/2014/main" id="{5E870646-EF6C-498D-8081-9F9561C7591A}"/>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宋体" pitchFamily="2" charset="-122"/>
                </a:endParaRPr>
              </a:p>
            </p:txBody>
          </p:sp>
          <p:sp>
            <p:nvSpPr>
              <p:cNvPr id="55" name="Freeform 57">
                <a:extLst>
                  <a:ext uri="{FF2B5EF4-FFF2-40B4-BE49-F238E27FC236}">
                    <a16:creationId xmlns="" xmlns:a16="http://schemas.microsoft.com/office/drawing/2014/main" id="{1EDE1864-308A-4FA7-919A-520E701FE98F}"/>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宋体" pitchFamily="2" charset="-122"/>
                </a:endParaRPr>
              </a:p>
            </p:txBody>
          </p:sp>
        </p:grpSp>
      </p:grpSp>
      <p:grpSp>
        <p:nvGrpSpPr>
          <p:cNvPr id="62" name="组合 10">
            <a:extLst>
              <a:ext uri="{FF2B5EF4-FFF2-40B4-BE49-F238E27FC236}">
                <a16:creationId xmlns="" xmlns:a16="http://schemas.microsoft.com/office/drawing/2014/main" id="{28B29407-C58B-4AE9-AE5D-947EA770B46F}"/>
              </a:ext>
            </a:extLst>
          </p:cNvPr>
          <p:cNvGrpSpPr/>
          <p:nvPr/>
        </p:nvGrpSpPr>
        <p:grpSpPr>
          <a:xfrm>
            <a:off x="3126602" y="3141905"/>
            <a:ext cx="7899361" cy="1258853"/>
            <a:chOff x="2484661" y="1618248"/>
            <a:chExt cx="6270917" cy="1003805"/>
          </a:xfrm>
        </p:grpSpPr>
        <p:grpSp>
          <p:nvGrpSpPr>
            <p:cNvPr id="63" name="组合 158">
              <a:extLst>
                <a:ext uri="{FF2B5EF4-FFF2-40B4-BE49-F238E27FC236}">
                  <a16:creationId xmlns="" xmlns:a16="http://schemas.microsoft.com/office/drawing/2014/main" id="{7E173C5C-51C4-4D51-98EF-32A9DA4FB95C}"/>
                </a:ext>
              </a:extLst>
            </p:cNvPr>
            <p:cNvGrpSpPr>
              <a:grpSpLocks/>
            </p:cNvGrpSpPr>
            <p:nvPr/>
          </p:nvGrpSpPr>
          <p:grpSpPr bwMode="auto">
            <a:xfrm>
              <a:off x="2484661" y="1618248"/>
              <a:ext cx="6270917" cy="1003805"/>
              <a:chOff x="3300347" y="850196"/>
              <a:chExt cx="11944642" cy="1936166"/>
            </a:xfrm>
          </p:grpSpPr>
          <p:grpSp>
            <p:nvGrpSpPr>
              <p:cNvPr id="70" name="组合 159">
                <a:extLst>
                  <a:ext uri="{FF2B5EF4-FFF2-40B4-BE49-F238E27FC236}">
                    <a16:creationId xmlns="" xmlns:a16="http://schemas.microsoft.com/office/drawing/2014/main" id="{675B03F8-9CD6-420C-849D-69D2140B5FAA}"/>
                  </a:ext>
                </a:extLst>
              </p:cNvPr>
              <p:cNvGrpSpPr>
                <a:grpSpLocks/>
              </p:cNvGrpSpPr>
              <p:nvPr/>
            </p:nvGrpSpPr>
            <p:grpSpPr bwMode="auto">
              <a:xfrm>
                <a:off x="4631859" y="850196"/>
                <a:ext cx="10613130" cy="1936166"/>
                <a:chOff x="1986534" y="3591630"/>
                <a:chExt cx="10613130" cy="1936166"/>
              </a:xfrm>
            </p:grpSpPr>
            <p:sp>
              <p:nvSpPr>
                <p:cNvPr id="74" name="Freeform 7">
                  <a:extLst>
                    <a:ext uri="{FF2B5EF4-FFF2-40B4-BE49-F238E27FC236}">
                      <a16:creationId xmlns="" xmlns:a16="http://schemas.microsoft.com/office/drawing/2014/main" id="{131742F3-0563-486B-AABA-0A556EAAE03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微软雅黑"/>
                  </a:endParaRPr>
                </a:p>
              </p:txBody>
            </p:sp>
            <p:sp>
              <p:nvSpPr>
                <p:cNvPr id="75" name="Freeform 7">
                  <a:extLst>
                    <a:ext uri="{FF2B5EF4-FFF2-40B4-BE49-F238E27FC236}">
                      <a16:creationId xmlns="" xmlns:a16="http://schemas.microsoft.com/office/drawing/2014/main" id="{1D402185-5890-4723-B109-ABAB26DA3F9F}"/>
                    </a:ext>
                  </a:extLst>
                </p:cNvPr>
                <p:cNvSpPr>
                  <a:spLocks noChangeAspect="1"/>
                </p:cNvSpPr>
                <p:nvPr/>
              </p:nvSpPr>
              <p:spPr bwMode="auto">
                <a:xfrm>
                  <a:off x="2135488" y="3591630"/>
                  <a:ext cx="10464176" cy="1627179"/>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微软雅黑"/>
                  </a:endParaRPr>
                </a:p>
              </p:txBody>
            </p:sp>
          </p:grpSp>
          <p:grpSp>
            <p:nvGrpSpPr>
              <p:cNvPr id="71" name="组合 160">
                <a:extLst>
                  <a:ext uri="{FF2B5EF4-FFF2-40B4-BE49-F238E27FC236}">
                    <a16:creationId xmlns="" xmlns:a16="http://schemas.microsoft.com/office/drawing/2014/main" id="{5733563B-DB3B-4564-8E9D-4153CF60EB70}"/>
                  </a:ext>
                </a:extLst>
              </p:cNvPr>
              <p:cNvGrpSpPr>
                <a:grpSpLocks/>
              </p:cNvGrpSpPr>
              <p:nvPr/>
            </p:nvGrpSpPr>
            <p:grpSpPr bwMode="auto">
              <a:xfrm>
                <a:off x="3300347" y="1368497"/>
                <a:ext cx="1581466" cy="1417865"/>
                <a:chOff x="1349437" y="779714"/>
                <a:chExt cx="2923167" cy="2620769"/>
              </a:xfrm>
            </p:grpSpPr>
            <p:sp>
              <p:nvSpPr>
                <p:cNvPr id="72" name="Freeform 23">
                  <a:extLst>
                    <a:ext uri="{FF2B5EF4-FFF2-40B4-BE49-F238E27FC236}">
                      <a16:creationId xmlns="" xmlns:a16="http://schemas.microsoft.com/office/drawing/2014/main" id="{C37124D1-DE90-4A2B-92C9-4D1731379312}"/>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Cambria" panose="02040503050406030204" pitchFamily="18" charset="0"/>
                    <a:ea typeface="微软雅黑"/>
                  </a:endParaRPr>
                </a:p>
              </p:txBody>
            </p:sp>
            <p:sp>
              <p:nvSpPr>
                <p:cNvPr id="73" name="Freeform 21">
                  <a:extLst>
                    <a:ext uri="{FF2B5EF4-FFF2-40B4-BE49-F238E27FC236}">
                      <a16:creationId xmlns="" xmlns:a16="http://schemas.microsoft.com/office/drawing/2014/main" id="{E44C704F-314E-4ADD-AE72-5FB56DE805E4}"/>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Cambria" panose="02040503050406030204" pitchFamily="18" charset="0"/>
                    <a:ea typeface="微软雅黑"/>
                  </a:endParaRPr>
                </a:p>
              </p:txBody>
            </p:sp>
          </p:grpSp>
        </p:grpSp>
        <p:grpSp>
          <p:nvGrpSpPr>
            <p:cNvPr id="64" name="组合 209">
              <a:extLst>
                <a:ext uri="{FF2B5EF4-FFF2-40B4-BE49-F238E27FC236}">
                  <a16:creationId xmlns="" xmlns:a16="http://schemas.microsoft.com/office/drawing/2014/main" id="{DED1F37D-E9D8-409D-BDA2-D0075636B3D9}"/>
                </a:ext>
              </a:extLst>
            </p:cNvPr>
            <p:cNvGrpSpPr>
              <a:grpSpLocks/>
            </p:cNvGrpSpPr>
            <p:nvPr/>
          </p:nvGrpSpPr>
          <p:grpSpPr bwMode="auto">
            <a:xfrm>
              <a:off x="2727708" y="2110740"/>
              <a:ext cx="534195" cy="475059"/>
              <a:chOff x="952501" y="6013451"/>
              <a:chExt cx="511175" cy="460375"/>
            </a:xfrm>
          </p:grpSpPr>
          <p:sp>
            <p:nvSpPr>
              <p:cNvPr id="65" name="Freeform 58">
                <a:extLst>
                  <a:ext uri="{FF2B5EF4-FFF2-40B4-BE49-F238E27FC236}">
                    <a16:creationId xmlns="" xmlns:a16="http://schemas.microsoft.com/office/drawing/2014/main" id="{59681481-E371-4F99-A417-58F0CB78B814}"/>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Cambria" panose="02040503050406030204" pitchFamily="18" charset="0"/>
                  <a:ea typeface="微软雅黑"/>
                </a:endParaRPr>
              </a:p>
            </p:txBody>
          </p:sp>
          <p:sp>
            <p:nvSpPr>
              <p:cNvPr id="66" name="Freeform 59">
                <a:extLst>
                  <a:ext uri="{FF2B5EF4-FFF2-40B4-BE49-F238E27FC236}">
                    <a16:creationId xmlns="" xmlns:a16="http://schemas.microsoft.com/office/drawing/2014/main" id="{29F0819F-2951-4E00-BFC6-FA50673ABCBC}"/>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宋体" pitchFamily="2" charset="-122"/>
                </a:endParaRPr>
              </a:p>
            </p:txBody>
          </p:sp>
          <p:sp>
            <p:nvSpPr>
              <p:cNvPr id="69" name="Freeform 60">
                <a:extLst>
                  <a:ext uri="{FF2B5EF4-FFF2-40B4-BE49-F238E27FC236}">
                    <a16:creationId xmlns="" xmlns:a16="http://schemas.microsoft.com/office/drawing/2014/main" id="{526B1910-159C-4A88-94F3-C3AA513A55A0}"/>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Cambria" panose="02040503050406030204" pitchFamily="18" charset="0"/>
                  <a:ea typeface="宋体" pitchFamily="2" charset="-122"/>
                </a:endParaRPr>
              </a:p>
            </p:txBody>
          </p:sp>
        </p:grpSp>
      </p:grpSp>
      <p:grpSp>
        <p:nvGrpSpPr>
          <p:cNvPr id="76" name="组合 6">
            <a:extLst>
              <a:ext uri="{FF2B5EF4-FFF2-40B4-BE49-F238E27FC236}">
                <a16:creationId xmlns="" xmlns:a16="http://schemas.microsoft.com/office/drawing/2014/main" id="{36DD52D4-9858-4E4A-906F-5D2B0E05765B}"/>
              </a:ext>
            </a:extLst>
          </p:cNvPr>
          <p:cNvGrpSpPr/>
          <p:nvPr/>
        </p:nvGrpSpPr>
        <p:grpSpPr>
          <a:xfrm>
            <a:off x="677762" y="45112"/>
            <a:ext cx="1574759" cy="1988057"/>
            <a:chOff x="540445" y="2037"/>
            <a:chExt cx="1255706" cy="1585269"/>
          </a:xfrm>
        </p:grpSpPr>
        <p:sp>
          <p:nvSpPr>
            <p:cNvPr id="77" name="矩形 3">
              <a:extLst>
                <a:ext uri="{FF2B5EF4-FFF2-40B4-BE49-F238E27FC236}">
                  <a16:creationId xmlns="" xmlns:a16="http://schemas.microsoft.com/office/drawing/2014/main" id="{170FBAD4-84FA-4708-A0FE-D43D882D770D}"/>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Cambria" panose="02040503050406030204" pitchFamily="18" charset="0"/>
                <a:ea typeface="微软雅黑"/>
              </a:endParaRPr>
            </a:p>
          </p:txBody>
        </p:sp>
        <p:sp>
          <p:nvSpPr>
            <p:cNvPr id="78" name="Title 3">
              <a:extLst>
                <a:ext uri="{FF2B5EF4-FFF2-40B4-BE49-F238E27FC236}">
                  <a16:creationId xmlns="" xmlns:a16="http://schemas.microsoft.com/office/drawing/2014/main" id="{97EA9CCE-F777-43DF-B3C2-83089192AC7E}"/>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200" b="1" dirty="0">
                  <a:solidFill>
                    <a:srgbClr val="FFFF00"/>
                  </a:solidFill>
                  <a:latin typeface="Cambria" panose="02040503050406030204" pitchFamily="18" charset="0"/>
                  <a:ea typeface="Cambria" panose="02040503050406030204" pitchFamily="18" charset="0"/>
                </a:rPr>
                <a:t>GIẢI NGHĨA TỪ</a:t>
              </a:r>
            </a:p>
          </p:txBody>
        </p:sp>
      </p:grpSp>
      <p:pic>
        <p:nvPicPr>
          <p:cNvPr id="79" name="Picture 2" descr="C:\Documents and Settings\Administrator\桌面\PNG\手势.png">
            <a:extLst>
              <a:ext uri="{FF2B5EF4-FFF2-40B4-BE49-F238E27FC236}">
                <a16:creationId xmlns="" xmlns:a16="http://schemas.microsoft.com/office/drawing/2014/main" id="{D6C850D5-B98B-4DD3-A86D-2D37318422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637" r="32382"/>
          <a:stretch/>
        </p:blipFill>
        <p:spPr bwMode="auto">
          <a:xfrm>
            <a:off x="0" y="1309342"/>
            <a:ext cx="1863323" cy="5516149"/>
          </a:xfrm>
          <a:prstGeom prst="rect">
            <a:avLst/>
          </a:prstGeom>
          <a:noFill/>
          <a:extLst>
            <a:ext uri="{909E8E84-426E-40DD-AFC4-6F175D3DCCD1}">
              <a14:hiddenFill xmlns:a14="http://schemas.microsoft.com/office/drawing/2010/main">
                <a:solidFill>
                  <a:srgbClr val="FFFFFF"/>
                </a:solidFill>
              </a14:hiddenFill>
            </a:ext>
          </a:extLst>
        </p:spPr>
      </p:pic>
      <p:sp>
        <p:nvSpPr>
          <p:cNvPr id="80" name="文本框 186">
            <a:extLst>
              <a:ext uri="{FF2B5EF4-FFF2-40B4-BE49-F238E27FC236}">
                <a16:creationId xmlns="" xmlns:a16="http://schemas.microsoft.com/office/drawing/2014/main" id="{CB904154-78F8-454E-82D9-98CD3B711135}"/>
              </a:ext>
            </a:extLst>
          </p:cNvPr>
          <p:cNvSpPr txBox="1"/>
          <p:nvPr/>
        </p:nvSpPr>
        <p:spPr>
          <a:xfrm>
            <a:off x="4207145" y="1438213"/>
            <a:ext cx="6038642" cy="645917"/>
          </a:xfrm>
          <a:prstGeom prst="rect">
            <a:avLst/>
          </a:prstGeom>
          <a:noFill/>
        </p:spPr>
        <p:txBody>
          <a:bodyPr wrap="none" lIns="91028" tIns="45515" rIns="91028" bIns="45515">
            <a:spAutoFit/>
          </a:bodyPr>
          <a:lstStyle/>
          <a:p>
            <a:pPr defTabSz="1217736" fontAlgn="base">
              <a:spcBef>
                <a:spcPct val="0"/>
              </a:spcBef>
              <a:spcAft>
                <a:spcPct val="0"/>
              </a:spcAft>
              <a:defRPr/>
            </a:pPr>
            <a:r>
              <a:rPr lang="vi-VN" altLang="zh-CN" sz="3600" dirty="0">
                <a:solidFill>
                  <a:srgbClr val="FF0000"/>
                </a:solidFill>
                <a:latin typeface="Cambria" panose="02040503050406030204" pitchFamily="18" charset="0"/>
                <a:ea typeface="Cambria" panose="02040503050406030204" pitchFamily="18" charset="0"/>
              </a:rPr>
              <a:t>Ế hàng: </a:t>
            </a:r>
            <a:r>
              <a:rPr lang="en-US" altLang="zh-CN" sz="3600" dirty="0">
                <a:solidFill>
                  <a:srgbClr val="002060"/>
                </a:solidFill>
                <a:latin typeface="Cambria" panose="02040503050406030204" pitchFamily="18" charset="0"/>
                <a:ea typeface="Cambria" panose="02040503050406030204" pitchFamily="18" charset="0"/>
              </a:rPr>
              <a:t>K</a:t>
            </a:r>
            <a:r>
              <a:rPr lang="vi-VN" altLang="zh-CN" sz="3600" dirty="0">
                <a:solidFill>
                  <a:srgbClr val="002060"/>
                </a:solidFill>
                <a:latin typeface="Cambria" panose="02040503050406030204" pitchFamily="18" charset="0"/>
                <a:ea typeface="Cambria" panose="02040503050406030204" pitchFamily="18" charset="0"/>
              </a:rPr>
              <a:t>hông bán được hàng</a:t>
            </a:r>
            <a:endParaRPr lang="zh-CN" altLang="en-US" sz="3600" dirty="0">
              <a:solidFill>
                <a:srgbClr val="002060"/>
              </a:solidFill>
              <a:latin typeface="Cambria" panose="02040503050406030204" pitchFamily="18" charset="0"/>
              <a:ea typeface="微软雅黑" panose="020B0503020204020204" pitchFamily="34" charset="-122"/>
            </a:endParaRPr>
          </a:p>
        </p:txBody>
      </p:sp>
      <p:sp>
        <p:nvSpPr>
          <p:cNvPr id="81" name="文本框 187">
            <a:extLst>
              <a:ext uri="{FF2B5EF4-FFF2-40B4-BE49-F238E27FC236}">
                <a16:creationId xmlns="" xmlns:a16="http://schemas.microsoft.com/office/drawing/2014/main" id="{926DE958-EEBD-42D4-9DAA-037CC16138B4}"/>
              </a:ext>
            </a:extLst>
          </p:cNvPr>
          <p:cNvSpPr txBox="1"/>
          <p:nvPr/>
        </p:nvSpPr>
        <p:spPr>
          <a:xfrm>
            <a:off x="4475675" y="3435852"/>
            <a:ext cx="6167516" cy="645917"/>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en-US" altLang="zh-CN" sz="3600" dirty="0" err="1">
                <a:solidFill>
                  <a:srgbClr val="FF0000"/>
                </a:solidFill>
                <a:latin typeface="Cambria" panose="02040503050406030204" pitchFamily="18" charset="0"/>
                <a:ea typeface="Cambria" panose="02040503050406030204" pitchFamily="18" charset="0"/>
              </a:rPr>
              <a:t>Hết</a:t>
            </a:r>
            <a:r>
              <a:rPr lang="en-US" altLang="zh-CN" sz="3600" dirty="0">
                <a:solidFill>
                  <a:srgbClr val="FF0000"/>
                </a:solidFill>
                <a:latin typeface="Cambria" panose="02040503050406030204" pitchFamily="18" charset="0"/>
                <a:ea typeface="Cambria" panose="02040503050406030204" pitchFamily="18" charset="0"/>
              </a:rPr>
              <a:t> </a:t>
            </a:r>
            <a:r>
              <a:rPr lang="en-US" altLang="zh-CN" sz="3600" dirty="0" err="1">
                <a:solidFill>
                  <a:srgbClr val="FF0000"/>
                </a:solidFill>
                <a:latin typeface="Cambria" panose="02040503050406030204" pitchFamily="18" charset="0"/>
                <a:ea typeface="Cambria" panose="02040503050406030204" pitchFamily="18" charset="0"/>
              </a:rPr>
              <a:t>nhẵn</a:t>
            </a:r>
            <a:r>
              <a:rPr lang="en-US" altLang="zh-CN" sz="3600" dirty="0">
                <a:solidFill>
                  <a:srgbClr val="FF0000"/>
                </a:solidFill>
                <a:latin typeface="Cambria" panose="02040503050406030204" pitchFamily="18" charset="0"/>
                <a:ea typeface="Cambria" panose="02040503050406030204" pitchFamily="18" charset="0"/>
              </a:rPr>
              <a:t>: </a:t>
            </a:r>
            <a:r>
              <a:rPr lang="en-US" altLang="zh-CN" sz="3600" dirty="0" err="1">
                <a:solidFill>
                  <a:srgbClr val="002060"/>
                </a:solidFill>
                <a:latin typeface="Cambria" panose="02040503050406030204" pitchFamily="18" charset="0"/>
                <a:ea typeface="Cambria" panose="02040503050406030204" pitchFamily="18" charset="0"/>
              </a:rPr>
              <a:t>Không</a:t>
            </a:r>
            <a:r>
              <a:rPr lang="en-US" altLang="zh-CN" sz="3600" dirty="0">
                <a:solidFill>
                  <a:srgbClr val="002060"/>
                </a:solidFill>
                <a:latin typeface="Cambria" panose="02040503050406030204" pitchFamily="18" charset="0"/>
                <a:ea typeface="Cambria" panose="02040503050406030204" pitchFamily="18" charset="0"/>
              </a:rPr>
              <a:t> </a:t>
            </a:r>
            <a:r>
              <a:rPr lang="en-US" altLang="zh-CN" sz="3600" dirty="0" err="1">
                <a:solidFill>
                  <a:srgbClr val="002060"/>
                </a:solidFill>
                <a:latin typeface="Cambria" panose="02040503050406030204" pitchFamily="18" charset="0"/>
                <a:ea typeface="Cambria" panose="02040503050406030204" pitchFamily="18" charset="0"/>
              </a:rPr>
              <a:t>còn</a:t>
            </a:r>
            <a:r>
              <a:rPr lang="en-US" altLang="zh-CN" sz="3600" dirty="0">
                <a:solidFill>
                  <a:srgbClr val="002060"/>
                </a:solidFill>
                <a:latin typeface="Cambria" panose="02040503050406030204" pitchFamily="18" charset="0"/>
                <a:ea typeface="Cambria" panose="02040503050406030204" pitchFamily="18" charset="0"/>
              </a:rPr>
              <a:t> </a:t>
            </a:r>
            <a:r>
              <a:rPr lang="en-US" altLang="zh-CN" sz="3600" dirty="0" err="1">
                <a:solidFill>
                  <a:srgbClr val="002060"/>
                </a:solidFill>
                <a:latin typeface="Cambria" panose="02040503050406030204" pitchFamily="18" charset="0"/>
                <a:ea typeface="Cambria" panose="02040503050406030204" pitchFamily="18" charset="0"/>
              </a:rPr>
              <a:t>tí</a:t>
            </a:r>
            <a:r>
              <a:rPr lang="en-US" altLang="zh-CN" sz="3600" dirty="0">
                <a:solidFill>
                  <a:srgbClr val="002060"/>
                </a:solidFill>
                <a:latin typeface="Cambria" panose="02040503050406030204" pitchFamily="18" charset="0"/>
                <a:ea typeface="Cambria" panose="02040503050406030204" pitchFamily="18" charset="0"/>
              </a:rPr>
              <a:t> </a:t>
            </a:r>
            <a:r>
              <a:rPr lang="en-US" altLang="zh-CN" sz="3600" dirty="0" err="1">
                <a:solidFill>
                  <a:srgbClr val="002060"/>
                </a:solidFill>
                <a:latin typeface="Cambria" panose="02040503050406030204" pitchFamily="18" charset="0"/>
                <a:ea typeface="Cambria" panose="02040503050406030204" pitchFamily="18" charset="0"/>
              </a:rPr>
              <a:t>nào</a:t>
            </a:r>
            <a:r>
              <a:rPr lang="en-US" altLang="zh-CN" sz="3600" dirty="0">
                <a:solidFill>
                  <a:srgbClr val="002060"/>
                </a:solidFill>
                <a:latin typeface="Cambria" panose="02040503050406030204" pitchFamily="18" charset="0"/>
                <a:ea typeface="Cambria" panose="02040503050406030204" pitchFamily="18" charset="0"/>
              </a:rPr>
              <a:t>.</a:t>
            </a:r>
            <a:endParaRPr lang="zh-CN" altLang="en-US" sz="3600" dirty="0">
              <a:solidFill>
                <a:srgbClr val="002060"/>
              </a:solidFill>
              <a:latin typeface="Cambria" panose="02040503050406030204" pitchFamily="18" charset="0"/>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
                                        <p:tgtEl>
                                          <p:spTgt spid="79"/>
                                        </p:tgtEl>
                                      </p:cBhvr>
                                    </p:animEffect>
                                    <p:anim calcmode="lin" valueType="num">
                                      <p:cBhvr>
                                        <p:cTn id="8" dur="400" fill="hold"/>
                                        <p:tgtEl>
                                          <p:spTgt spid="79"/>
                                        </p:tgtEl>
                                        <p:attrNameLst>
                                          <p:attrName>ppt_x</p:attrName>
                                        </p:attrNameLst>
                                      </p:cBhvr>
                                      <p:tavLst>
                                        <p:tav tm="0">
                                          <p:val>
                                            <p:strVal val="#ppt_x"/>
                                          </p:val>
                                        </p:tav>
                                        <p:tav tm="100000">
                                          <p:val>
                                            <p:strVal val="#ppt_x"/>
                                          </p:val>
                                        </p:tav>
                                      </p:tavLst>
                                    </p:anim>
                                    <p:anim calcmode="lin" valueType="num">
                                      <p:cBhvr>
                                        <p:cTn id="9" dur="400" fill="hold"/>
                                        <p:tgtEl>
                                          <p:spTgt spid="7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
                                        <p:tgtEl>
                                          <p:spTgt spid="76"/>
                                        </p:tgtEl>
                                      </p:cBhvr>
                                    </p:animEffect>
                                    <p:anim calcmode="lin" valueType="num">
                                      <p:cBhvr>
                                        <p:cTn id="15" dur="400" fill="hold"/>
                                        <p:tgtEl>
                                          <p:spTgt spid="76"/>
                                        </p:tgtEl>
                                        <p:attrNameLst>
                                          <p:attrName>ppt_x</p:attrName>
                                        </p:attrNameLst>
                                      </p:cBhvr>
                                      <p:tavLst>
                                        <p:tav tm="0">
                                          <p:val>
                                            <p:strVal val="#ppt_x"/>
                                          </p:val>
                                        </p:tav>
                                        <p:tav tm="100000">
                                          <p:val>
                                            <p:strVal val="#ppt_x"/>
                                          </p:val>
                                        </p:tav>
                                      </p:tavLst>
                                    </p:anim>
                                    <p:anim calcmode="lin" valueType="num">
                                      <p:cBhvr>
                                        <p:cTn id="16" dur="400" fill="hold"/>
                                        <p:tgtEl>
                                          <p:spTgt spid="76"/>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7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7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49" presetClass="path" presetSubtype="0" accel="50000" decel="50000" fill="hold" nodeType="afterEffect">
                                  <p:stCondLst>
                                    <p:cond delay="0"/>
                                  </p:stCondLst>
                                  <p:childTnLst>
                                    <p:animMotion origin="layout" path="M -7.5718E-7 -1.76471E-6 L 0.33453 0.95971 " pathEditMode="relative" rAng="0" ptsTypes="AA">
                                      <p:cBhvr>
                                        <p:cTn id="21" dur="1000" fill="hold"/>
                                        <p:tgtEl>
                                          <p:spTgt spid="79"/>
                                        </p:tgtEl>
                                        <p:attrNameLst>
                                          <p:attrName>ppt_x</p:attrName>
                                          <p:attrName>ppt_y</p:attrName>
                                        </p:attrNameLst>
                                      </p:cBhvr>
                                      <p:rCtr x="16727" y="47971"/>
                                    </p:animMotion>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1+#ppt_w/2"/>
                                          </p:val>
                                        </p:tav>
                                        <p:tav tm="100000">
                                          <p:val>
                                            <p:strVal val="#ppt_x"/>
                                          </p:val>
                                        </p:tav>
                                      </p:tavLst>
                                    </p:anim>
                                    <p:anim calcmode="lin" valueType="num">
                                      <p:cBhvr additive="base">
                                        <p:cTn id="27" dur="250" fill="hold"/>
                                        <p:tgtEl>
                                          <p:spTgt spid="50"/>
                                        </p:tgtEl>
                                        <p:attrNameLst>
                                          <p:attrName>ppt_y</p:attrName>
                                        </p:attrNameLst>
                                      </p:cBhvr>
                                      <p:tavLst>
                                        <p:tav tm="0">
                                          <p:val>
                                            <p:strVal val="#ppt_y"/>
                                          </p:val>
                                        </p:tav>
                                        <p:tav tm="100000">
                                          <p:val>
                                            <p:strVal val="#ppt_y"/>
                                          </p:val>
                                        </p:tav>
                                      </p:tavLst>
                                    </p:anim>
                                  </p:childTnLst>
                                </p:cTn>
                              </p:par>
                            </p:childTnLst>
                          </p:cTn>
                        </p:par>
                        <p:par>
                          <p:cTn id="28" fill="hold">
                            <p:stCondLst>
                              <p:cond delay="250"/>
                            </p:stCondLst>
                            <p:childTnLst>
                              <p:par>
                                <p:cTn id="29" presetID="22" presetClass="entr" presetSubtype="8"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wipe(left)">
                                      <p:cBhvr>
                                        <p:cTn id="31" dur="250"/>
                                        <p:tgtEl>
                                          <p:spTgt spid="8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1+#ppt_w/2"/>
                                          </p:val>
                                        </p:tav>
                                        <p:tav tm="100000">
                                          <p:val>
                                            <p:strVal val="#ppt_x"/>
                                          </p:val>
                                        </p:tav>
                                      </p:tavLst>
                                    </p:anim>
                                    <p:anim calcmode="lin" valueType="num">
                                      <p:cBhvr additive="base">
                                        <p:cTn id="37" dur="250" fill="hold"/>
                                        <p:tgtEl>
                                          <p:spTgt spid="62"/>
                                        </p:tgtEl>
                                        <p:attrNameLst>
                                          <p:attrName>ppt_y</p:attrName>
                                        </p:attrNameLst>
                                      </p:cBhvr>
                                      <p:tavLst>
                                        <p:tav tm="0">
                                          <p:val>
                                            <p:strVal val="#ppt_y"/>
                                          </p:val>
                                        </p:tav>
                                        <p:tav tm="100000">
                                          <p:val>
                                            <p:strVal val="#ppt_y"/>
                                          </p:val>
                                        </p:tav>
                                      </p:tavLst>
                                    </p:anim>
                                  </p:childTnLst>
                                </p:cTn>
                              </p:par>
                            </p:childTnLst>
                          </p:cTn>
                        </p:par>
                        <p:par>
                          <p:cTn id="38" fill="hold">
                            <p:stCondLst>
                              <p:cond delay="250"/>
                            </p:stCondLst>
                            <p:childTnLst>
                              <p:par>
                                <p:cTn id="39" presetID="22" presetClass="entr" presetSubtype="8" fill="hold" grpId="0" nodeType="after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057C18F6-2660-4520-802B-1F22B295C756}"/>
              </a:ext>
            </a:extLst>
          </p:cNvPr>
          <p:cNvSpPr txBox="1"/>
          <p:nvPr/>
        </p:nvSpPr>
        <p:spPr>
          <a:xfrm>
            <a:off x="3997841" y="1613090"/>
            <a:ext cx="7574015" cy="3539430"/>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Bác Nhân, người chuyện làm đồ chơi cho trẻ em, là một người đáng trân trọng vì bác yêu nghề, yêu các bạn nhỏ. Những người như bác Nhân sẽ góp phần giữ gìn văn hóa dân tộc thông qua việc giữ gìn một loại đồ chơi dan gian cho tre em – tò he. Câu chuyện còn nói về tấm lòng đáng trân trọng nhất của một bạn nhỏ</a:t>
            </a:r>
            <a:r>
              <a:rPr lang="en-US" sz="2800" b="1">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vi-VN" sz="2800" b="1">
                <a:solidFill>
                  <a:srgbClr val="002060"/>
                </a:solidFill>
                <a:latin typeface="Cambria" panose="02040503050406030204" pitchFamily="18" charset="0"/>
                <a:ea typeface="Cambria" panose="02040503050406030204" pitchFamily="18" charset="0"/>
                <a:cs typeface="Arial-Rounded" panose="020B0500000000000000" pitchFamily="34" charset="0"/>
              </a:rPr>
              <a:t>tìm </a:t>
            </a:r>
            <a:r>
              <a:rPr lang="vi-V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mọi cách để làm cho người mình</a:t>
            </a:r>
            <a:r>
              <a:rPr lang="en-US"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r>
              <a:rPr lang="vi-VN" sz="28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endParaRPr lang="en-US" sz="28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4" name="Picture 13">
            <a:extLst>
              <a:ext uri="{FF2B5EF4-FFF2-40B4-BE49-F238E27FC236}">
                <a16:creationId xmlns="" xmlns:a16="http://schemas.microsoft.com/office/drawing/2014/main" id="{83DFA3DF-F024-49FD-B71B-EE2C8C112F61}"/>
              </a:ext>
            </a:extLst>
          </p:cNvPr>
          <p:cNvPicPr>
            <a:picLocks noChangeAspect="1"/>
          </p:cNvPicPr>
          <p:nvPr/>
        </p:nvPicPr>
        <p:blipFill>
          <a:blip r:embed="rId3"/>
          <a:stretch>
            <a:fillRect/>
          </a:stretch>
        </p:blipFill>
        <p:spPr>
          <a:xfrm>
            <a:off x="2852796" y="377100"/>
            <a:ext cx="6822015" cy="1457070"/>
          </a:xfrm>
          <a:prstGeom prst="rect">
            <a:avLst/>
          </a:prstGeom>
        </p:spPr>
      </p:pic>
      <p:pic>
        <p:nvPicPr>
          <p:cNvPr id="13" name="Picture 12" descr="A cartoon of a child holding books&#10;&#10;AI-generated content may be incorrect.">
            <a:extLst>
              <a:ext uri="{FF2B5EF4-FFF2-40B4-BE49-F238E27FC236}">
                <a16:creationId xmlns="" xmlns:a16="http://schemas.microsoft.com/office/drawing/2014/main" id="{3E5B04B1-E8FA-96C4-2A5B-994E6B0F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57" y="1389620"/>
            <a:ext cx="4149967" cy="5288112"/>
          </a:xfrm>
          <a:prstGeom prst="rect">
            <a:avLst/>
          </a:prstGeo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69174" y="62892"/>
            <a:ext cx="7800008" cy="5887850"/>
          </a:xfrm>
          <a:prstGeom prst="rect">
            <a:avLst/>
          </a:prstGeom>
        </p:spPr>
      </p:pic>
      <p:grpSp>
        <p:nvGrpSpPr>
          <p:cNvPr id="2" name="组合 1"/>
          <p:cNvGrpSpPr/>
          <p:nvPr/>
        </p:nvGrpSpPr>
        <p:grpSpPr>
          <a:xfrm>
            <a:off x="17527" y="4665181"/>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21" name="图片 20"/>
          <p:cNvPicPr>
            <a:picLocks noChangeAspect="1"/>
          </p:cNvPicPr>
          <p:nvPr/>
        </p:nvPicPr>
        <p:blipFill rotWithShape="1">
          <a:blip r:embed="rId7"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5" name="Picture 4">
            <a:extLst>
              <a:ext uri="{FF2B5EF4-FFF2-40B4-BE49-F238E27FC236}">
                <a16:creationId xmlns="" xmlns:a16="http://schemas.microsoft.com/office/drawing/2014/main" id="{58773157-2C9D-FB21-75AF-6564DB80F426}"/>
              </a:ext>
            </a:extLst>
          </p:cNvPr>
          <p:cNvPicPr>
            <a:picLocks noChangeAspect="1"/>
          </p:cNvPicPr>
          <p:nvPr/>
        </p:nvPicPr>
        <p:blipFill>
          <a:blip r:embed="rId8"/>
          <a:stretch>
            <a:fillRect/>
          </a:stretch>
        </p:blipFill>
        <p:spPr>
          <a:xfrm>
            <a:off x="4808521" y="307685"/>
            <a:ext cx="6937648" cy="5480630"/>
          </a:xfrm>
          <a:prstGeom prst="rect">
            <a:avLst/>
          </a:prstGeom>
        </p:spPr>
      </p:pic>
      <p:pic>
        <p:nvPicPr>
          <p:cNvPr id="6" name="Picture 5" descr="A cartoon of a child holding books&#10;&#10;AI-generated content may be incorrect.">
            <a:extLst>
              <a:ext uri="{FF2B5EF4-FFF2-40B4-BE49-F238E27FC236}">
                <a16:creationId xmlns="" xmlns:a16="http://schemas.microsoft.com/office/drawing/2014/main" id="{9EDD7768-7E11-D81F-908A-939FFFECE4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590" y="1559741"/>
            <a:ext cx="4149967" cy="5288112"/>
          </a:xfrm>
          <a:prstGeom prst="rect">
            <a:avLst/>
          </a:prstGeom>
        </p:spPr>
      </p:pic>
    </p:spTree>
    <p:extLst>
      <p:ext uri="{BB962C8B-B14F-4D97-AF65-F5344CB8AC3E}">
        <p14:creationId xmlns:p14="http://schemas.microsoft.com/office/powerpoint/2010/main" val="18308840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00" y="-4130"/>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图片 16"/>
          <p:cNvPicPr>
            <a:picLocks noChangeAspect="1"/>
          </p:cNvPicPr>
          <p:nvPr/>
        </p:nvPicPr>
        <p:blipFill rotWithShape="1">
          <a:blip r:embed="rId6"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8142" y="66974"/>
            <a:ext cx="9220958" cy="6440636"/>
          </a:xfrm>
          <a:prstGeom prst="rect">
            <a:avLst/>
          </a:prstGeom>
        </p:spPr>
      </p:pic>
      <p:pic>
        <p:nvPicPr>
          <p:cNvPr id="5" name="Picture 4">
            <a:extLst>
              <a:ext uri="{FF2B5EF4-FFF2-40B4-BE49-F238E27FC236}">
                <a16:creationId xmlns="" xmlns:a16="http://schemas.microsoft.com/office/drawing/2014/main" id="{AC29B8C3-A8B5-FA2A-17B1-29B3CC33F0EA}"/>
              </a:ext>
            </a:extLst>
          </p:cNvPr>
          <p:cNvPicPr>
            <a:picLocks noChangeAspect="1"/>
          </p:cNvPicPr>
          <p:nvPr/>
        </p:nvPicPr>
        <p:blipFill>
          <a:blip r:embed="rId8"/>
          <a:stretch>
            <a:fillRect/>
          </a:stretch>
        </p:blipFill>
        <p:spPr>
          <a:xfrm>
            <a:off x="3042933" y="1037906"/>
            <a:ext cx="4090771" cy="1365622"/>
          </a:xfrm>
          <a:prstGeom prst="rect">
            <a:avLst/>
          </a:prstGeom>
        </p:spPr>
      </p:pic>
      <p:pic>
        <p:nvPicPr>
          <p:cNvPr id="15" name="Picture 14">
            <a:extLst>
              <a:ext uri="{FF2B5EF4-FFF2-40B4-BE49-F238E27FC236}">
                <a16:creationId xmlns="" xmlns:a16="http://schemas.microsoft.com/office/drawing/2014/main" id="{BF0C6981-E57B-7428-BFA7-855180617FB2}"/>
              </a:ext>
            </a:extLst>
          </p:cNvPr>
          <p:cNvPicPr>
            <a:picLocks noChangeAspect="1"/>
          </p:cNvPicPr>
          <p:nvPr/>
        </p:nvPicPr>
        <p:blipFill>
          <a:blip r:embed="rId9"/>
          <a:stretch>
            <a:fillRect/>
          </a:stretch>
        </p:blipFill>
        <p:spPr>
          <a:xfrm>
            <a:off x="1244242" y="1754204"/>
            <a:ext cx="8340051" cy="3816427"/>
          </a:xfrm>
          <a:prstGeom prst="rect">
            <a:avLst/>
          </a:prstGeom>
        </p:spPr>
      </p:pic>
    </p:spTree>
    <p:extLst>
      <p:ext uri="{BB962C8B-B14F-4D97-AF65-F5344CB8AC3E}">
        <p14:creationId xmlns:p14="http://schemas.microsoft.com/office/powerpoint/2010/main" val="6029279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TotalTime>
  <Words>441</Words>
  <Application>Microsoft Office PowerPoint</Application>
  <PresentationFormat>Widescreen</PresentationFormat>
  <Paragraphs>15</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微软雅黑</vt:lpstr>
      <vt:lpstr>宋体</vt:lpstr>
      <vt:lpstr>Arial</vt:lpstr>
      <vt:lpstr>Arial-Rounded</vt:lpstr>
      <vt:lpstr>Calibri</vt:lpstr>
      <vt:lpstr>Cambria</vt:lpstr>
      <vt:lpstr>Wingdings</vt:lpstr>
      <vt:lpstr>思源黑体 CN</vt:lpstr>
      <vt:lpstr>思源黑体 CN Bold</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95</cp:revision>
  <dcterms:created xsi:type="dcterms:W3CDTF">2022-08-09T10:25:29Z</dcterms:created>
  <dcterms:modified xsi:type="dcterms:W3CDTF">2026-01-12T14:46:48Z</dcterms:modified>
</cp:coreProperties>
</file>