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7" r:id="rId2"/>
    <p:sldMasterId id="2147483699" r:id="rId3"/>
  </p:sldMasterIdLst>
  <p:notesMasterIdLst>
    <p:notesMasterId r:id="rId18"/>
  </p:notesMasterIdLst>
  <p:sldIdLst>
    <p:sldId id="257" r:id="rId4"/>
    <p:sldId id="751" r:id="rId5"/>
    <p:sldId id="752" r:id="rId6"/>
    <p:sldId id="418" r:id="rId7"/>
    <p:sldId id="748" r:id="rId8"/>
    <p:sldId id="874" r:id="rId9"/>
    <p:sldId id="452" r:id="rId10"/>
    <p:sldId id="871" r:id="rId11"/>
    <p:sldId id="855" r:id="rId12"/>
    <p:sldId id="872" r:id="rId13"/>
    <p:sldId id="856" r:id="rId14"/>
    <p:sldId id="859" r:id="rId15"/>
    <p:sldId id="873" r:id="rId16"/>
    <p:sldId id="8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195163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1203088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301825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19854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2683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77755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60990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101482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8654184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581293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9133911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05624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49175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442672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82789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9176662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45681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378724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298996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889769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813938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992865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ti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t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6D1E0B9-2C4C-7D86-4B06-59149D2D9E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8214" y="133647"/>
            <a:ext cx="1526987" cy="152698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838B435-D59A-2DE3-A33E-A2FFA972164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214" y="133647"/>
            <a:ext cx="1526987" cy="1526987"/>
          </a:xfrm>
          <a:prstGeom prst="rect">
            <a:avLst/>
          </a:prstGeom>
        </p:spPr>
      </p:pic>
    </p:spTree>
    <p:extLst>
      <p:ext uri="{BB962C8B-B14F-4D97-AF65-F5344CB8AC3E}">
        <p14:creationId xmlns:p14="http://schemas.microsoft.com/office/powerpoint/2010/main" val="28694351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91367DE-D18B-3610-51AB-B4F2641D6B8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214" y="133647"/>
            <a:ext cx="1526987" cy="1526987"/>
          </a:xfrm>
          <a:prstGeom prst="rect">
            <a:avLst/>
          </a:prstGeom>
        </p:spPr>
      </p:pic>
    </p:spTree>
    <p:extLst>
      <p:ext uri="{BB962C8B-B14F-4D97-AF65-F5344CB8AC3E}">
        <p14:creationId xmlns:p14="http://schemas.microsoft.com/office/powerpoint/2010/main" val="701164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Diện tích hình tam giác ABC nhỏ hơn diện tích hình tam giác A</a:t>
            </a:r>
            <a:r>
              <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DC</a:t>
            </a:r>
            <a:r>
              <a:rPr kumimoji="0" lang="vi-VN"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vì hình tam giác ABC nằm bên trong hình tam giác </a:t>
            </a: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ADC</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rộng</a:t>
            </a:r>
            <a:r>
              <a:rPr kumimoji="0" lang="en-US" sz="3200" b="1" i="0" u="none" strike="noStrike" kern="1200" cap="none" spc="0" normalizeH="0" baseline="0" noProof="0" dirty="0">
                <a:ln>
                  <a:noFill/>
                </a:ln>
                <a:solidFill>
                  <a:srgbClr val="002060"/>
                </a:solidFill>
                <a:effectLst/>
                <a:uLnTx/>
                <a:uFillTx/>
                <a:latin typeface="Calibri"/>
                <a:ea typeface="+mn-ea"/>
                <a:cs typeface="+mn-cs"/>
              </a:rPr>
              <a:t>: So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tam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ABD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tam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Con voi màu vàng gồm 29 ô vuông.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Con cá màu xanh gồm 28 ô vuông.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Vậy diện tích hình con voi lớn hơn diện tích hình con cá.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4 ô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vuông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B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4 ô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vuông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Vậy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diện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tích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B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nhau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chu vi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tức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chữ</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vuông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818458" y="15913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8"/>
          <a:stretch>
            <a:fillRect/>
          </a:stretch>
        </p:blipFill>
        <p:spPr>
          <a:xfrm>
            <a:off x="5186050" y="2021535"/>
            <a:ext cx="2810500" cy="1176630"/>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n_n_ni_202512140942_jkv6w">
            <a:hlinkClick r:id="" action="ppaction://media"/>
            <a:extLst>
              <a:ext uri="{FF2B5EF4-FFF2-40B4-BE49-F238E27FC236}">
                <a16:creationId xmlns:a16="http://schemas.microsoft.com/office/drawing/2014/main" id="{8B03E341-C0F8-720B-9782-09075AFCA6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2" cy="6858001"/>
          </a:xfrm>
          <a:prstGeom prst="rect">
            <a:avLst/>
          </a:prstGeom>
        </p:spPr>
      </p:pic>
    </p:spTree>
    <p:extLst>
      <p:ext uri="{BB962C8B-B14F-4D97-AF65-F5344CB8AC3E}">
        <p14:creationId xmlns:p14="http://schemas.microsoft.com/office/powerpoint/2010/main" val="479536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một</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nhật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tớ</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bé</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hơn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tròn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cậu</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FA32B1E-758E-4128-9E9E-DC8FAD8162ED}"/>
              </a:ext>
            </a:extLst>
          </p:cNvPr>
          <p:cNvSpPr txBox="1"/>
          <p:nvPr/>
        </p:nvSpPr>
        <p:spPr>
          <a:xfrm>
            <a:off x="4880345" y="2124075"/>
            <a:ext cx="6587756"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nằm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hoàn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toàn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tròn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4918796" y="3228975"/>
            <a:ext cx="6577879"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tích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tích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tròn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6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B</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cũng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6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B</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10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cắt</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thành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hai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D</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6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D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4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tổng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 </a:t>
            </a:r>
            <a:r>
              <a:rPr kumimoji="0" lang="en-US" sz="3200" b="1" i="0" u="none" strike="noStrike" kern="1200" cap="none" spc="0" normalizeH="0" baseline="0" noProof="0" dirty="0" err="1">
                <a:ln>
                  <a:noFill/>
                </a:ln>
                <a:solidFill>
                  <a:prstClr val="black"/>
                </a:solidFill>
                <a:effectLst/>
                <a:uLnTx/>
                <a:uFillTx/>
                <a:latin typeface="Calibri"/>
                <a:ea typeface="HP001" panose="020B0603050302020204" pitchFamily="34" charset="0"/>
                <a:cs typeface="+mn-cs"/>
              </a:rPr>
              <a:t>và</a:t>
            </a:r>
            <a:r>
              <a:rPr kumimoji="0" lang="en-US" sz="32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 D</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480</Words>
  <Application>Microsoft Office PowerPoint</Application>
  <PresentationFormat>Widescreen</PresentationFormat>
  <Paragraphs>61</Paragraphs>
  <Slides>14</Slides>
  <Notes>9</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等线</vt:lpstr>
      <vt:lpstr>Arial</vt:lpstr>
      <vt:lpstr>Calibri</vt:lpstr>
      <vt:lpstr>Cambria</vt:lpstr>
      <vt:lpstr>Coiny</vt:lpstr>
      <vt:lpstr>HP001</vt:lpstr>
      <vt:lpstr>Times New Roman</vt:lpstr>
      <vt:lpstr>Wingdings</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2022-10-23T11:38:38Z</dcterms:created>
  <dcterms:modified xsi:type="dcterms:W3CDTF">2025-12-14T02:43:37Z</dcterms:modified>
</cp:coreProperties>
</file>