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1" r:id="rId4"/>
    <p:sldMasterId id="2147483714" r:id="rId5"/>
    <p:sldMasterId id="2147483728" r:id="rId6"/>
  </p:sldMasterIdLst>
  <p:notesMasterIdLst>
    <p:notesMasterId r:id="rId32"/>
  </p:notesMasterIdLst>
  <p:sldIdLst>
    <p:sldId id="349" r:id="rId7"/>
    <p:sldId id="257" r:id="rId8"/>
    <p:sldId id="355" r:id="rId9"/>
    <p:sldId id="274" r:id="rId10"/>
    <p:sldId id="273" r:id="rId11"/>
    <p:sldId id="357" r:id="rId12"/>
    <p:sldId id="272" r:id="rId13"/>
    <p:sldId id="269" r:id="rId14"/>
    <p:sldId id="356" r:id="rId15"/>
    <p:sldId id="262" r:id="rId16"/>
    <p:sldId id="369" r:id="rId17"/>
    <p:sldId id="367" r:id="rId18"/>
    <p:sldId id="368" r:id="rId19"/>
    <p:sldId id="281" r:id="rId20"/>
    <p:sldId id="359" r:id="rId21"/>
    <p:sldId id="372" r:id="rId22"/>
    <p:sldId id="374" r:id="rId23"/>
    <p:sldId id="375" r:id="rId24"/>
    <p:sldId id="376" r:id="rId25"/>
    <p:sldId id="377" r:id="rId26"/>
    <p:sldId id="379" r:id="rId27"/>
    <p:sldId id="380" r:id="rId28"/>
    <p:sldId id="381" r:id="rId29"/>
    <p:sldId id="394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2402-5BAB-4DAE-8F21-085E7D4441B3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B2A2-E6C7-4EF6-A651-7DE38F07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B2A2-E6C7-4EF6-A651-7DE38F070D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92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52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251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5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1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B2A2-E6C7-4EF6-A651-7DE38F070D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D2B8A-DD51-B3AE-E26C-3A080F482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0B1547E0-B9EB-E3E3-64DD-A76988390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E0353DE6-4FFA-D681-0C14-33D65F010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6EF20E-A2A9-DDDE-6B66-34A2C9C0C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47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9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9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0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1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5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42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2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81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0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3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7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80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7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3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6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0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7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7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2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0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523876" y="342900"/>
            <a:ext cx="11049000" cy="6219825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FC24CC-FEEC-68EF-0BC4-CBD8BD846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133D81B-6179-69E8-B3B5-BDBF43161853}"/>
              </a:ext>
            </a:extLst>
          </p:cNvPr>
          <p:cNvSpPr/>
          <p:nvPr userDrawn="1"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5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5601A0-E40D-CACC-87B2-D48A9D9EE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9D38F83-AEE6-743A-134D-61AD50CBE841}"/>
              </a:ext>
            </a:extLst>
          </p:cNvPr>
          <p:cNvSpPr/>
          <p:nvPr userDrawn="1"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18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523876" y="342900"/>
            <a:ext cx="11049000" cy="6219825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6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7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8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2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80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3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4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0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1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2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1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3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8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00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F180EE-F83B-812B-937C-97DAB24A4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4310262-AC85-4399-5263-21308B027B1F}"/>
              </a:ext>
            </a:extLst>
          </p:cNvPr>
          <p:cNvSpPr/>
          <p:nvPr userDrawn="1"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F189E20-7817-22AA-BE4B-E44338069F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884" y="9160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3D92017-E6EC-344D-3E95-471A38BAAB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884" y="9160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9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65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40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97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19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pn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5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12.svg"/><Relationship Id="rId9" Type="http://schemas.openxmlformats.org/officeDocument/2006/relationships/image" Target="../media/image49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xmlns="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80592" y="1720416"/>
            <a:ext cx="7673009" cy="22419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F647396-2275-4373-AB7B-D65BD21A8C66}"/>
              </a:ext>
            </a:extLst>
          </p:cNvPr>
          <p:cNvGrpSpPr/>
          <p:nvPr/>
        </p:nvGrpSpPr>
        <p:grpSpPr>
          <a:xfrm>
            <a:off x="968715" y="1685086"/>
            <a:ext cx="9990568" cy="2084987"/>
            <a:chOff x="3327910" y="7227241"/>
            <a:chExt cx="8584866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4BB0D30-A8B3-4CC5-9E21-701C366B1CAA}"/>
                </a:ext>
              </a:extLst>
            </p:cNvPr>
            <p:cNvSpPr txBox="1"/>
            <p:nvPr/>
          </p:nvSpPr>
          <p:spPr>
            <a:xfrm>
              <a:off x="4283342" y="7227241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 defTabSz="1219170">
                <a:lnSpc>
                  <a:spcPct val="80000"/>
                </a:lnSpc>
                <a:buClr>
                  <a:srgbClr val="000000"/>
                </a:buClr>
              </a:pPr>
              <a:endParaRPr lang="en-US" sz="8800" kern="0" dirty="0">
                <a:ln w="295275">
                  <a:solidFill>
                    <a:srgbClr val="B3C3F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5F3EFBA-8D74-4827-AF3C-BF05DE13C47A}"/>
                </a:ext>
              </a:extLst>
            </p:cNvPr>
            <p:cNvSpPr txBox="1"/>
            <p:nvPr/>
          </p:nvSpPr>
          <p:spPr>
            <a:xfrm>
              <a:off x="3327910" y="7727121"/>
              <a:ext cx="8584866" cy="110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80000"/>
                </a:lnSpc>
                <a:buClr>
                  <a:srgbClr val="000000"/>
                </a:buClr>
              </a:pP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K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H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Ở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I 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Đ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Ộ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N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G 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endParaRPr lang="en-US" sz="96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xmlns="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xmlns="" id="{9FAA13FA-2822-408E-8D4A-7B51FD511E29}"/>
              </a:ext>
            </a:extLst>
          </p:cNvPr>
          <p:cNvSpPr/>
          <p:nvPr/>
        </p:nvSpPr>
        <p:spPr>
          <a:xfrm>
            <a:off x="301567" y="4810125"/>
            <a:ext cx="6908857" cy="1769416"/>
          </a:xfrm>
          <a:custGeom>
            <a:avLst/>
            <a:gdLst>
              <a:gd name="connsiteX0" fmla="*/ 0 w 6908857"/>
              <a:gd name="connsiteY0" fmla="*/ 432109 h 1769416"/>
              <a:gd name="connsiteX1" fmla="*/ 432109 w 6908857"/>
              <a:gd name="connsiteY1" fmla="*/ 0 h 1769416"/>
              <a:gd name="connsiteX2" fmla="*/ 6476748 w 6908857"/>
              <a:gd name="connsiteY2" fmla="*/ 0 h 1769416"/>
              <a:gd name="connsiteX3" fmla="*/ 6908857 w 6908857"/>
              <a:gd name="connsiteY3" fmla="*/ 432109 h 1769416"/>
              <a:gd name="connsiteX4" fmla="*/ 6908857 w 6908857"/>
              <a:gd name="connsiteY4" fmla="*/ 1337307 h 1769416"/>
              <a:gd name="connsiteX5" fmla="*/ 6476748 w 6908857"/>
              <a:gd name="connsiteY5" fmla="*/ 1769416 h 1769416"/>
              <a:gd name="connsiteX6" fmla="*/ 432109 w 6908857"/>
              <a:gd name="connsiteY6" fmla="*/ 1769416 h 1769416"/>
              <a:gd name="connsiteX7" fmla="*/ 0 w 6908857"/>
              <a:gd name="connsiteY7" fmla="*/ 1337307 h 1769416"/>
              <a:gd name="connsiteX8" fmla="*/ 0 w 6908857"/>
              <a:gd name="connsiteY8" fmla="*/ 432109 h 17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57" h="1769416" fill="none" extrusionOk="0">
                <a:moveTo>
                  <a:pt x="0" y="432109"/>
                </a:moveTo>
                <a:cubicBezTo>
                  <a:pt x="-868" y="196505"/>
                  <a:pt x="177090" y="-11002"/>
                  <a:pt x="432109" y="0"/>
                </a:cubicBezTo>
                <a:cubicBezTo>
                  <a:pt x="2621165" y="-35273"/>
                  <a:pt x="5089435" y="-144294"/>
                  <a:pt x="6476748" y="0"/>
                </a:cubicBezTo>
                <a:cubicBezTo>
                  <a:pt x="6718522" y="952"/>
                  <a:pt x="6898723" y="184918"/>
                  <a:pt x="6908857" y="432109"/>
                </a:cubicBezTo>
                <a:cubicBezTo>
                  <a:pt x="6951441" y="834300"/>
                  <a:pt x="6860498" y="936846"/>
                  <a:pt x="6908857" y="1337307"/>
                </a:cubicBezTo>
                <a:cubicBezTo>
                  <a:pt x="6933202" y="1557544"/>
                  <a:pt x="6718019" y="1766571"/>
                  <a:pt x="6476748" y="1769416"/>
                </a:cubicBezTo>
                <a:cubicBezTo>
                  <a:pt x="4958236" y="1846941"/>
                  <a:pt x="3065431" y="1725713"/>
                  <a:pt x="432109" y="1769416"/>
                </a:cubicBezTo>
                <a:cubicBezTo>
                  <a:pt x="163808" y="1761200"/>
                  <a:pt x="-3914" y="1575900"/>
                  <a:pt x="0" y="1337307"/>
                </a:cubicBezTo>
                <a:cubicBezTo>
                  <a:pt x="-3459" y="926953"/>
                  <a:pt x="-67171" y="786356"/>
                  <a:pt x="0" y="432109"/>
                </a:cubicBezTo>
                <a:close/>
              </a:path>
              <a:path w="6908857" h="1769416" stroke="0" extrusionOk="0">
                <a:moveTo>
                  <a:pt x="0" y="432109"/>
                </a:moveTo>
                <a:cubicBezTo>
                  <a:pt x="-6657" y="170461"/>
                  <a:pt x="177185" y="13183"/>
                  <a:pt x="432109" y="0"/>
                </a:cubicBezTo>
                <a:cubicBezTo>
                  <a:pt x="1221744" y="-95379"/>
                  <a:pt x="5869641" y="58096"/>
                  <a:pt x="6476748" y="0"/>
                </a:cubicBezTo>
                <a:cubicBezTo>
                  <a:pt x="6703268" y="-8536"/>
                  <a:pt x="6903746" y="189788"/>
                  <a:pt x="6908857" y="432109"/>
                </a:cubicBezTo>
                <a:cubicBezTo>
                  <a:pt x="6917767" y="612597"/>
                  <a:pt x="6860859" y="1190606"/>
                  <a:pt x="6908857" y="1337307"/>
                </a:cubicBezTo>
                <a:cubicBezTo>
                  <a:pt x="6915281" y="1568317"/>
                  <a:pt x="6685053" y="1739191"/>
                  <a:pt x="6476748" y="1769416"/>
                </a:cubicBezTo>
                <a:cubicBezTo>
                  <a:pt x="4714393" y="1709510"/>
                  <a:pt x="1506446" y="1851930"/>
                  <a:pt x="432109" y="1769416"/>
                </a:cubicBezTo>
                <a:cubicBezTo>
                  <a:pt x="175268" y="1773914"/>
                  <a:pt x="-15100" y="1591279"/>
                  <a:pt x="0" y="1337307"/>
                </a:cubicBezTo>
                <a:cubicBezTo>
                  <a:pt x="-45628" y="1077830"/>
                  <a:pt x="27880" y="635331"/>
                  <a:pt x="0" y="43210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Mõ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i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625" y="1290222"/>
            <a:ext cx="3322899" cy="3322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xmlns="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xmlns="" id="{9FAA13FA-2822-408E-8D4A-7B51FD511E29}"/>
              </a:ext>
            </a:extLst>
          </p:cNvPr>
          <p:cNvSpPr/>
          <p:nvPr/>
        </p:nvSpPr>
        <p:spPr>
          <a:xfrm>
            <a:off x="301567" y="4810125"/>
            <a:ext cx="6908857" cy="1769416"/>
          </a:xfrm>
          <a:custGeom>
            <a:avLst/>
            <a:gdLst>
              <a:gd name="connsiteX0" fmla="*/ 0 w 6908857"/>
              <a:gd name="connsiteY0" fmla="*/ 432109 h 1769416"/>
              <a:gd name="connsiteX1" fmla="*/ 432109 w 6908857"/>
              <a:gd name="connsiteY1" fmla="*/ 0 h 1769416"/>
              <a:gd name="connsiteX2" fmla="*/ 6476748 w 6908857"/>
              <a:gd name="connsiteY2" fmla="*/ 0 h 1769416"/>
              <a:gd name="connsiteX3" fmla="*/ 6908857 w 6908857"/>
              <a:gd name="connsiteY3" fmla="*/ 432109 h 1769416"/>
              <a:gd name="connsiteX4" fmla="*/ 6908857 w 6908857"/>
              <a:gd name="connsiteY4" fmla="*/ 1337307 h 1769416"/>
              <a:gd name="connsiteX5" fmla="*/ 6476748 w 6908857"/>
              <a:gd name="connsiteY5" fmla="*/ 1769416 h 1769416"/>
              <a:gd name="connsiteX6" fmla="*/ 432109 w 6908857"/>
              <a:gd name="connsiteY6" fmla="*/ 1769416 h 1769416"/>
              <a:gd name="connsiteX7" fmla="*/ 0 w 6908857"/>
              <a:gd name="connsiteY7" fmla="*/ 1337307 h 1769416"/>
              <a:gd name="connsiteX8" fmla="*/ 0 w 6908857"/>
              <a:gd name="connsiteY8" fmla="*/ 432109 h 17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57" h="1769416" fill="none" extrusionOk="0">
                <a:moveTo>
                  <a:pt x="0" y="432109"/>
                </a:moveTo>
                <a:cubicBezTo>
                  <a:pt x="-868" y="196505"/>
                  <a:pt x="177090" y="-11002"/>
                  <a:pt x="432109" y="0"/>
                </a:cubicBezTo>
                <a:cubicBezTo>
                  <a:pt x="2621165" y="-35273"/>
                  <a:pt x="5089435" y="-144294"/>
                  <a:pt x="6476748" y="0"/>
                </a:cubicBezTo>
                <a:cubicBezTo>
                  <a:pt x="6718522" y="952"/>
                  <a:pt x="6898723" y="184918"/>
                  <a:pt x="6908857" y="432109"/>
                </a:cubicBezTo>
                <a:cubicBezTo>
                  <a:pt x="6951441" y="834300"/>
                  <a:pt x="6860498" y="936846"/>
                  <a:pt x="6908857" y="1337307"/>
                </a:cubicBezTo>
                <a:cubicBezTo>
                  <a:pt x="6933202" y="1557544"/>
                  <a:pt x="6718019" y="1766571"/>
                  <a:pt x="6476748" y="1769416"/>
                </a:cubicBezTo>
                <a:cubicBezTo>
                  <a:pt x="4958236" y="1846941"/>
                  <a:pt x="3065431" y="1725713"/>
                  <a:pt x="432109" y="1769416"/>
                </a:cubicBezTo>
                <a:cubicBezTo>
                  <a:pt x="163808" y="1761200"/>
                  <a:pt x="-3914" y="1575900"/>
                  <a:pt x="0" y="1337307"/>
                </a:cubicBezTo>
                <a:cubicBezTo>
                  <a:pt x="-3459" y="926953"/>
                  <a:pt x="-67171" y="786356"/>
                  <a:pt x="0" y="432109"/>
                </a:cubicBezTo>
                <a:close/>
              </a:path>
              <a:path w="6908857" h="1769416" stroke="0" extrusionOk="0">
                <a:moveTo>
                  <a:pt x="0" y="432109"/>
                </a:moveTo>
                <a:cubicBezTo>
                  <a:pt x="-6657" y="170461"/>
                  <a:pt x="177185" y="13183"/>
                  <a:pt x="432109" y="0"/>
                </a:cubicBezTo>
                <a:cubicBezTo>
                  <a:pt x="1221744" y="-95379"/>
                  <a:pt x="5869641" y="58096"/>
                  <a:pt x="6476748" y="0"/>
                </a:cubicBezTo>
                <a:cubicBezTo>
                  <a:pt x="6703268" y="-8536"/>
                  <a:pt x="6903746" y="189788"/>
                  <a:pt x="6908857" y="432109"/>
                </a:cubicBezTo>
                <a:cubicBezTo>
                  <a:pt x="6917767" y="612597"/>
                  <a:pt x="6860859" y="1190606"/>
                  <a:pt x="6908857" y="1337307"/>
                </a:cubicBezTo>
                <a:cubicBezTo>
                  <a:pt x="6915281" y="1568317"/>
                  <a:pt x="6685053" y="1739191"/>
                  <a:pt x="6476748" y="1769416"/>
                </a:cubicBezTo>
                <a:cubicBezTo>
                  <a:pt x="4714393" y="1709510"/>
                  <a:pt x="1506446" y="1851930"/>
                  <a:pt x="432109" y="1769416"/>
                </a:cubicBezTo>
                <a:cubicBezTo>
                  <a:pt x="175268" y="1773914"/>
                  <a:pt x="-15100" y="1591279"/>
                  <a:pt x="0" y="1337307"/>
                </a:cubicBezTo>
                <a:cubicBezTo>
                  <a:pt x="-45628" y="1077830"/>
                  <a:pt x="27880" y="635331"/>
                  <a:pt x="0" y="43210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xướng: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 đơn ca một câu, một đoạn trước hoặc sau phần hát của tập thể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075" y="1830977"/>
            <a:ext cx="4608775" cy="276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xmlns="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xmlns="" id="{9FAA13FA-2822-408E-8D4A-7B51FD511E29}"/>
              </a:ext>
            </a:extLst>
          </p:cNvPr>
          <p:cNvSpPr/>
          <p:nvPr/>
        </p:nvSpPr>
        <p:spPr>
          <a:xfrm>
            <a:off x="301567" y="4810125"/>
            <a:ext cx="6908857" cy="1769416"/>
          </a:xfrm>
          <a:custGeom>
            <a:avLst/>
            <a:gdLst>
              <a:gd name="connsiteX0" fmla="*/ 0 w 6908857"/>
              <a:gd name="connsiteY0" fmla="*/ 432109 h 1769416"/>
              <a:gd name="connsiteX1" fmla="*/ 432109 w 6908857"/>
              <a:gd name="connsiteY1" fmla="*/ 0 h 1769416"/>
              <a:gd name="connsiteX2" fmla="*/ 6476748 w 6908857"/>
              <a:gd name="connsiteY2" fmla="*/ 0 h 1769416"/>
              <a:gd name="connsiteX3" fmla="*/ 6908857 w 6908857"/>
              <a:gd name="connsiteY3" fmla="*/ 432109 h 1769416"/>
              <a:gd name="connsiteX4" fmla="*/ 6908857 w 6908857"/>
              <a:gd name="connsiteY4" fmla="*/ 1337307 h 1769416"/>
              <a:gd name="connsiteX5" fmla="*/ 6476748 w 6908857"/>
              <a:gd name="connsiteY5" fmla="*/ 1769416 h 1769416"/>
              <a:gd name="connsiteX6" fmla="*/ 432109 w 6908857"/>
              <a:gd name="connsiteY6" fmla="*/ 1769416 h 1769416"/>
              <a:gd name="connsiteX7" fmla="*/ 0 w 6908857"/>
              <a:gd name="connsiteY7" fmla="*/ 1337307 h 1769416"/>
              <a:gd name="connsiteX8" fmla="*/ 0 w 6908857"/>
              <a:gd name="connsiteY8" fmla="*/ 432109 h 17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57" h="1769416" fill="none" extrusionOk="0">
                <a:moveTo>
                  <a:pt x="0" y="432109"/>
                </a:moveTo>
                <a:cubicBezTo>
                  <a:pt x="-868" y="196505"/>
                  <a:pt x="177090" y="-11002"/>
                  <a:pt x="432109" y="0"/>
                </a:cubicBezTo>
                <a:cubicBezTo>
                  <a:pt x="2621165" y="-35273"/>
                  <a:pt x="5089435" y="-144294"/>
                  <a:pt x="6476748" y="0"/>
                </a:cubicBezTo>
                <a:cubicBezTo>
                  <a:pt x="6718522" y="952"/>
                  <a:pt x="6898723" y="184918"/>
                  <a:pt x="6908857" y="432109"/>
                </a:cubicBezTo>
                <a:cubicBezTo>
                  <a:pt x="6951441" y="834300"/>
                  <a:pt x="6860498" y="936846"/>
                  <a:pt x="6908857" y="1337307"/>
                </a:cubicBezTo>
                <a:cubicBezTo>
                  <a:pt x="6933202" y="1557544"/>
                  <a:pt x="6718019" y="1766571"/>
                  <a:pt x="6476748" y="1769416"/>
                </a:cubicBezTo>
                <a:cubicBezTo>
                  <a:pt x="4958236" y="1846941"/>
                  <a:pt x="3065431" y="1725713"/>
                  <a:pt x="432109" y="1769416"/>
                </a:cubicBezTo>
                <a:cubicBezTo>
                  <a:pt x="163808" y="1761200"/>
                  <a:pt x="-3914" y="1575900"/>
                  <a:pt x="0" y="1337307"/>
                </a:cubicBezTo>
                <a:cubicBezTo>
                  <a:pt x="-3459" y="926953"/>
                  <a:pt x="-67171" y="786356"/>
                  <a:pt x="0" y="432109"/>
                </a:cubicBezTo>
                <a:close/>
              </a:path>
              <a:path w="6908857" h="1769416" stroke="0" extrusionOk="0">
                <a:moveTo>
                  <a:pt x="0" y="432109"/>
                </a:moveTo>
                <a:cubicBezTo>
                  <a:pt x="-6657" y="170461"/>
                  <a:pt x="177185" y="13183"/>
                  <a:pt x="432109" y="0"/>
                </a:cubicBezTo>
                <a:cubicBezTo>
                  <a:pt x="1221744" y="-95379"/>
                  <a:pt x="5869641" y="58096"/>
                  <a:pt x="6476748" y="0"/>
                </a:cubicBezTo>
                <a:cubicBezTo>
                  <a:pt x="6703268" y="-8536"/>
                  <a:pt x="6903746" y="189788"/>
                  <a:pt x="6908857" y="432109"/>
                </a:cubicBezTo>
                <a:cubicBezTo>
                  <a:pt x="6917767" y="612597"/>
                  <a:pt x="6860859" y="1190606"/>
                  <a:pt x="6908857" y="1337307"/>
                </a:cubicBezTo>
                <a:cubicBezTo>
                  <a:pt x="6915281" y="1568317"/>
                  <a:pt x="6685053" y="1739191"/>
                  <a:pt x="6476748" y="1769416"/>
                </a:cubicBezTo>
                <a:cubicBezTo>
                  <a:pt x="4714393" y="1709510"/>
                  <a:pt x="1506446" y="1851930"/>
                  <a:pt x="432109" y="1769416"/>
                </a:cubicBezTo>
                <a:cubicBezTo>
                  <a:pt x="175268" y="1773914"/>
                  <a:pt x="-15100" y="1591279"/>
                  <a:pt x="0" y="1337307"/>
                </a:cubicBezTo>
                <a:cubicBezTo>
                  <a:pt x="-45628" y="1077830"/>
                  <a:pt x="27880" y="635331"/>
                  <a:pt x="0" y="43210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Cọn nước: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hình bánh xe có gắn một hệ thống ống bằng tre, nứa, có thể tự quay được nhờ sức nước, dùng để đưa nước từ suối, sông lên ruộng.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00" y="1530204"/>
            <a:ext cx="4827850" cy="305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xmlns="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xmlns="" id="{9FAA13FA-2822-408E-8D4A-7B51FD511E29}"/>
              </a:ext>
            </a:extLst>
          </p:cNvPr>
          <p:cNvSpPr/>
          <p:nvPr/>
        </p:nvSpPr>
        <p:spPr>
          <a:xfrm>
            <a:off x="301567" y="4810125"/>
            <a:ext cx="6908857" cy="1769416"/>
          </a:xfrm>
          <a:custGeom>
            <a:avLst/>
            <a:gdLst>
              <a:gd name="connsiteX0" fmla="*/ 0 w 6908857"/>
              <a:gd name="connsiteY0" fmla="*/ 432109 h 1769416"/>
              <a:gd name="connsiteX1" fmla="*/ 432109 w 6908857"/>
              <a:gd name="connsiteY1" fmla="*/ 0 h 1769416"/>
              <a:gd name="connsiteX2" fmla="*/ 6476748 w 6908857"/>
              <a:gd name="connsiteY2" fmla="*/ 0 h 1769416"/>
              <a:gd name="connsiteX3" fmla="*/ 6908857 w 6908857"/>
              <a:gd name="connsiteY3" fmla="*/ 432109 h 1769416"/>
              <a:gd name="connsiteX4" fmla="*/ 6908857 w 6908857"/>
              <a:gd name="connsiteY4" fmla="*/ 1337307 h 1769416"/>
              <a:gd name="connsiteX5" fmla="*/ 6476748 w 6908857"/>
              <a:gd name="connsiteY5" fmla="*/ 1769416 h 1769416"/>
              <a:gd name="connsiteX6" fmla="*/ 432109 w 6908857"/>
              <a:gd name="connsiteY6" fmla="*/ 1769416 h 1769416"/>
              <a:gd name="connsiteX7" fmla="*/ 0 w 6908857"/>
              <a:gd name="connsiteY7" fmla="*/ 1337307 h 1769416"/>
              <a:gd name="connsiteX8" fmla="*/ 0 w 6908857"/>
              <a:gd name="connsiteY8" fmla="*/ 432109 h 17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57" h="1769416" fill="none" extrusionOk="0">
                <a:moveTo>
                  <a:pt x="0" y="432109"/>
                </a:moveTo>
                <a:cubicBezTo>
                  <a:pt x="-868" y="196505"/>
                  <a:pt x="177090" y="-11002"/>
                  <a:pt x="432109" y="0"/>
                </a:cubicBezTo>
                <a:cubicBezTo>
                  <a:pt x="2621165" y="-35273"/>
                  <a:pt x="5089435" y="-144294"/>
                  <a:pt x="6476748" y="0"/>
                </a:cubicBezTo>
                <a:cubicBezTo>
                  <a:pt x="6718522" y="952"/>
                  <a:pt x="6898723" y="184918"/>
                  <a:pt x="6908857" y="432109"/>
                </a:cubicBezTo>
                <a:cubicBezTo>
                  <a:pt x="6951441" y="834300"/>
                  <a:pt x="6860498" y="936846"/>
                  <a:pt x="6908857" y="1337307"/>
                </a:cubicBezTo>
                <a:cubicBezTo>
                  <a:pt x="6933202" y="1557544"/>
                  <a:pt x="6718019" y="1766571"/>
                  <a:pt x="6476748" y="1769416"/>
                </a:cubicBezTo>
                <a:cubicBezTo>
                  <a:pt x="4958236" y="1846941"/>
                  <a:pt x="3065431" y="1725713"/>
                  <a:pt x="432109" y="1769416"/>
                </a:cubicBezTo>
                <a:cubicBezTo>
                  <a:pt x="163808" y="1761200"/>
                  <a:pt x="-3914" y="1575900"/>
                  <a:pt x="0" y="1337307"/>
                </a:cubicBezTo>
                <a:cubicBezTo>
                  <a:pt x="-3459" y="926953"/>
                  <a:pt x="-67171" y="786356"/>
                  <a:pt x="0" y="432109"/>
                </a:cubicBezTo>
                <a:close/>
              </a:path>
              <a:path w="6908857" h="1769416" stroke="0" extrusionOk="0">
                <a:moveTo>
                  <a:pt x="0" y="432109"/>
                </a:moveTo>
                <a:cubicBezTo>
                  <a:pt x="-6657" y="170461"/>
                  <a:pt x="177185" y="13183"/>
                  <a:pt x="432109" y="0"/>
                </a:cubicBezTo>
                <a:cubicBezTo>
                  <a:pt x="1221744" y="-95379"/>
                  <a:pt x="5869641" y="58096"/>
                  <a:pt x="6476748" y="0"/>
                </a:cubicBezTo>
                <a:cubicBezTo>
                  <a:pt x="6703268" y="-8536"/>
                  <a:pt x="6903746" y="189788"/>
                  <a:pt x="6908857" y="432109"/>
                </a:cubicBezTo>
                <a:cubicBezTo>
                  <a:pt x="6917767" y="612597"/>
                  <a:pt x="6860859" y="1190606"/>
                  <a:pt x="6908857" y="1337307"/>
                </a:cubicBezTo>
                <a:cubicBezTo>
                  <a:pt x="6915281" y="1568317"/>
                  <a:pt x="6685053" y="1739191"/>
                  <a:pt x="6476748" y="1769416"/>
                </a:cubicBezTo>
                <a:cubicBezTo>
                  <a:pt x="4714393" y="1709510"/>
                  <a:pt x="1506446" y="1851930"/>
                  <a:pt x="432109" y="1769416"/>
                </a:cubicBezTo>
                <a:cubicBezTo>
                  <a:pt x="175268" y="1773914"/>
                  <a:pt x="-15100" y="1591279"/>
                  <a:pt x="0" y="1337307"/>
                </a:cubicBezTo>
                <a:cubicBezTo>
                  <a:pt x="-45628" y="1077830"/>
                  <a:pt x="27880" y="635331"/>
                  <a:pt x="0" y="43210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Ảo thuật: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biến hóa các đồ vật một cách nhanh và khéo léo như có phép lạ.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50" y="1501798"/>
            <a:ext cx="5075500" cy="2857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0103A60-FC35-4A91-91AA-D272EAFE6851}"/>
              </a:ext>
            </a:extLst>
          </p:cNvPr>
          <p:cNvGrpSpPr/>
          <p:nvPr/>
        </p:nvGrpSpPr>
        <p:grpSpPr>
          <a:xfrm>
            <a:off x="753664" y="857344"/>
            <a:ext cx="4961336" cy="2707191"/>
            <a:chOff x="3075431" y="1124622"/>
            <a:chExt cx="4325245" cy="2707191"/>
          </a:xfrm>
        </p:grpSpPr>
        <p:sp>
          <p:nvSpPr>
            <p:cNvPr id="66" name="Rectangle: Rounded Corners 6">
              <a:extLst>
                <a:ext uri="{FF2B5EF4-FFF2-40B4-BE49-F238E27FC236}">
                  <a16:creationId xmlns:a16="http://schemas.microsoft.com/office/drawing/2014/main" xmlns="" id="{57246F88-5D3F-457D-A35D-23CD52016D03}"/>
                </a:ext>
              </a:extLst>
            </p:cNvPr>
            <p:cNvSpPr/>
            <p:nvPr/>
          </p:nvSpPr>
          <p:spPr>
            <a:xfrm>
              <a:off x="3075431" y="1769672"/>
              <a:ext cx="4325245" cy="2062141"/>
            </a:xfrm>
            <a:custGeom>
              <a:avLst/>
              <a:gdLst>
                <a:gd name="connsiteX0" fmla="*/ 0 w 4325245"/>
                <a:gd name="connsiteY0" fmla="*/ 415975 h 2062141"/>
                <a:gd name="connsiteX1" fmla="*/ 415975 w 4325245"/>
                <a:gd name="connsiteY1" fmla="*/ 0 h 2062141"/>
                <a:gd name="connsiteX2" fmla="*/ 1044768 w 4325245"/>
                <a:gd name="connsiteY2" fmla="*/ 0 h 2062141"/>
                <a:gd name="connsiteX3" fmla="*/ 1813293 w 4325245"/>
                <a:gd name="connsiteY3" fmla="*/ 0 h 2062141"/>
                <a:gd name="connsiteX4" fmla="*/ 2477019 w 4325245"/>
                <a:gd name="connsiteY4" fmla="*/ 0 h 2062141"/>
                <a:gd name="connsiteX5" fmla="*/ 3245544 w 4325245"/>
                <a:gd name="connsiteY5" fmla="*/ 0 h 2062141"/>
                <a:gd name="connsiteX6" fmla="*/ 3909270 w 4325245"/>
                <a:gd name="connsiteY6" fmla="*/ 0 h 2062141"/>
                <a:gd name="connsiteX7" fmla="*/ 4325245 w 4325245"/>
                <a:gd name="connsiteY7" fmla="*/ 415975 h 2062141"/>
                <a:gd name="connsiteX8" fmla="*/ 4325245 w 4325245"/>
                <a:gd name="connsiteY8" fmla="*/ 1031071 h 2062141"/>
                <a:gd name="connsiteX9" fmla="*/ 4325245 w 4325245"/>
                <a:gd name="connsiteY9" fmla="*/ 1646166 h 2062141"/>
                <a:gd name="connsiteX10" fmla="*/ 3909270 w 4325245"/>
                <a:gd name="connsiteY10" fmla="*/ 2062141 h 2062141"/>
                <a:gd name="connsiteX11" fmla="*/ 3210611 w 4325245"/>
                <a:gd name="connsiteY11" fmla="*/ 2062141 h 2062141"/>
                <a:gd name="connsiteX12" fmla="*/ 2442086 w 4325245"/>
                <a:gd name="connsiteY12" fmla="*/ 2062141 h 2062141"/>
                <a:gd name="connsiteX13" fmla="*/ 1848226 w 4325245"/>
                <a:gd name="connsiteY13" fmla="*/ 2062141 h 2062141"/>
                <a:gd name="connsiteX14" fmla="*/ 1254366 w 4325245"/>
                <a:gd name="connsiteY14" fmla="*/ 2062141 h 2062141"/>
                <a:gd name="connsiteX15" fmla="*/ 415975 w 4325245"/>
                <a:gd name="connsiteY15" fmla="*/ 2062141 h 2062141"/>
                <a:gd name="connsiteX16" fmla="*/ 0 w 4325245"/>
                <a:gd name="connsiteY16" fmla="*/ 1646166 h 2062141"/>
                <a:gd name="connsiteX17" fmla="*/ 0 w 4325245"/>
                <a:gd name="connsiteY17" fmla="*/ 1067976 h 2062141"/>
                <a:gd name="connsiteX18" fmla="*/ 0 w 4325245"/>
                <a:gd name="connsiteY18" fmla="*/ 415975 h 20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5245" h="2062141" fill="none" extrusionOk="0">
                  <a:moveTo>
                    <a:pt x="0" y="415975"/>
                  </a:moveTo>
                  <a:cubicBezTo>
                    <a:pt x="32363" y="177437"/>
                    <a:pt x="227969" y="21244"/>
                    <a:pt x="415975" y="0"/>
                  </a:cubicBezTo>
                  <a:cubicBezTo>
                    <a:pt x="713846" y="-14106"/>
                    <a:pt x="766707" y="-16625"/>
                    <a:pt x="1044768" y="0"/>
                  </a:cubicBezTo>
                  <a:cubicBezTo>
                    <a:pt x="1322829" y="16625"/>
                    <a:pt x="1557664" y="-22468"/>
                    <a:pt x="1813293" y="0"/>
                  </a:cubicBezTo>
                  <a:cubicBezTo>
                    <a:pt x="2068922" y="22468"/>
                    <a:pt x="2198130" y="14597"/>
                    <a:pt x="2477019" y="0"/>
                  </a:cubicBezTo>
                  <a:cubicBezTo>
                    <a:pt x="2755908" y="-14597"/>
                    <a:pt x="3005689" y="17813"/>
                    <a:pt x="3245544" y="0"/>
                  </a:cubicBezTo>
                  <a:cubicBezTo>
                    <a:pt x="3485400" y="-17813"/>
                    <a:pt x="3738470" y="4237"/>
                    <a:pt x="3909270" y="0"/>
                  </a:cubicBezTo>
                  <a:cubicBezTo>
                    <a:pt x="4150563" y="14200"/>
                    <a:pt x="4317276" y="171305"/>
                    <a:pt x="4325245" y="415975"/>
                  </a:cubicBezTo>
                  <a:cubicBezTo>
                    <a:pt x="4311113" y="684824"/>
                    <a:pt x="4321972" y="735766"/>
                    <a:pt x="4325245" y="1031071"/>
                  </a:cubicBezTo>
                  <a:cubicBezTo>
                    <a:pt x="4328518" y="1326376"/>
                    <a:pt x="4330175" y="1485377"/>
                    <a:pt x="4325245" y="1646166"/>
                  </a:cubicBezTo>
                  <a:cubicBezTo>
                    <a:pt x="4345795" y="1877953"/>
                    <a:pt x="4152594" y="2024778"/>
                    <a:pt x="3909270" y="2062141"/>
                  </a:cubicBezTo>
                  <a:cubicBezTo>
                    <a:pt x="3730168" y="2083231"/>
                    <a:pt x="3538802" y="2029540"/>
                    <a:pt x="3210611" y="2062141"/>
                  </a:cubicBezTo>
                  <a:cubicBezTo>
                    <a:pt x="2882420" y="2094742"/>
                    <a:pt x="2677918" y="2051119"/>
                    <a:pt x="2442086" y="2062141"/>
                  </a:cubicBezTo>
                  <a:cubicBezTo>
                    <a:pt x="2206255" y="2073163"/>
                    <a:pt x="2001388" y="2072565"/>
                    <a:pt x="1848226" y="2062141"/>
                  </a:cubicBezTo>
                  <a:cubicBezTo>
                    <a:pt x="1695064" y="2051717"/>
                    <a:pt x="1386455" y="2054804"/>
                    <a:pt x="1254366" y="2062141"/>
                  </a:cubicBezTo>
                  <a:cubicBezTo>
                    <a:pt x="1122277" y="2069478"/>
                    <a:pt x="730034" y="2053991"/>
                    <a:pt x="415975" y="2062141"/>
                  </a:cubicBezTo>
                  <a:cubicBezTo>
                    <a:pt x="138265" y="2083829"/>
                    <a:pt x="4217" y="1855513"/>
                    <a:pt x="0" y="1646166"/>
                  </a:cubicBezTo>
                  <a:cubicBezTo>
                    <a:pt x="-16691" y="1387455"/>
                    <a:pt x="18196" y="1197864"/>
                    <a:pt x="0" y="1067976"/>
                  </a:cubicBezTo>
                  <a:cubicBezTo>
                    <a:pt x="-18196" y="938088"/>
                    <a:pt x="-25016" y="730971"/>
                    <a:pt x="0" y="415975"/>
                  </a:cubicBezTo>
                  <a:close/>
                </a:path>
                <a:path w="4325245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685283" y="-31753"/>
                    <a:pt x="790172" y="-13552"/>
                    <a:pt x="1149567" y="0"/>
                  </a:cubicBezTo>
                  <a:cubicBezTo>
                    <a:pt x="1508962" y="13552"/>
                    <a:pt x="1646908" y="-24748"/>
                    <a:pt x="1778360" y="0"/>
                  </a:cubicBezTo>
                  <a:cubicBezTo>
                    <a:pt x="1909812" y="24748"/>
                    <a:pt x="2142769" y="6860"/>
                    <a:pt x="2407153" y="0"/>
                  </a:cubicBezTo>
                  <a:cubicBezTo>
                    <a:pt x="2671537" y="-6860"/>
                    <a:pt x="2847739" y="15100"/>
                    <a:pt x="3140745" y="0"/>
                  </a:cubicBezTo>
                  <a:cubicBezTo>
                    <a:pt x="3433751" y="-15100"/>
                    <a:pt x="3686608" y="33263"/>
                    <a:pt x="3909270" y="0"/>
                  </a:cubicBezTo>
                  <a:cubicBezTo>
                    <a:pt x="4114752" y="-37531"/>
                    <a:pt x="4278299" y="211356"/>
                    <a:pt x="4325245" y="415975"/>
                  </a:cubicBezTo>
                  <a:cubicBezTo>
                    <a:pt x="4296973" y="575563"/>
                    <a:pt x="4342593" y="796161"/>
                    <a:pt x="4325245" y="1031071"/>
                  </a:cubicBezTo>
                  <a:cubicBezTo>
                    <a:pt x="4307897" y="1265981"/>
                    <a:pt x="4313232" y="1453275"/>
                    <a:pt x="4325245" y="1646166"/>
                  </a:cubicBezTo>
                  <a:cubicBezTo>
                    <a:pt x="4317334" y="1856661"/>
                    <a:pt x="4108114" y="2052316"/>
                    <a:pt x="3909270" y="2062141"/>
                  </a:cubicBezTo>
                  <a:cubicBezTo>
                    <a:pt x="3656325" y="2073557"/>
                    <a:pt x="3436098" y="2076681"/>
                    <a:pt x="3315410" y="2062141"/>
                  </a:cubicBezTo>
                  <a:cubicBezTo>
                    <a:pt x="3194722" y="2047601"/>
                    <a:pt x="2784921" y="2062551"/>
                    <a:pt x="2616751" y="2062141"/>
                  </a:cubicBezTo>
                  <a:cubicBezTo>
                    <a:pt x="2448581" y="2061731"/>
                    <a:pt x="2295760" y="2052588"/>
                    <a:pt x="1987958" y="2062141"/>
                  </a:cubicBezTo>
                  <a:cubicBezTo>
                    <a:pt x="1680156" y="2071694"/>
                    <a:pt x="1514509" y="2027850"/>
                    <a:pt x="1254366" y="2062141"/>
                  </a:cubicBezTo>
                  <a:cubicBezTo>
                    <a:pt x="994223" y="2096432"/>
                    <a:pt x="824926" y="2038064"/>
                    <a:pt x="415975" y="2062141"/>
                  </a:cubicBezTo>
                  <a:cubicBezTo>
                    <a:pt x="194149" y="2045734"/>
                    <a:pt x="6113" y="1883915"/>
                    <a:pt x="0" y="1646166"/>
                  </a:cubicBezTo>
                  <a:cubicBezTo>
                    <a:pt x="-4494" y="1405123"/>
                    <a:pt x="18279" y="1300382"/>
                    <a:pt x="0" y="1067976"/>
                  </a:cubicBezTo>
                  <a:cubicBezTo>
                    <a:pt x="-18279" y="835570"/>
                    <a:pt x="16217" y="608519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D48863F9-1DD6-4C6F-BC11-A51D8D3FF796}"/>
                </a:ext>
              </a:extLst>
            </p:cNvPr>
            <p:cNvSpPr/>
            <p:nvPr/>
          </p:nvSpPr>
          <p:spPr>
            <a:xfrm>
              <a:off x="4206137" y="1124622"/>
              <a:ext cx="2063835" cy="5322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40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BAE9647B-366C-407C-AB40-D2A6C0AD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2" y="1948075"/>
              <a:ext cx="570472" cy="5704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CB66A6AE-25DF-4ACC-9148-3046FB1C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3" y="2589143"/>
              <a:ext cx="570471" cy="57047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D751BB70-A857-4DC1-817D-FE365C80B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2674" y="3159614"/>
              <a:ext cx="570470" cy="57047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924563D5-33E1-46C0-965D-58591BEEBA6E}"/>
              </a:ext>
            </a:extLst>
          </p:cNvPr>
          <p:cNvGrpSpPr/>
          <p:nvPr/>
        </p:nvGrpSpPr>
        <p:grpSpPr>
          <a:xfrm>
            <a:off x="4712970" y="3440622"/>
            <a:ext cx="5445754" cy="2437071"/>
            <a:chOff x="5189220" y="3812803"/>
            <a:chExt cx="5445754" cy="243707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476F80C9-DECE-4392-91BD-ECF27603A8F7}"/>
                </a:ext>
              </a:extLst>
            </p:cNvPr>
            <p:cNvGrpSpPr/>
            <p:nvPr/>
          </p:nvGrpSpPr>
          <p:grpSpPr>
            <a:xfrm>
              <a:off x="5189220" y="3812803"/>
              <a:ext cx="5445754" cy="2437071"/>
              <a:chOff x="3323320" y="1250854"/>
              <a:chExt cx="5445754" cy="2437071"/>
            </a:xfrm>
          </p:grpSpPr>
          <p:sp>
            <p:nvSpPr>
              <p:cNvPr id="82" name="Rectangle: Rounded Corners 12">
                <a:extLst>
                  <a:ext uri="{FF2B5EF4-FFF2-40B4-BE49-F238E27FC236}">
                    <a16:creationId xmlns:a16="http://schemas.microsoft.com/office/drawing/2014/main" xmlns="" id="{1C9C1AC4-D2F6-4BF3-88D4-5D11F409A669}"/>
                  </a:ext>
                </a:extLst>
              </p:cNvPr>
              <p:cNvSpPr/>
              <p:nvPr/>
            </p:nvSpPr>
            <p:spPr>
              <a:xfrm>
                <a:off x="3323320" y="1724299"/>
                <a:ext cx="5445754" cy="1963626"/>
              </a:xfrm>
              <a:custGeom>
                <a:avLst/>
                <a:gdLst>
                  <a:gd name="connsiteX0" fmla="*/ 0 w 5445754"/>
                  <a:gd name="connsiteY0" fmla="*/ 396103 h 1963626"/>
                  <a:gd name="connsiteX1" fmla="*/ 396103 w 5445754"/>
                  <a:gd name="connsiteY1" fmla="*/ 0 h 1963626"/>
                  <a:gd name="connsiteX2" fmla="*/ 1014360 w 5445754"/>
                  <a:gd name="connsiteY2" fmla="*/ 0 h 1963626"/>
                  <a:gd name="connsiteX3" fmla="*/ 1632617 w 5445754"/>
                  <a:gd name="connsiteY3" fmla="*/ 0 h 1963626"/>
                  <a:gd name="connsiteX4" fmla="*/ 2157803 w 5445754"/>
                  <a:gd name="connsiteY4" fmla="*/ 0 h 1963626"/>
                  <a:gd name="connsiteX5" fmla="*/ 2729525 w 5445754"/>
                  <a:gd name="connsiteY5" fmla="*/ 0 h 1963626"/>
                  <a:gd name="connsiteX6" fmla="*/ 3301247 w 5445754"/>
                  <a:gd name="connsiteY6" fmla="*/ 0 h 1963626"/>
                  <a:gd name="connsiteX7" fmla="*/ 4012575 w 5445754"/>
                  <a:gd name="connsiteY7" fmla="*/ 0 h 1963626"/>
                  <a:gd name="connsiteX8" fmla="*/ 5049651 w 5445754"/>
                  <a:gd name="connsiteY8" fmla="*/ 0 h 1963626"/>
                  <a:gd name="connsiteX9" fmla="*/ 5445754 w 5445754"/>
                  <a:gd name="connsiteY9" fmla="*/ 396103 h 1963626"/>
                  <a:gd name="connsiteX10" fmla="*/ 5445754 w 5445754"/>
                  <a:gd name="connsiteY10" fmla="*/ 970099 h 1963626"/>
                  <a:gd name="connsiteX11" fmla="*/ 5445754 w 5445754"/>
                  <a:gd name="connsiteY11" fmla="*/ 1567523 h 1963626"/>
                  <a:gd name="connsiteX12" fmla="*/ 5049651 w 5445754"/>
                  <a:gd name="connsiteY12" fmla="*/ 1963626 h 1963626"/>
                  <a:gd name="connsiteX13" fmla="*/ 4338323 w 5445754"/>
                  <a:gd name="connsiteY13" fmla="*/ 1963626 h 1963626"/>
                  <a:gd name="connsiteX14" fmla="*/ 3673530 w 5445754"/>
                  <a:gd name="connsiteY14" fmla="*/ 1963626 h 1963626"/>
                  <a:gd name="connsiteX15" fmla="*/ 2915667 w 5445754"/>
                  <a:gd name="connsiteY15" fmla="*/ 1963626 h 1963626"/>
                  <a:gd name="connsiteX16" fmla="*/ 2250874 w 5445754"/>
                  <a:gd name="connsiteY16" fmla="*/ 1963626 h 1963626"/>
                  <a:gd name="connsiteX17" fmla="*/ 1586082 w 5445754"/>
                  <a:gd name="connsiteY17" fmla="*/ 1963626 h 1963626"/>
                  <a:gd name="connsiteX18" fmla="*/ 396103 w 5445754"/>
                  <a:gd name="connsiteY18" fmla="*/ 1963626 h 1963626"/>
                  <a:gd name="connsiteX19" fmla="*/ 0 w 5445754"/>
                  <a:gd name="connsiteY19" fmla="*/ 1567523 h 1963626"/>
                  <a:gd name="connsiteX20" fmla="*/ 0 w 5445754"/>
                  <a:gd name="connsiteY20" fmla="*/ 993527 h 1963626"/>
                  <a:gd name="connsiteX21" fmla="*/ 0 w 5445754"/>
                  <a:gd name="connsiteY21" fmla="*/ 396103 h 19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xmlns="" id="{9004DC5F-3210-470B-904D-7F398EA5F8EB}"/>
                  </a:ext>
                </a:extLst>
              </p:cNvPr>
              <p:cNvSpPr/>
              <p:nvPr/>
            </p:nvSpPr>
            <p:spPr>
              <a:xfrm>
                <a:off x="4156061" y="1250854"/>
                <a:ext cx="393327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kumimoji="0" lang="en-US" sz="32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FA915EFE-F333-4BE3-98DD-C312C604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950" y="4700185"/>
              <a:ext cx="469963" cy="46996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D9B08900-D0E8-4AFB-A0DF-72107344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1001" y="4690660"/>
              <a:ext cx="469963" cy="46996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B93E5BA8-1748-45D1-A73F-196E2FA6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0524" y="4690660"/>
              <a:ext cx="469963" cy="469963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28084DD7-DB6C-46B5-AB46-2DA13944A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6906" y="5170587"/>
              <a:ext cx="469963" cy="46996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5FDED6DB-36A6-47E9-A60B-3EDFC11A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5007" y="5170587"/>
              <a:ext cx="469963" cy="46996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8250EBD0-F3F1-4092-8E4D-6D51C8B8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3580" y="5170587"/>
              <a:ext cx="469963" cy="46996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886B5C46-0684-4E3B-BBE3-9E9DEAE3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2887" y="5632246"/>
              <a:ext cx="469963" cy="46996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F2779E08-17D6-4A99-924D-2B028B5A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138" y="5641771"/>
              <a:ext cx="469963" cy="46996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CA0FDCD2-9C9B-4568-996A-BA2542D6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8111" y="5632246"/>
              <a:ext cx="469963" cy="46996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ADEC959-E9B1-4986-A3AA-6E74B87D207A}"/>
              </a:ext>
            </a:extLst>
          </p:cNvPr>
          <p:cNvSpPr txBox="1"/>
          <p:nvPr/>
        </p:nvSpPr>
        <p:spPr>
          <a:xfrm>
            <a:off x="3802347" y="1333038"/>
            <a:ext cx="7889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</a:t>
            </a:r>
            <a:endParaRPr lang="vi-VN" sz="4000" b="1" kern="0" dirty="0">
              <a:ln w="9525">
                <a:solidFill>
                  <a:srgbClr val="B3C3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NHÓM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3BF26A9-8DB5-4992-8A47-253BF15DC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75" b="80599" l="60981" r="77233">
                        <a14:foregroundMark x1="67716" y1="46875" x2="67716" y2="46875"/>
                        <a14:foregroundMark x1="75842" y1="67318" x2="71303" y2="75521"/>
                        <a14:foregroundMark x1="60981" y1="59766" x2="61567" y2="67969"/>
                        <a14:foregroundMark x1="63982" y1="62109" x2="70425" y2="62109"/>
                        <a14:foregroundMark x1="66984" y1="67969" x2="68814" y2="66797"/>
                        <a14:foregroundMark x1="65447" y1="77995" x2="71449" y2="78646"/>
                        <a14:foregroundMark x1="68741" y1="80599" x2="68741" y2="80599"/>
                        <a14:foregroundMark x1="65739" y1="75911" x2="69107" y2="73307"/>
                        <a14:foregroundMark x1="77233" y1="68880" x2="77233" y2="68880"/>
                      </a14:backgroundRemoval>
                    </a14:imgEffect>
                  </a14:imgLayer>
                </a14:imgProps>
              </a:ext>
            </a:extLst>
          </a:blip>
          <a:srcRect l="59208" t="46150" r="21025" b="17592"/>
          <a:stretch/>
        </p:blipFill>
        <p:spPr>
          <a:xfrm>
            <a:off x="1940174" y="3963865"/>
            <a:ext cx="1807485" cy="18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8E4591-E58D-49C0-BE4C-67923CD38871}"/>
              </a:ext>
            </a:extLst>
          </p:cNvPr>
          <p:cNvGrpSpPr/>
          <p:nvPr/>
        </p:nvGrpSpPr>
        <p:grpSpPr>
          <a:xfrm>
            <a:off x="2742453" y="1845080"/>
            <a:ext cx="7310232" cy="3287264"/>
            <a:chOff x="5548616" y="3863568"/>
            <a:chExt cx="5668381" cy="2548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F98B0DBA-FF89-4D95-B929-6113A66C258E}"/>
                </a:ext>
              </a:extLst>
            </p:cNvPr>
            <p:cNvGrpSpPr/>
            <p:nvPr/>
          </p:nvGrpSpPr>
          <p:grpSpPr>
            <a:xfrm>
              <a:off x="5548616" y="3863568"/>
              <a:ext cx="5668381" cy="2548957"/>
              <a:chOff x="3682716" y="1301619"/>
              <a:chExt cx="5668381" cy="2548957"/>
            </a:xfrm>
          </p:grpSpPr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xmlns="" id="{E9D2E86C-FB5E-41C0-8C11-73A1421B6A62}"/>
                  </a:ext>
                </a:extLst>
              </p:cNvPr>
              <p:cNvSpPr/>
              <p:nvPr/>
            </p:nvSpPr>
            <p:spPr>
              <a:xfrm>
                <a:off x="3682716" y="1724298"/>
                <a:ext cx="5668381" cy="2126278"/>
              </a:xfrm>
              <a:custGeom>
                <a:avLst/>
                <a:gdLst>
                  <a:gd name="connsiteX0" fmla="*/ 0 w 5668381"/>
                  <a:gd name="connsiteY0" fmla="*/ 428913 h 2126278"/>
                  <a:gd name="connsiteX1" fmla="*/ 428913 w 5668381"/>
                  <a:gd name="connsiteY1" fmla="*/ 0 h 2126278"/>
                  <a:gd name="connsiteX2" fmla="*/ 1068030 w 5668381"/>
                  <a:gd name="connsiteY2" fmla="*/ 0 h 2126278"/>
                  <a:gd name="connsiteX3" fmla="*/ 1707146 w 5668381"/>
                  <a:gd name="connsiteY3" fmla="*/ 0 h 2126278"/>
                  <a:gd name="connsiteX4" fmla="*/ 2250052 w 5668381"/>
                  <a:gd name="connsiteY4" fmla="*/ 0 h 2126278"/>
                  <a:gd name="connsiteX5" fmla="*/ 2841063 w 5668381"/>
                  <a:gd name="connsiteY5" fmla="*/ 0 h 2126278"/>
                  <a:gd name="connsiteX6" fmla="*/ 3432074 w 5668381"/>
                  <a:gd name="connsiteY6" fmla="*/ 0 h 2126278"/>
                  <a:gd name="connsiteX7" fmla="*/ 4167401 w 5668381"/>
                  <a:gd name="connsiteY7" fmla="*/ 0 h 2126278"/>
                  <a:gd name="connsiteX8" fmla="*/ 5239468 w 5668381"/>
                  <a:gd name="connsiteY8" fmla="*/ 0 h 2126278"/>
                  <a:gd name="connsiteX9" fmla="*/ 5668381 w 5668381"/>
                  <a:gd name="connsiteY9" fmla="*/ 428913 h 2126278"/>
                  <a:gd name="connsiteX10" fmla="*/ 5668381 w 5668381"/>
                  <a:gd name="connsiteY10" fmla="*/ 1050454 h 2126278"/>
                  <a:gd name="connsiteX11" fmla="*/ 5668381 w 5668381"/>
                  <a:gd name="connsiteY11" fmla="*/ 1697365 h 2126278"/>
                  <a:gd name="connsiteX12" fmla="*/ 5239468 w 5668381"/>
                  <a:gd name="connsiteY12" fmla="*/ 2126278 h 2126278"/>
                  <a:gd name="connsiteX13" fmla="*/ 4504140 w 5668381"/>
                  <a:gd name="connsiteY13" fmla="*/ 2126278 h 2126278"/>
                  <a:gd name="connsiteX14" fmla="*/ 3816918 w 5668381"/>
                  <a:gd name="connsiteY14" fmla="*/ 2126278 h 2126278"/>
                  <a:gd name="connsiteX15" fmla="*/ 3033485 w 5668381"/>
                  <a:gd name="connsiteY15" fmla="*/ 2126278 h 2126278"/>
                  <a:gd name="connsiteX16" fmla="*/ 2346263 w 5668381"/>
                  <a:gd name="connsiteY16" fmla="*/ 2126278 h 2126278"/>
                  <a:gd name="connsiteX17" fmla="*/ 1659041 w 5668381"/>
                  <a:gd name="connsiteY17" fmla="*/ 2126278 h 2126278"/>
                  <a:gd name="connsiteX18" fmla="*/ 428913 w 5668381"/>
                  <a:gd name="connsiteY18" fmla="*/ 2126278 h 2126278"/>
                  <a:gd name="connsiteX19" fmla="*/ 0 w 5668381"/>
                  <a:gd name="connsiteY19" fmla="*/ 1697365 h 2126278"/>
                  <a:gd name="connsiteX20" fmla="*/ 0 w 5668381"/>
                  <a:gd name="connsiteY20" fmla="*/ 1075824 h 2126278"/>
                  <a:gd name="connsiteX21" fmla="*/ 0 w 5668381"/>
                  <a:gd name="connsiteY21" fmla="*/ 428913 h 212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68381" h="2126278" fill="none" extrusionOk="0">
                    <a:moveTo>
                      <a:pt x="0" y="428913"/>
                    </a:moveTo>
                    <a:cubicBezTo>
                      <a:pt x="14806" y="213002"/>
                      <a:pt x="183174" y="8106"/>
                      <a:pt x="428913" y="0"/>
                    </a:cubicBezTo>
                    <a:cubicBezTo>
                      <a:pt x="558676" y="-30782"/>
                      <a:pt x="752417" y="12194"/>
                      <a:pt x="1068030" y="0"/>
                    </a:cubicBezTo>
                    <a:cubicBezTo>
                      <a:pt x="1383643" y="-12194"/>
                      <a:pt x="1526874" y="19726"/>
                      <a:pt x="1707146" y="0"/>
                    </a:cubicBezTo>
                    <a:cubicBezTo>
                      <a:pt x="1887418" y="-19726"/>
                      <a:pt x="1989662" y="-13612"/>
                      <a:pt x="2250052" y="0"/>
                    </a:cubicBezTo>
                    <a:cubicBezTo>
                      <a:pt x="2510442" y="13612"/>
                      <a:pt x="2661970" y="3601"/>
                      <a:pt x="2841063" y="0"/>
                    </a:cubicBezTo>
                    <a:cubicBezTo>
                      <a:pt x="3020156" y="-3601"/>
                      <a:pt x="3240655" y="3007"/>
                      <a:pt x="3432074" y="0"/>
                    </a:cubicBezTo>
                    <a:cubicBezTo>
                      <a:pt x="3623493" y="-3007"/>
                      <a:pt x="3981690" y="7132"/>
                      <a:pt x="4167401" y="0"/>
                    </a:cubicBezTo>
                    <a:cubicBezTo>
                      <a:pt x="4353112" y="-7132"/>
                      <a:pt x="4801090" y="-19543"/>
                      <a:pt x="5239468" y="0"/>
                    </a:cubicBezTo>
                    <a:cubicBezTo>
                      <a:pt x="5524348" y="-3944"/>
                      <a:pt x="5663526" y="182612"/>
                      <a:pt x="5668381" y="428913"/>
                    </a:cubicBezTo>
                    <a:cubicBezTo>
                      <a:pt x="5660932" y="599431"/>
                      <a:pt x="5655629" y="773190"/>
                      <a:pt x="5668381" y="1050454"/>
                    </a:cubicBezTo>
                    <a:cubicBezTo>
                      <a:pt x="5681133" y="1327718"/>
                      <a:pt x="5652326" y="1392184"/>
                      <a:pt x="5668381" y="1697365"/>
                    </a:cubicBezTo>
                    <a:cubicBezTo>
                      <a:pt x="5679894" y="1934345"/>
                      <a:pt x="5491372" y="2152774"/>
                      <a:pt x="5239468" y="2126278"/>
                    </a:cubicBezTo>
                    <a:cubicBezTo>
                      <a:pt x="5020003" y="2114389"/>
                      <a:pt x="4866082" y="2091428"/>
                      <a:pt x="4504140" y="2126278"/>
                    </a:cubicBezTo>
                    <a:cubicBezTo>
                      <a:pt x="4142198" y="2161128"/>
                      <a:pt x="4012297" y="2131901"/>
                      <a:pt x="3816918" y="2126278"/>
                    </a:cubicBezTo>
                    <a:cubicBezTo>
                      <a:pt x="3621539" y="2120655"/>
                      <a:pt x="3403376" y="2143489"/>
                      <a:pt x="3033485" y="2126278"/>
                    </a:cubicBezTo>
                    <a:cubicBezTo>
                      <a:pt x="2663594" y="2109067"/>
                      <a:pt x="2598839" y="2094688"/>
                      <a:pt x="2346263" y="2126278"/>
                    </a:cubicBezTo>
                    <a:cubicBezTo>
                      <a:pt x="2093687" y="2157868"/>
                      <a:pt x="1898573" y="2134513"/>
                      <a:pt x="1659041" y="2126278"/>
                    </a:cubicBezTo>
                    <a:cubicBezTo>
                      <a:pt x="1419509" y="2118043"/>
                      <a:pt x="796102" y="2084145"/>
                      <a:pt x="428913" y="2126278"/>
                    </a:cubicBezTo>
                    <a:cubicBezTo>
                      <a:pt x="188896" y="2163001"/>
                      <a:pt x="-1337" y="1918881"/>
                      <a:pt x="0" y="1697365"/>
                    </a:cubicBezTo>
                    <a:cubicBezTo>
                      <a:pt x="28308" y="1512035"/>
                      <a:pt x="-30030" y="1252960"/>
                      <a:pt x="0" y="1075824"/>
                    </a:cubicBezTo>
                    <a:cubicBezTo>
                      <a:pt x="30030" y="898688"/>
                      <a:pt x="9476" y="641345"/>
                      <a:pt x="0" y="428913"/>
                    </a:cubicBezTo>
                    <a:close/>
                  </a:path>
                  <a:path w="5668381" h="2126278" stroke="0" extrusionOk="0">
                    <a:moveTo>
                      <a:pt x="0" y="428913"/>
                    </a:moveTo>
                    <a:cubicBezTo>
                      <a:pt x="470" y="206388"/>
                      <a:pt x="220782" y="51374"/>
                      <a:pt x="428913" y="0"/>
                    </a:cubicBezTo>
                    <a:cubicBezTo>
                      <a:pt x="676522" y="35244"/>
                      <a:pt x="801526" y="35423"/>
                      <a:pt x="1164241" y="0"/>
                    </a:cubicBezTo>
                    <a:cubicBezTo>
                      <a:pt x="1526956" y="-35423"/>
                      <a:pt x="1515966" y="-20635"/>
                      <a:pt x="1755252" y="0"/>
                    </a:cubicBezTo>
                    <a:cubicBezTo>
                      <a:pt x="1994538" y="20635"/>
                      <a:pt x="2051520" y="13758"/>
                      <a:pt x="2346263" y="0"/>
                    </a:cubicBezTo>
                    <a:cubicBezTo>
                      <a:pt x="2641006" y="-13758"/>
                      <a:pt x="2762139" y="21537"/>
                      <a:pt x="3081590" y="0"/>
                    </a:cubicBezTo>
                    <a:cubicBezTo>
                      <a:pt x="3401041" y="-21537"/>
                      <a:pt x="3518183" y="-5892"/>
                      <a:pt x="3720707" y="0"/>
                    </a:cubicBezTo>
                    <a:cubicBezTo>
                      <a:pt x="3923231" y="5892"/>
                      <a:pt x="4228962" y="-37553"/>
                      <a:pt x="4504140" y="0"/>
                    </a:cubicBezTo>
                    <a:cubicBezTo>
                      <a:pt x="4779318" y="37553"/>
                      <a:pt x="5056488" y="-19301"/>
                      <a:pt x="5239468" y="0"/>
                    </a:cubicBezTo>
                    <a:cubicBezTo>
                      <a:pt x="5451056" y="13314"/>
                      <a:pt x="5705145" y="151334"/>
                      <a:pt x="5668381" y="428913"/>
                    </a:cubicBezTo>
                    <a:cubicBezTo>
                      <a:pt x="5645424" y="648506"/>
                      <a:pt x="5689052" y="888537"/>
                      <a:pt x="5668381" y="1037770"/>
                    </a:cubicBezTo>
                    <a:cubicBezTo>
                      <a:pt x="5647710" y="1187003"/>
                      <a:pt x="5637137" y="1463934"/>
                      <a:pt x="5668381" y="1697365"/>
                    </a:cubicBezTo>
                    <a:cubicBezTo>
                      <a:pt x="5679747" y="1939842"/>
                      <a:pt x="5471824" y="2097915"/>
                      <a:pt x="5239468" y="2126278"/>
                    </a:cubicBezTo>
                    <a:cubicBezTo>
                      <a:pt x="5012733" y="2114301"/>
                      <a:pt x="4860276" y="2144670"/>
                      <a:pt x="4648457" y="2126278"/>
                    </a:cubicBezTo>
                    <a:cubicBezTo>
                      <a:pt x="4436638" y="2107886"/>
                      <a:pt x="4112844" y="2112925"/>
                      <a:pt x="3913129" y="2126278"/>
                    </a:cubicBezTo>
                    <a:cubicBezTo>
                      <a:pt x="3713414" y="2139631"/>
                      <a:pt x="3370667" y="2124202"/>
                      <a:pt x="3129696" y="2126278"/>
                    </a:cubicBezTo>
                    <a:cubicBezTo>
                      <a:pt x="2888725" y="2128354"/>
                      <a:pt x="2782510" y="2131626"/>
                      <a:pt x="2490579" y="2126278"/>
                    </a:cubicBezTo>
                    <a:cubicBezTo>
                      <a:pt x="2198648" y="2120930"/>
                      <a:pt x="2020696" y="2100150"/>
                      <a:pt x="1851463" y="2126278"/>
                    </a:cubicBezTo>
                    <a:cubicBezTo>
                      <a:pt x="1682230" y="2152406"/>
                      <a:pt x="1310913" y="2087527"/>
                      <a:pt x="1068030" y="2126278"/>
                    </a:cubicBezTo>
                    <a:cubicBezTo>
                      <a:pt x="825147" y="2165029"/>
                      <a:pt x="730737" y="2099859"/>
                      <a:pt x="428913" y="2126278"/>
                    </a:cubicBezTo>
                    <a:cubicBezTo>
                      <a:pt x="223922" y="2117605"/>
                      <a:pt x="43956" y="1956624"/>
                      <a:pt x="0" y="1697365"/>
                    </a:cubicBezTo>
                    <a:cubicBezTo>
                      <a:pt x="-6724" y="1395257"/>
                      <a:pt x="-5747" y="1339654"/>
                      <a:pt x="0" y="1088508"/>
                    </a:cubicBezTo>
                    <a:cubicBezTo>
                      <a:pt x="5747" y="837362"/>
                      <a:pt x="-12688" y="688443"/>
                      <a:pt x="0" y="42891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0465E57E-04A5-46F8-A7ED-0C76344A75EA}"/>
                  </a:ext>
                </a:extLst>
              </p:cNvPr>
              <p:cNvSpPr/>
              <p:nvPr/>
            </p:nvSpPr>
            <p:spPr>
              <a:xfrm>
                <a:off x="4831158" y="1301619"/>
                <a:ext cx="3304503" cy="695896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kumimoji="0" lang="en-US" sz="40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4B32102-7F62-4212-ABD8-42ED82BB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036" y="4828829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630B81A-686C-49AD-8DD9-CBC873DB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2305" y="4828829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AED36FB-BCB1-4B5E-941B-5C9B2EEB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4821443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7C3ED8A-0B6B-4FAA-9130-C89C2395F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7617" y="5318403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62792C8-7B49-451E-899E-8C1D44A33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9572" y="5303632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4EB681C-2EFB-478B-98D1-E4E6378B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5663" y="528886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154CB5EF-D0FE-40B6-9736-C4599994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0748" y="5758823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AE01912D-4932-4AD6-B13B-7F364BDD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49173" y="5744052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D08A8EE-AD25-4A27-B703-8CE23F427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8336" y="5773595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92608B-E150-427D-B9E8-4F8EFA430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773" y="692243"/>
            <a:ext cx="7895004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xmlns="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lang="en-US" sz="8800" kern="0" dirty="0">
              <a:ln w="295275">
                <a:solidFill>
                  <a:srgbClr val="B3C3F0"/>
                </a:solidFill>
              </a:ln>
              <a:solidFill>
                <a:srgbClr val="FFFFFF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A7185D0-F79F-41F0-A722-1A4F7246DA59}"/>
              </a:ext>
            </a:extLst>
          </p:cNvPr>
          <p:cNvGrpSpPr/>
          <p:nvPr/>
        </p:nvGrpSpPr>
        <p:grpSpPr>
          <a:xfrm>
            <a:off x="-1278699" y="2310058"/>
            <a:ext cx="6355429" cy="1463001"/>
            <a:chOff x="159959" y="912415"/>
            <a:chExt cx="6055113" cy="1097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E9FF19-AE45-4EC2-9E0E-F4A89F5C1312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333" kern="0" dirty="0">
                <a:ln w="127000">
                  <a:solidFill>
                    <a:srgbClr val="B3C3F0"/>
                  </a:solidFill>
                </a:ln>
                <a:solidFill>
                  <a:srgbClr val="00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47A462-3BD9-4541-8F11-D8990DDC5950}"/>
                </a:ext>
              </a:extLst>
            </p:cNvPr>
            <p:cNvSpPr txBox="1"/>
            <p:nvPr/>
          </p:nvSpPr>
          <p:spPr>
            <a:xfrm rot="20615280">
              <a:off x="1951411" y="912415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Hoạt</a:t>
              </a:r>
              <a:r>
                <a:rPr lang="en-US" sz="5333" kern="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endParaRPr lang="en-US" sz="5333" kern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B55657-696D-4E47-AF35-0474A076C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" y="2510335"/>
            <a:ext cx="12192000" cy="14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458DDD59-F198-4256-BCA2-CCC0C88F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xmlns="" id="{246257B4-6DE1-4711-BE5E-352907759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0653" y="4435677"/>
            <a:ext cx="10163080" cy="234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26E8E7-A352-43DF-A0F1-552706700BE8}"/>
              </a:ext>
            </a:extLst>
          </p:cNvPr>
          <p:cNvSpPr/>
          <p:nvPr/>
        </p:nvSpPr>
        <p:spPr>
          <a:xfrm>
            <a:off x="2783246" y="4580514"/>
            <a:ext cx="715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Tre, trúc nổi nhạc sáo, khe suối gảy nhạc đàn, nấm mang ô đi hội, cọn nước chơi trò đu quay. </a:t>
            </a:r>
            <a:endParaRPr lang="en-US" sz="36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29">
            <a:extLst>
              <a:ext uri="{FF2B5EF4-FFF2-40B4-BE49-F238E27FC236}">
                <a16:creationId xmlns:a16="http://schemas.microsoft.com/office/drawing/2014/main" xmlns="" id="{34DACC74-C469-4386-B9E9-952FAEF1C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86192"/>
            <a:ext cx="12035691" cy="8901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B4ED0E-5F21-4329-9E5E-FFD9F159BAE8}"/>
              </a:ext>
            </a:extLst>
          </p:cNvPr>
          <p:cNvSpPr/>
          <p:nvPr/>
        </p:nvSpPr>
        <p:spPr>
          <a:xfrm>
            <a:off x="973005" y="341239"/>
            <a:ext cx="10265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vi-VN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sự vật tham gia ngày hội như thế nào?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565166-0ED1-4991-BBDD-5FDD85C5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162" y="1143000"/>
            <a:ext cx="5419725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458DDD59-F198-4256-BCA2-CCC0C88F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xmlns="" id="{D78ED8D8-2C3F-456B-A592-0FA21047C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2900" y="3294792"/>
            <a:ext cx="10312400" cy="34136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26E8E7-A352-43DF-A0F1-552706700BE8}"/>
              </a:ext>
            </a:extLst>
          </p:cNvPr>
          <p:cNvSpPr/>
          <p:nvPr/>
        </p:nvSpPr>
        <p:spPr>
          <a:xfrm>
            <a:off x="2425155" y="3477112"/>
            <a:ext cx="672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</a:t>
            </a:r>
          </a:p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- Chim gõ kiến làm gì?</a:t>
            </a:r>
          </a:p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- Chim gõ kiến nổi mõ.</a:t>
            </a:r>
            <a:endParaRPr lang="vi-VN" sz="48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9">
            <a:extLst>
              <a:ext uri="{FF2B5EF4-FFF2-40B4-BE49-F238E27FC236}">
                <a16:creationId xmlns:a16="http://schemas.microsoft.com/office/drawing/2014/main" xmlns="" id="{1D871CA5-F901-4CBA-94D8-931D477D4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86192"/>
            <a:ext cx="12035691" cy="25356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9D93AA-DE80-4577-ADD2-161DF85A9A8C}"/>
              </a:ext>
            </a:extLst>
          </p:cNvPr>
          <p:cNvSpPr/>
          <p:nvPr/>
        </p:nvSpPr>
        <p:spPr>
          <a:xfrm>
            <a:off x="1443478" y="566120"/>
            <a:ext cx="9405498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hội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rừng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xanh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5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458DDD59-F198-4256-BCA2-CCC0C88F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xmlns="" id="{D77A76EB-A1AB-473F-821B-A678D082F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7636" y="3917770"/>
            <a:ext cx="12035691" cy="2873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A4C722-8331-4836-849C-249C772C45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40" b="76048" l="52558" r="61358"/>
                    </a14:imgEffect>
                  </a14:imgLayer>
                </a14:imgProps>
              </a:ext>
            </a:extLst>
          </a:blip>
          <a:srcRect l="51458" t="48814" r="37542" b="20926"/>
          <a:stretch/>
        </p:blipFill>
        <p:spPr>
          <a:xfrm flipH="1">
            <a:off x="9987192" y="3774953"/>
            <a:ext cx="2204808" cy="3409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D795F9-90BA-4E20-9E03-E9344ECD01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24" b="60156" l="24597" r="36750">
                        <a14:foregroundMark x1="26428" y1="38802" x2="28843" y2="38802"/>
                        <a14:foregroundMark x1="28843" y1="36198" x2="29941" y2="36198"/>
                        <a14:foregroundMark x1="34114" y1="35938" x2="34114" y2="35938"/>
                        <a14:foregroundMark x1="34846" y1="33724" x2="34846" y2="33724"/>
                        <a14:foregroundMark x1="34993" y1="36589" x2="34993" y2="36589"/>
                        <a14:foregroundMark x1="29356" y1="58984" x2="29356" y2="58984"/>
                        <a14:foregroundMark x1="30673" y1="58984" x2="30673" y2="58984"/>
                        <a14:foregroundMark x1="32577" y1="36849" x2="32577" y2="36849"/>
                        <a14:foregroundMark x1="32796" y1="36589" x2="32796" y2="36589"/>
                        <a14:foregroundMark x1="28843" y1="35677" x2="28843" y2="35677"/>
                        <a14:foregroundMark x1="34114" y1="39844" x2="32357" y2="39844"/>
                        <a14:foregroundMark x1="32138" y1="38021" x2="33163" y2="38542"/>
                        <a14:foregroundMark x1="33968" y1="34766" x2="33968" y2="34766"/>
                        <a14:foregroundMark x1="34919" y1="35417" x2="34919" y2="35547"/>
                        <a14:foregroundMark x1="34919" y1="35547" x2="34919" y2="35547"/>
                        <a14:foregroundMark x1="28843" y1="58333" x2="29429" y2="58984"/>
                        <a14:foregroundMark x1="28917" y1="59245" x2="29356" y2="59245"/>
                        <a14:foregroundMark x1="30527" y1="59245" x2="30893" y2="59375"/>
                        <a14:foregroundMark x1="33968" y1="33854" x2="33968" y2="33854"/>
                        <a14:foregroundMark x1="33968" y1="36068" x2="33895" y2="38802"/>
                        <a14:foregroundMark x1="33895" y1="41927" x2="33835" y2="45410"/>
                        <a14:foregroundMark x1="34114" y1="53125" x2="34114" y2="54297"/>
                        <a14:backgroundMark x1="33602" y1="45052" x2="33529" y2="43750"/>
                        <a14:backgroundMark x1="33602" y1="54297" x2="33602" y2="55859"/>
                        <a14:backgroundMark x1="33821" y1="54167" x2="33675" y2="57943"/>
                      </a14:backgroundRemoval>
                    </a14:imgEffect>
                  </a14:imgLayer>
                </a14:imgProps>
              </a:ext>
            </a:extLst>
          </a:blip>
          <a:srcRect l="23083" t="31028" r="61667" b="36512"/>
          <a:stretch/>
        </p:blipFill>
        <p:spPr>
          <a:xfrm>
            <a:off x="-208754" y="2940942"/>
            <a:ext cx="3546313" cy="4243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26E8E7-A352-43DF-A0F1-552706700BE8}"/>
              </a:ext>
            </a:extLst>
          </p:cNvPr>
          <p:cNvSpPr/>
          <p:nvPr/>
        </p:nvSpPr>
        <p:spPr>
          <a:xfrm>
            <a:off x="2600325" y="4051304"/>
            <a:ext cx="77677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Tiếng mõ, tiếng gà rừng gọi, tiếng nhạc sáo của tre trúc, tiếng nhạc đàn của khe suối, tiếng lĩnh xướng của khướu.</a:t>
            </a:r>
            <a:endParaRPr lang="en-US" sz="28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Tác dụng: Những âm thanh đa dạng đó làm cho ngày hội vui tươi, rộn rã hơn.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0F04D1-805D-455B-9B5B-CC336E9D45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40" b="74324" l="37162" r="49462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625" t="37105" r="49000" b="21541"/>
          <a:stretch/>
        </p:blipFill>
        <p:spPr>
          <a:xfrm flipH="1">
            <a:off x="9987192" y="3665318"/>
            <a:ext cx="2327461" cy="351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6D24B8-439D-4ACA-BCAC-21B94A8702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093" b="52457" l="29439" r="35234"/>
                    </a14:imgEffect>
                  </a14:imgLayer>
                </a14:imgProps>
              </a:ext>
            </a:extLst>
          </a:blip>
          <a:srcRect l="28715" t="41922" r="64042" b="46372"/>
          <a:stretch/>
        </p:blipFill>
        <p:spPr>
          <a:xfrm>
            <a:off x="9975717" y="3584098"/>
            <a:ext cx="883076" cy="802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F93D9F-12CD-47EC-B2E9-2CD6A53443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02" b="67708" l="64129" r="74744">
                        <a14:foregroundMark x1="66764" y1="40104" x2="66764" y2="40104"/>
                        <a14:foregroundMark x1="69327" y1="38802" x2="69327" y2="38802"/>
                        <a14:foregroundMark x1="67496" y1="66667" x2="69839" y2="66406"/>
                        <a14:foregroundMark x1="68082" y1="66927" x2="69693" y2="67188"/>
                        <a14:foregroundMark x1="70132" y1="67188" x2="70132" y2="67188"/>
                      </a14:backgroundRemoval>
                    </a14:imgEffect>
                  </a14:imgLayer>
                </a14:imgProps>
              </a:ext>
            </a:extLst>
          </a:blip>
          <a:srcRect l="62833" t="36141" r="23917" b="28731"/>
          <a:stretch/>
        </p:blipFill>
        <p:spPr>
          <a:xfrm>
            <a:off x="-63842" y="3020106"/>
            <a:ext cx="2794097" cy="4164789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79AF8E5C-11BD-468A-9FE0-4C94CB756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9" y="385547"/>
            <a:ext cx="12035691" cy="20928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5DF0EF-8658-4F83-B41D-A3CAEB737FA8}"/>
              </a:ext>
            </a:extLst>
          </p:cNvPr>
          <p:cNvSpPr/>
          <p:nvPr/>
        </p:nvSpPr>
        <p:spPr>
          <a:xfrm>
            <a:off x="963242" y="614976"/>
            <a:ext cx="10265517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thơ nói đến những âm thanh nào? Những âm thanh ấy có tác dụng gì?</a:t>
            </a:r>
          </a:p>
        </p:txBody>
      </p:sp>
    </p:spTree>
    <p:extLst>
      <p:ext uri="{BB962C8B-B14F-4D97-AF65-F5344CB8AC3E}">
        <p14:creationId xmlns:p14="http://schemas.microsoft.com/office/powerpoint/2010/main" val="12511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19753E-6 L -0.17674 -0.13827 C -0.21371 -0.17098 -0.26892 -0.18549 -0.32674 -0.18549 C -0.39253 -0.18549 -0.44531 -0.17098 -0.48212 -0.13827 L -0.65816 -4.19753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-92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53E5BE-4356-4B9D-923D-57EB52B4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41" y="1475201"/>
            <a:ext cx="3042168" cy="707197"/>
          </a:xfrm>
          <a:prstGeom prst="rect">
            <a:avLst/>
          </a:prstGeom>
        </p:spPr>
      </p:pic>
      <p:pic>
        <p:nvPicPr>
          <p:cNvPr id="5" name="Picture 4" descr="A yellow circles with red lines&#10;&#10;AI-generated content may be incorrect.">
            <a:extLst>
              <a:ext uri="{FF2B5EF4-FFF2-40B4-BE49-F238E27FC236}">
                <a16:creationId xmlns:a16="http://schemas.microsoft.com/office/drawing/2014/main" xmlns="" id="{69DD657B-A406-D507-9467-E7FF76BA8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10" y="1657350"/>
            <a:ext cx="2642859" cy="158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11B7E5-5C29-CF80-6D74-61C2D3E84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561" y="2540381"/>
            <a:ext cx="846807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458DDD59-F198-4256-BCA2-CCC0C88FD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xmlns="" id="{F0B82917-D7BA-4345-A366-AE8926E85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16" y="1897853"/>
            <a:ext cx="10163080" cy="40478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26E8E7-A352-43DF-A0F1-552706700BE8}"/>
              </a:ext>
            </a:extLst>
          </p:cNvPr>
          <p:cNvSpPr/>
          <p:nvPr/>
        </p:nvSpPr>
        <p:spPr>
          <a:xfrm>
            <a:off x="2743201" y="2146190"/>
            <a:ext cx="750160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Ví</a:t>
            </a:r>
            <a:r>
              <a:rPr lang="en-US" sz="3733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dụ</a:t>
            </a:r>
            <a:r>
              <a:rPr lang="en-US" sz="3733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3733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Em thích nhất hình ảnh công dẫn đầu đội múa.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Vì công có bộ lông rất đẹp, rất lớn, rất sặc sỡ và dẫn đầu đội múa sẽ có những màn múa ấn tượng.</a:t>
            </a:r>
          </a:p>
        </p:txBody>
      </p:sp>
      <p:pic>
        <p:nvPicPr>
          <p:cNvPr id="10" name="Picture 29">
            <a:extLst>
              <a:ext uri="{FF2B5EF4-FFF2-40B4-BE49-F238E27FC236}">
                <a16:creationId xmlns:a16="http://schemas.microsoft.com/office/drawing/2014/main" xmlns="" id="{9D4A94BE-E246-4FF0-9AFB-51EE0C31C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6200" y="186192"/>
            <a:ext cx="12111891" cy="11995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176C65-ED20-44E4-B809-0CF3FAEA6BBD}"/>
              </a:ext>
            </a:extLst>
          </p:cNvPr>
          <p:cNvSpPr/>
          <p:nvPr/>
        </p:nvSpPr>
        <p:spPr>
          <a:xfrm>
            <a:off x="476250" y="390138"/>
            <a:ext cx="11424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thích nhất hình ảnh nào trong bài thơ? Vì sao? </a:t>
            </a:r>
          </a:p>
        </p:txBody>
      </p:sp>
    </p:spTree>
    <p:extLst>
      <p:ext uri="{BB962C8B-B14F-4D97-AF65-F5344CB8AC3E}">
        <p14:creationId xmlns:p14="http://schemas.microsoft.com/office/powerpoint/2010/main" val="21818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xmlns="" id="{9E53A9D3-390E-4F6B-A6C4-EB6AAC24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527A06-EF07-4312-8903-648F78A1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3134390" y="3855720"/>
            <a:ext cx="5161220" cy="3002280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5B2AD172-BE22-459A-BD50-ADEF8FE63D58}"/>
              </a:ext>
            </a:extLst>
          </p:cNvPr>
          <p:cNvSpPr/>
          <p:nvPr/>
        </p:nvSpPr>
        <p:spPr>
          <a:xfrm>
            <a:off x="886692" y="1641035"/>
            <a:ext cx="10723417" cy="2446056"/>
          </a:xfrm>
          <a:custGeom>
            <a:avLst/>
            <a:gdLst>
              <a:gd name="connsiteX0" fmla="*/ 0 w 10723417"/>
              <a:gd name="connsiteY0" fmla="*/ 597351 h 2446056"/>
              <a:gd name="connsiteX1" fmla="*/ 597351 w 10723417"/>
              <a:gd name="connsiteY1" fmla="*/ 0 h 2446056"/>
              <a:gd name="connsiteX2" fmla="*/ 10126066 w 10723417"/>
              <a:gd name="connsiteY2" fmla="*/ 0 h 2446056"/>
              <a:gd name="connsiteX3" fmla="*/ 10723417 w 10723417"/>
              <a:gd name="connsiteY3" fmla="*/ 597351 h 2446056"/>
              <a:gd name="connsiteX4" fmla="*/ 10723417 w 10723417"/>
              <a:gd name="connsiteY4" fmla="*/ 1848705 h 2446056"/>
              <a:gd name="connsiteX5" fmla="*/ 10126066 w 10723417"/>
              <a:gd name="connsiteY5" fmla="*/ 2446056 h 2446056"/>
              <a:gd name="connsiteX6" fmla="*/ 597351 w 10723417"/>
              <a:gd name="connsiteY6" fmla="*/ 2446056 h 2446056"/>
              <a:gd name="connsiteX7" fmla="*/ 0 w 10723417"/>
              <a:gd name="connsiteY7" fmla="*/ 1848705 h 2446056"/>
              <a:gd name="connsiteX8" fmla="*/ 0 w 10723417"/>
              <a:gd name="connsiteY8" fmla="*/ 597351 h 24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3417" h="2446056" fill="none" extrusionOk="0">
                <a:moveTo>
                  <a:pt x="0" y="597351"/>
                </a:moveTo>
                <a:cubicBezTo>
                  <a:pt x="-2783" y="277195"/>
                  <a:pt x="256533" y="-7332"/>
                  <a:pt x="597351" y="0"/>
                </a:cubicBezTo>
                <a:cubicBezTo>
                  <a:pt x="4343404" y="-35273"/>
                  <a:pt x="8640266" y="-144294"/>
                  <a:pt x="10126066" y="0"/>
                </a:cubicBezTo>
                <a:cubicBezTo>
                  <a:pt x="10505912" y="15200"/>
                  <a:pt x="10674990" y="226612"/>
                  <a:pt x="10723417" y="597351"/>
                </a:cubicBezTo>
                <a:cubicBezTo>
                  <a:pt x="10666592" y="741422"/>
                  <a:pt x="10796806" y="1361561"/>
                  <a:pt x="10723417" y="1848705"/>
                </a:cubicBezTo>
                <a:cubicBezTo>
                  <a:pt x="10740812" y="2165459"/>
                  <a:pt x="10491791" y="2407227"/>
                  <a:pt x="10126066" y="2446056"/>
                </a:cubicBezTo>
                <a:cubicBezTo>
                  <a:pt x="7587935" y="2523581"/>
                  <a:pt x="2072764" y="2402353"/>
                  <a:pt x="597351" y="2446056"/>
                </a:cubicBezTo>
                <a:cubicBezTo>
                  <a:pt x="217705" y="2432275"/>
                  <a:pt x="-10443" y="2178470"/>
                  <a:pt x="0" y="1848705"/>
                </a:cubicBezTo>
                <a:cubicBezTo>
                  <a:pt x="-5900" y="1440390"/>
                  <a:pt x="75847" y="937315"/>
                  <a:pt x="0" y="597351"/>
                </a:cubicBezTo>
                <a:close/>
              </a:path>
              <a:path w="10723417" h="2446056" stroke="0" extrusionOk="0">
                <a:moveTo>
                  <a:pt x="0" y="597351"/>
                </a:moveTo>
                <a:cubicBezTo>
                  <a:pt x="-15051" y="215440"/>
                  <a:pt x="248117" y="15653"/>
                  <a:pt x="597351" y="0"/>
                </a:cubicBezTo>
                <a:cubicBezTo>
                  <a:pt x="4285726" y="-95379"/>
                  <a:pt x="5508609" y="58096"/>
                  <a:pt x="10126066" y="0"/>
                </a:cubicBezTo>
                <a:cubicBezTo>
                  <a:pt x="10431186" y="-17449"/>
                  <a:pt x="10715255" y="261577"/>
                  <a:pt x="10723417" y="597351"/>
                </a:cubicBezTo>
                <a:cubicBezTo>
                  <a:pt x="10767162" y="837243"/>
                  <a:pt x="10673511" y="1655576"/>
                  <a:pt x="10723417" y="1848705"/>
                </a:cubicBezTo>
                <a:cubicBezTo>
                  <a:pt x="10744336" y="2153747"/>
                  <a:pt x="10429216" y="2419402"/>
                  <a:pt x="10126066" y="2446056"/>
                </a:cubicBezTo>
                <a:cubicBezTo>
                  <a:pt x="6960338" y="2386150"/>
                  <a:pt x="3265542" y="2528570"/>
                  <a:pt x="597351" y="2446056"/>
                </a:cubicBezTo>
                <a:cubicBezTo>
                  <a:pt x="231156" y="2455027"/>
                  <a:pt x="-6881" y="2185596"/>
                  <a:pt x="0" y="1848705"/>
                </a:cubicBezTo>
                <a:cubicBezTo>
                  <a:pt x="38858" y="1243317"/>
                  <a:pt x="59730" y="823700"/>
                  <a:pt x="0" y="597351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 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thơ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hội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rừng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xanh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loài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cối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rừng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 Qua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thấy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thật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thú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hấp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dẫn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  <a:endParaRPr lang="vi-VN" sz="3733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5298D-D414-49F7-965E-3B3559853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030" y="130253"/>
            <a:ext cx="999221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xmlns="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lang="en-US" sz="8800" kern="0" dirty="0">
              <a:ln w="295275">
                <a:solidFill>
                  <a:srgbClr val="B3C3F0"/>
                </a:solidFill>
              </a:ln>
              <a:solidFill>
                <a:srgbClr val="FFFFFF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A7185D0-F79F-41F0-A722-1A4F7246DA59}"/>
              </a:ext>
            </a:extLst>
          </p:cNvPr>
          <p:cNvGrpSpPr/>
          <p:nvPr/>
        </p:nvGrpSpPr>
        <p:grpSpPr>
          <a:xfrm>
            <a:off x="-1278699" y="2310058"/>
            <a:ext cx="6355429" cy="1463001"/>
            <a:chOff x="159959" y="912415"/>
            <a:chExt cx="6055113" cy="1097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E9FF19-AE45-4EC2-9E0E-F4A89F5C1312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333" kern="0" dirty="0">
                <a:ln w="127000">
                  <a:solidFill>
                    <a:srgbClr val="B3C3F0"/>
                  </a:solidFill>
                </a:ln>
                <a:solidFill>
                  <a:srgbClr val="00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47A462-3BD9-4541-8F11-D8990DDC5950}"/>
                </a:ext>
              </a:extLst>
            </p:cNvPr>
            <p:cNvSpPr txBox="1"/>
            <p:nvPr/>
          </p:nvSpPr>
          <p:spPr>
            <a:xfrm rot="20615280">
              <a:off x="1951411" y="912415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Hoạt</a:t>
              </a:r>
              <a:r>
                <a:rPr lang="en-US" sz="5333" kern="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endParaRPr lang="en-US" sz="5333" kern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A21824-58DE-4254-B8D1-A22E2E84D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10382"/>
            <a:ext cx="12192000" cy="13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4DA89485-4368-4AC9-A569-B56550EEA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E4DBC5-643F-4CE3-900B-093B0EDEEB8B}"/>
              </a:ext>
            </a:extLst>
          </p:cNvPr>
          <p:cNvGrpSpPr/>
          <p:nvPr/>
        </p:nvGrpSpPr>
        <p:grpSpPr>
          <a:xfrm>
            <a:off x="1199329" y="2151297"/>
            <a:ext cx="9122782" cy="3486442"/>
            <a:chOff x="4841104" y="3956892"/>
            <a:chExt cx="7073839" cy="2703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7B0B200-F6A4-48EE-BFCF-5A85691ABA3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FBA59E9E-7A2C-43FB-B636-275F22E4BA2E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lang="en-US" sz="4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506D58D5-4818-462A-AA1A-757BC2C2AA2D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9A16E1A-7F92-4B22-A911-2FB83115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9901" y="4801718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964F7C5-69C0-4B6D-A8BA-B8D8EEC7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8784" y="4794333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A965C7D-68F7-4253-A39F-49C5838F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0561" y="4801718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325B90D-0286-4164-8F52-ADEDE3FE5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9CF1993-1B53-4DC5-B742-1EECBA2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0276" y="5387610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327E650-4A11-4FD5-96FE-27B300DA3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CA6FA12-2F27-4A0C-9B68-90D2C0EE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9028" y="5935176"/>
              <a:ext cx="469963" cy="469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934609E-8191-4AAD-B841-68B2E8DB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5754" y="5949948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8FECECF-FB21-485B-A852-FDE9124A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6617" y="5935176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264442-80F1-43A4-AB4A-270865475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19" y="824440"/>
            <a:ext cx="902286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3266D3-9C16-2B83-11D0-567F2257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BD54F2-6813-DBAA-2DC6-7E2A7F8A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517" y="1577340"/>
            <a:ext cx="3146807" cy="4704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71430B-028F-E1E1-71FE-534A754A8BE4}"/>
              </a:ext>
            </a:extLst>
          </p:cNvPr>
          <p:cNvSpPr txBox="1"/>
          <p:nvPr/>
        </p:nvSpPr>
        <p:spPr>
          <a:xfrm>
            <a:off x="667384" y="1007745"/>
            <a:ext cx="3836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Khoác bao màu tươi non.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589E832-C1A5-61FF-989B-C02AFB09771F}"/>
              </a:ext>
            </a:extLst>
          </p:cNvPr>
          <p:cNvSpPr txBox="1"/>
          <p:nvPr/>
        </p:nvSpPr>
        <p:spPr>
          <a:xfrm>
            <a:off x="4763135" y="1131570"/>
            <a:ext cx="4049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Khuớu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 đổi hoài màu da.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Tới suối, nhìn mê say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Ô kìa anh cọn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A96014-3FB5-540C-4F95-88C56E73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24" y="301705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7E833D-BA40-78D5-628F-8B0E7F23AA27}"/>
              </a:ext>
            </a:extLst>
          </p:cNvPr>
          <p:cNvSpPr txBox="1"/>
          <p:nvPr/>
        </p:nvSpPr>
        <p:spPr>
          <a:xfrm>
            <a:off x="5998845" y="4438650"/>
            <a:ext cx="242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(Vương Trọng)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7852B6F5-710E-4473-94F1-80E649B9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40" y="162522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xmlns="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lang="en-US" sz="8800" kern="0" dirty="0">
              <a:ln w="295275">
                <a:solidFill>
                  <a:srgbClr val="B3C3F0"/>
                </a:solidFill>
              </a:ln>
              <a:solidFill>
                <a:srgbClr val="FFFFFF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A7185D0-F79F-41F0-A722-1A4F7246DA59}"/>
              </a:ext>
            </a:extLst>
          </p:cNvPr>
          <p:cNvGrpSpPr/>
          <p:nvPr/>
        </p:nvGrpSpPr>
        <p:grpSpPr>
          <a:xfrm>
            <a:off x="-1278699" y="2310058"/>
            <a:ext cx="6355429" cy="1463001"/>
            <a:chOff x="159959" y="912415"/>
            <a:chExt cx="6055113" cy="1097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E9FF19-AE45-4EC2-9E0E-F4A89F5C1312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333" kern="0" dirty="0">
                <a:ln w="127000">
                  <a:solidFill>
                    <a:srgbClr val="B3C3F0"/>
                  </a:solidFill>
                </a:ln>
                <a:solidFill>
                  <a:srgbClr val="00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47A462-3BD9-4541-8F11-D8990DDC5950}"/>
                </a:ext>
              </a:extLst>
            </p:cNvPr>
            <p:cNvSpPr txBox="1"/>
            <p:nvPr/>
          </p:nvSpPr>
          <p:spPr>
            <a:xfrm rot="20615280">
              <a:off x="1951411" y="912415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Hoạt</a:t>
              </a:r>
              <a:r>
                <a:rPr lang="en-US" sz="5333" kern="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endParaRPr lang="en-US" sz="5333" kern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E8DDD4-FE29-434D-B015-C02D1DDA926B}"/>
              </a:ext>
            </a:extLst>
          </p:cNvPr>
          <p:cNvSpPr txBox="1"/>
          <p:nvPr/>
        </p:nvSpPr>
        <p:spPr>
          <a:xfrm>
            <a:off x="29760" y="2802729"/>
            <a:ext cx="12473507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L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U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Y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Ệ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D26B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Đ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Ọ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C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D26B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T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H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À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H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T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I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Ế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G</a:t>
            </a:r>
            <a:endParaRPr lang="en-US" sz="6400" b="1" kern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UVN Banh Mi" pitchFamily="2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1123604" y="3779648"/>
            <a:ext cx="3476829" cy="34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5.55112E-17 L 1.11111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xmlns="" id="{2B7D7B8A-7E5F-4A3F-B16D-00BDA3FB2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2383FD8-CB79-4204-AF64-333B349F5C9A}"/>
              </a:ext>
            </a:extLst>
          </p:cNvPr>
          <p:cNvGrpSpPr/>
          <p:nvPr/>
        </p:nvGrpSpPr>
        <p:grpSpPr>
          <a:xfrm>
            <a:off x="852552" y="1644163"/>
            <a:ext cx="2974777" cy="1550088"/>
            <a:chOff x="139959" y="1387023"/>
            <a:chExt cx="3172408" cy="1636095"/>
          </a:xfrm>
        </p:grpSpPr>
        <p:sp>
          <p:nvSpPr>
            <p:cNvPr id="63" name="Rectangle: Rounded Corners 14">
              <a:extLst>
                <a:ext uri="{FF2B5EF4-FFF2-40B4-BE49-F238E27FC236}">
                  <a16:creationId xmlns:a16="http://schemas.microsoft.com/office/drawing/2014/main" xmlns="" id="{9090AC91-9552-47DA-B9CB-E7AF02FA2C3E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Mắt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dõi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D8DF550D-7604-4909-BA12-B57DCC66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DA0F757-9B2B-4725-88C5-D025C5D462B9}"/>
              </a:ext>
            </a:extLst>
          </p:cNvPr>
          <p:cNvGrpSpPr/>
          <p:nvPr/>
        </p:nvGrpSpPr>
        <p:grpSpPr>
          <a:xfrm>
            <a:off x="4270230" y="3200741"/>
            <a:ext cx="3651540" cy="1477328"/>
            <a:chOff x="4424729" y="3902060"/>
            <a:chExt cx="3397434" cy="1559458"/>
          </a:xfrm>
        </p:grpSpPr>
        <p:sp>
          <p:nvSpPr>
            <p:cNvPr id="66" name="Rectangle: Rounded Corners 20">
              <a:extLst>
                <a:ext uri="{FF2B5EF4-FFF2-40B4-BE49-F238E27FC236}">
                  <a16:creationId xmlns:a16="http://schemas.microsoft.com/office/drawing/2014/main" xmlns="" id="{DE541234-F55D-4E3D-A6BA-686C64E5EF25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Tai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nghe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1710951-BE9B-49EB-9EAC-F18060A5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14217B86-4CDA-4ADF-A27D-DC6588438940}"/>
              </a:ext>
            </a:extLst>
          </p:cNvPr>
          <p:cNvGrpSpPr/>
          <p:nvPr/>
        </p:nvGrpSpPr>
        <p:grpSpPr>
          <a:xfrm>
            <a:off x="8123239" y="1803816"/>
            <a:ext cx="3294383" cy="1390435"/>
            <a:chOff x="8110962" y="1828720"/>
            <a:chExt cx="3329164" cy="1371679"/>
          </a:xfrm>
        </p:grpSpPr>
        <p:sp>
          <p:nvSpPr>
            <p:cNvPr id="69" name="Rectangle: Rounded Corners 26">
              <a:extLst>
                <a:ext uri="{FF2B5EF4-FFF2-40B4-BE49-F238E27FC236}">
                  <a16:creationId xmlns:a16="http://schemas.microsoft.com/office/drawing/2014/main" xmlns="" id="{ECCC56B9-49C4-4D89-AB21-72959ECADCFF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Tay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DB79730F-8C3B-4BE6-AA05-779DCB5F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D653D86-FD78-4F44-B0CF-B304AC5DF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919" y="257166"/>
            <a:ext cx="5272995" cy="157672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EE203B43-13D3-4BD1-AE4B-C53FF3A458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93" b="78125" l="19327" r="42899">
                        <a14:foregroundMark x1="25110" y1="60938" x2="28404" y2="58984"/>
                        <a14:foregroundMark x1="28404" y1="58984" x2="27745" y2="57943"/>
                        <a14:foregroundMark x1="19546" y1="66667" x2="20425" y2="68359"/>
                        <a14:foregroundMark x1="19327" y1="67318" x2="20864" y2="67578"/>
                        <a14:foregroundMark x1="23133" y1="71875" x2="23133" y2="71875"/>
                        <a14:foregroundMark x1="23133" y1="71875" x2="21596" y2="68880"/>
                        <a14:foregroundMark x1="31552" y1="76953" x2="32430" y2="75000"/>
                        <a14:foregroundMark x1="33455" y1="77214" x2="33455" y2="77214"/>
                        <a14:foregroundMark x1="31479" y1="78125" x2="31479" y2="78125"/>
                        <a14:foregroundMark x1="35944" y1="72135" x2="36091" y2="73307"/>
                        <a14:foregroundMark x1="24671" y1="51693" x2="26061" y2="53125"/>
                        <a14:foregroundMark x1="22328" y1="54036" x2="22548" y2="57292"/>
                        <a14:foregroundMark x1="22987" y1="54818" x2="22621" y2="56771"/>
                        <a14:foregroundMark x1="20132" y1="68620" x2="21010" y2="69010"/>
                        <a14:foregroundMark x1="29283" y1="61198" x2="29283" y2="61198"/>
                        <a14:foregroundMark x1="29283" y1="60807" x2="29283" y2="60807"/>
                        <a14:foregroundMark x1="24597" y1="66016" x2="24597" y2="66016"/>
                        <a14:foregroundMark x1="23206" y1="65755" x2="23206" y2="65755"/>
                        <a14:foregroundMark x1="23572" y1="66146" x2="23572" y2="66146"/>
                        <a14:foregroundMark x1="23280" y1="65885" x2="22767" y2="63932"/>
                        <a14:backgroundMark x1="33309" y1="57943" x2="38433" y2="62630"/>
                        <a14:backgroundMark x1="34114" y1="55729" x2="41362" y2="65495"/>
                        <a14:backgroundMark x1="34480" y1="64193" x2="37262" y2="64063"/>
                        <a14:backgroundMark x1="37555" y1="69401" x2="41874" y2="67057"/>
                        <a14:backgroundMark x1="38214" y1="70443" x2="41142" y2="67188"/>
                        <a14:backgroundMark x1="41142" y1="67188" x2="43777" y2="61068"/>
                        <a14:backgroundMark x1="43777" y1="61068" x2="42533" y2="66146"/>
                        <a14:backgroundMark x1="37994" y1="70964" x2="37994" y2="70964"/>
                        <a14:backgroundMark x1="37994" y1="70573" x2="38726" y2="7161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687" t="49994" r="61717" b="20321"/>
          <a:stretch/>
        </p:blipFill>
        <p:spPr>
          <a:xfrm>
            <a:off x="600023" y="3396107"/>
            <a:ext cx="377687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FB98B1-3F4C-4FB0-B21C-1473C213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517" y="1577340"/>
            <a:ext cx="3146807" cy="4704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212AB-E185-4D2B-8E68-A23A04E06D8C}"/>
              </a:ext>
            </a:extLst>
          </p:cNvPr>
          <p:cNvSpPr txBox="1"/>
          <p:nvPr/>
        </p:nvSpPr>
        <p:spPr>
          <a:xfrm>
            <a:off x="667384" y="1007745"/>
            <a:ext cx="3836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gõ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mõ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ừng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vòng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đừng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ngủ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nữa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hội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  <a:p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Tre, trúc nổi nhạc sáo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Khe suối gảy nhạc đàn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 rủ nhau thay áo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Khoác bao màu tươi non.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FFE3B8F-AB83-4C65-9F07-D6A959EF6293}"/>
              </a:ext>
            </a:extLst>
          </p:cNvPr>
          <p:cNvSpPr txBox="1"/>
          <p:nvPr/>
        </p:nvSpPr>
        <p:spPr>
          <a:xfrm>
            <a:off x="4763135" y="1131570"/>
            <a:ext cx="4049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 dẫn đầu đội múa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Khuớu lĩnh xướng dàn ca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Kỳ nhông diễn ảo thuật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 đổi hoài màu da.</a:t>
            </a:r>
            <a:endParaRPr lang="en-US" sz="2400" b="1" i="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Nấm mang ô đi hội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Tới suối, nhìn mê say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Ô kìa anh cọn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</a:t>
            </a:r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</a:p>
          <a:p>
            <a:r>
              <a:rPr lang="vi-V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24" y="301705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BA91CA-68FF-44D3-833B-71856603B259}"/>
              </a:ext>
            </a:extLst>
          </p:cNvPr>
          <p:cNvSpPr txBox="1"/>
          <p:nvPr/>
        </p:nvSpPr>
        <p:spPr>
          <a:xfrm>
            <a:off x="5998845" y="4438650"/>
            <a:ext cx="242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(Vương Trọng)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FB98B1-3F4C-4FB0-B21C-1473C213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941" y="708660"/>
            <a:ext cx="3255123" cy="5630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212AB-E185-4D2B-8E68-A23A04E06D8C}"/>
              </a:ext>
            </a:extLst>
          </p:cNvPr>
          <p:cNvSpPr txBox="1"/>
          <p:nvPr/>
        </p:nvSpPr>
        <p:spPr>
          <a:xfrm>
            <a:off x="1160780" y="1449705"/>
            <a:ext cx="36055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gõ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mõ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đừng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ngủ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nữa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hội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Khoác bao màu tươi non.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FFE3B8F-AB83-4C65-9F07-D6A959EF6293}"/>
              </a:ext>
            </a:extLst>
          </p:cNvPr>
          <p:cNvSpPr txBox="1"/>
          <p:nvPr/>
        </p:nvSpPr>
        <p:spPr>
          <a:xfrm>
            <a:off x="5062220" y="1489710"/>
            <a:ext cx="36188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Khuớu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 đổi hoài màu da.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Tới suối, nhìn mê say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Ô kìa anh cọn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24" y="301705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BA91CA-68FF-44D3-833B-71856603B259}"/>
              </a:ext>
            </a:extLst>
          </p:cNvPr>
          <p:cNvSpPr txBox="1"/>
          <p:nvPr/>
        </p:nvSpPr>
        <p:spPr>
          <a:xfrm>
            <a:off x="5989320" y="4537710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(Vương Trọng)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77CBC4-523A-45DD-BABC-61523CCEF64A}"/>
              </a:ext>
            </a:extLst>
          </p:cNvPr>
          <p:cNvGrpSpPr/>
          <p:nvPr/>
        </p:nvGrpSpPr>
        <p:grpSpPr>
          <a:xfrm>
            <a:off x="362120" y="1203624"/>
            <a:ext cx="931530" cy="931530"/>
            <a:chOff x="-93175" y="1999914"/>
            <a:chExt cx="931530" cy="931530"/>
          </a:xfrm>
        </p:grpSpPr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E86E4D1A-E907-410A-834F-7C17DFB90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A4D4C5-C64D-438F-B029-EB2D8A3C0F2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3F2341C-89E7-4B61-8CB6-C3E78F9812BE}"/>
              </a:ext>
            </a:extLst>
          </p:cNvPr>
          <p:cNvGrpSpPr/>
          <p:nvPr/>
        </p:nvGrpSpPr>
        <p:grpSpPr>
          <a:xfrm>
            <a:off x="381170" y="2918124"/>
            <a:ext cx="931530" cy="931530"/>
            <a:chOff x="-93175" y="1999914"/>
            <a:chExt cx="931530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3AC30882-64FA-43DB-92CD-C179F59F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A74C78B-30ED-4254-9F92-735CAD448939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AA33147-230B-4ECA-9F3E-FBADED272535}"/>
              </a:ext>
            </a:extLst>
          </p:cNvPr>
          <p:cNvGrpSpPr/>
          <p:nvPr/>
        </p:nvGrpSpPr>
        <p:grpSpPr>
          <a:xfrm>
            <a:off x="4345475" y="1304589"/>
            <a:ext cx="845650" cy="931530"/>
            <a:chOff x="-93175" y="1999914"/>
            <a:chExt cx="931530" cy="931530"/>
          </a:xfrm>
        </p:grpSpPr>
        <p:pic>
          <p:nvPicPr>
            <p:cNvPr id="22" name="Picture 2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819E350F-968D-497F-B69C-75EFD304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412373A-AAC8-4578-B820-C2C4C3365E0B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A3CFB6F-C839-4B89-B7B7-695D74234E79}"/>
              </a:ext>
            </a:extLst>
          </p:cNvPr>
          <p:cNvGrpSpPr/>
          <p:nvPr/>
        </p:nvGrpSpPr>
        <p:grpSpPr>
          <a:xfrm>
            <a:off x="4238795" y="2937174"/>
            <a:ext cx="845650" cy="931530"/>
            <a:chOff x="-93175" y="1999914"/>
            <a:chExt cx="931530" cy="931530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3E553FC4-5F1F-41C1-9912-2B629B69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8E66115-4976-4AC6-A272-040DE65F755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8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0;p31">
            <a:extLst>
              <a:ext uri="{FF2B5EF4-FFF2-40B4-BE49-F238E27FC236}">
                <a16:creationId xmlns:a16="http://schemas.microsoft.com/office/drawing/2014/main" xmlns="" id="{14CA8EC2-C183-4113-A9DF-66E2C3362D77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  <a:defRPr/>
            </a:pPr>
            <a:endParaRPr lang="en-US" sz="3200" b="1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028409A-2E97-40FC-B5B4-25E9437AC62E}"/>
              </a:ext>
            </a:extLst>
          </p:cNvPr>
          <p:cNvGrpSpPr/>
          <p:nvPr/>
        </p:nvGrpSpPr>
        <p:grpSpPr>
          <a:xfrm>
            <a:off x="7391342" y="3718419"/>
            <a:ext cx="2844430" cy="1254387"/>
            <a:chOff x="2120933" y="2221349"/>
            <a:chExt cx="3866191" cy="186088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16001A2-0598-4A34-9928-B10DC44F7DA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DC59A5B-1599-434A-8829-1485D0BB64A1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lĩnh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EBA209F-CEBB-4861-BEF2-24A02C59465C}"/>
              </a:ext>
            </a:extLst>
          </p:cNvPr>
          <p:cNvGrpSpPr/>
          <p:nvPr/>
        </p:nvGrpSpPr>
        <p:grpSpPr>
          <a:xfrm>
            <a:off x="5304301" y="2327696"/>
            <a:ext cx="2844430" cy="1254387"/>
            <a:chOff x="2157098" y="2221349"/>
            <a:chExt cx="3866191" cy="186088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94B2189-75DE-449E-A26A-BA0C700F4DD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B0B0F16-4DB5-4454-BFA1-EA5274B0073E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rừng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20542A2-6979-4468-8D14-9FD1A186ECEA}"/>
              </a:ext>
            </a:extLst>
          </p:cNvPr>
          <p:cNvGrpSpPr/>
          <p:nvPr/>
        </p:nvGrpSpPr>
        <p:grpSpPr>
          <a:xfrm>
            <a:off x="1593359" y="3845301"/>
            <a:ext cx="2844430" cy="1254387"/>
            <a:chOff x="2105101" y="2221349"/>
            <a:chExt cx="3866191" cy="186088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3F7D0DD-929C-424A-B270-192630FA2A89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71F20C3-CD67-4059-A184-EE072068604A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trúc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541298-F79B-4B71-85A2-1941AB0CB125}"/>
              </a:ext>
            </a:extLst>
          </p:cNvPr>
          <p:cNvGrpSpPr/>
          <p:nvPr/>
        </p:nvGrpSpPr>
        <p:grpSpPr>
          <a:xfrm>
            <a:off x="8148731" y="2298245"/>
            <a:ext cx="2844430" cy="1254387"/>
            <a:chOff x="2109830" y="2221349"/>
            <a:chExt cx="3866191" cy="186088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1A81001-3629-4ADE-A666-08B4E78246D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C0E1B0B-513C-4D0F-B11B-1B6AE6B97D27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tre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7913FDF-43DB-4C15-9A88-168C562077EF}"/>
              </a:ext>
            </a:extLst>
          </p:cNvPr>
          <p:cNvGrpSpPr/>
          <p:nvPr/>
        </p:nvGrpSpPr>
        <p:grpSpPr>
          <a:xfrm>
            <a:off x="4343215" y="3737331"/>
            <a:ext cx="2844430" cy="1254387"/>
            <a:chOff x="2118699" y="2221349"/>
            <a:chExt cx="3866191" cy="186088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EDD845D6-D846-4AC4-8B17-236AEFE99E2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E7D375C-0B9C-4B06-B1E5-8B8F1EF3E3FB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khoác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381604-B639-418D-8198-0040DD73C9FE}"/>
              </a:ext>
            </a:extLst>
          </p:cNvPr>
          <p:cNvGrpSpPr/>
          <p:nvPr/>
        </p:nvGrpSpPr>
        <p:grpSpPr>
          <a:xfrm>
            <a:off x="2658226" y="2464032"/>
            <a:ext cx="2844430" cy="1254387"/>
            <a:chOff x="2035835" y="2221349"/>
            <a:chExt cx="3866191" cy="186088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0B49E88-3A22-432A-986D-4F910D59B439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3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6E9787E-DFCA-4625-BFFB-15BC876F0A0A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21988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nổi</a:t>
              </a:r>
              <a:r>
                <a:rPr lang="en-US" sz="32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mõ</a:t>
              </a:r>
              <a:endParaRPr lang="vi-VN" sz="32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77407A3-B4B6-4007-88B2-0A8AA91E3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78" y="397348"/>
            <a:ext cx="9105288" cy="29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51E7D0-D880-460A-BDF5-D6BBD802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67" y="955869"/>
            <a:ext cx="9193565" cy="13839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1CFD59-F21B-4E65-A114-5DA4B3576FF7}"/>
              </a:ext>
            </a:extLst>
          </p:cNvPr>
          <p:cNvSpPr txBox="1"/>
          <p:nvPr/>
        </p:nvSpPr>
        <p:spPr>
          <a:xfrm>
            <a:off x="3609975" y="2352675"/>
            <a:ext cx="5772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 kìa anh cọn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chơi trò đu quay!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7EED9B7-4A9A-46C4-A496-257D71F700AC}"/>
              </a:ext>
            </a:extLst>
          </p:cNvPr>
          <p:cNvSpPr txBox="1"/>
          <p:nvPr/>
        </p:nvSpPr>
        <p:spPr>
          <a:xfrm>
            <a:off x="2880360" y="2068562"/>
            <a:ext cx="7096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Chim Gõ Kiến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/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nổi mõ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Gà Rừng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gọi vòng quanh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- Sáng rồi,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đừng ngủ nữa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Nào,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đi hội rừng xanh!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//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F19FB7-1A7C-402C-8EC8-1990BC2F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92" y="709366"/>
            <a:ext cx="919356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715</Words>
  <Application>Microsoft Office PowerPoint</Application>
  <PresentationFormat>Widescreen</PresentationFormat>
  <Paragraphs>124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#9Slide05 Phobia</vt:lpstr>
      <vt:lpstr>Arial</vt:lpstr>
      <vt:lpstr>Arial-Rounded</vt:lpstr>
      <vt:lpstr>Calibri</vt:lpstr>
      <vt:lpstr>Cambria</vt:lpstr>
      <vt:lpstr>Chango</vt:lpstr>
      <vt:lpstr>Livvic</vt:lpstr>
      <vt:lpstr>Roboto Condensed Light</vt:lpstr>
      <vt:lpstr>Rubik</vt:lpstr>
      <vt:lpstr>SVN-Poky's</vt:lpstr>
      <vt:lpstr>UVN Banh Mi</vt:lpstr>
      <vt:lpstr>字魂27号-布丁体</vt:lpstr>
      <vt:lpstr>等线</vt:lpstr>
      <vt:lpstr>千图网海量PPT模板www.58pic.com​​</vt:lpstr>
      <vt:lpstr>Kawaii Pastel by Slidesgo</vt:lpstr>
      <vt:lpstr>1_Kawaii Pastel by Slidesgo</vt:lpstr>
      <vt:lpstr>1_千图网海量PPT模板www.58pic.com​​</vt:lpstr>
      <vt:lpstr>2_Kawaii Pastel by Slidesgo</vt:lpstr>
      <vt:lpstr>3_Kawaii Pastel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75</cp:revision>
  <dcterms:created xsi:type="dcterms:W3CDTF">2022-10-24T10:13:24Z</dcterms:created>
  <dcterms:modified xsi:type="dcterms:W3CDTF">2026-03-08T08:52:20Z</dcterms:modified>
</cp:coreProperties>
</file>