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3"/>
  </p:notesMasterIdLst>
  <p:sldIdLst>
    <p:sldId id="280" r:id="rId4"/>
    <p:sldId id="261" r:id="rId5"/>
    <p:sldId id="311" r:id="rId6"/>
    <p:sldId id="313" r:id="rId7"/>
    <p:sldId id="314" r:id="rId8"/>
    <p:sldId id="278" r:id="rId9"/>
    <p:sldId id="2644" r:id="rId10"/>
    <p:sldId id="285" r:id="rId11"/>
    <p:sldId id="2658" r:id="rId12"/>
    <p:sldId id="281" r:id="rId13"/>
    <p:sldId id="282" r:id="rId14"/>
    <p:sldId id="2651" r:id="rId15"/>
    <p:sldId id="2650" r:id="rId16"/>
    <p:sldId id="2652" r:id="rId17"/>
    <p:sldId id="290" r:id="rId18"/>
    <p:sldId id="2645" r:id="rId19"/>
    <p:sldId id="295" r:id="rId20"/>
    <p:sldId id="2654" r:id="rId21"/>
    <p:sldId id="29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92" autoAdjust="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47C4C-E186-4931-A072-B24FEB5C54A4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D58C07-42E5-4180-BD2A-24E65FD32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700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58C07-42E5-4180-BD2A-24E65FD3224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56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58C07-42E5-4180-BD2A-24E65FD3224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77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6.png"/><Relationship Id="rId2" Type="http://schemas.openxmlformats.org/officeDocument/2006/relationships/image" Target="../media/image9.png"/><Relationship Id="rId16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sv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11" Type="http://schemas.openxmlformats.org/officeDocument/2006/relationships/image" Target="../media/image6.png"/><Relationship Id="rId5" Type="http://schemas.openxmlformats.org/officeDocument/2006/relationships/image" Target="../media/image18.svg"/><Relationship Id="rId10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image" Target="../media/image14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18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75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82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031A3-574C-DE89-23B4-5447A8E3CE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0FEEEA-3106-CB03-A492-763A46AF2A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727DE-8591-86E0-9E9E-6E67820FA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30/11/2025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A7B3F-E562-D05B-B97F-3812C2DB2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69293-7F6A-4E78-C255-DB190A95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459D6DD-4049-57CD-6C62-B85F8CA978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54698" y="7403978"/>
            <a:ext cx="1810209" cy="181020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79103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9DCAC-ABC0-6603-CA64-81B451307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F33FB-73BF-A00E-9D46-E55A7CE5D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14ACD-35B1-816C-E8A2-74106851FF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30/11/2025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EDC1C-2B4F-A584-4D34-BAA12DEA5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056FC-466A-8D54-BF7C-B0D70A9F2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B6F1F9-364D-11D1-C779-F2BA538E61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sp>
        <p:nvSpPr>
          <p:cNvPr id="8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9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34058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446572-C33F-3D63-E00C-D26B070EE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134" r="134" b="6847"/>
          <a:stretch/>
        </p:blipFill>
        <p:spPr>
          <a:xfrm>
            <a:off x="-16430" y="-53783"/>
            <a:ext cx="12224860" cy="69117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F063CF-7DB9-A765-6C2F-3A980D2673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81A46C-DF4D-0D81-BC78-329400DBF90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99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F23B245-5A52-33C9-CD81-E40F068637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FB6893F-9173-6AE6-2BFD-D0BA0E3EDD5A}"/>
              </a:ext>
            </a:extLst>
          </p:cNvPr>
          <p:cNvSpPr/>
          <p:nvPr userDrawn="1"/>
        </p:nvSpPr>
        <p:spPr>
          <a:xfrm>
            <a:off x="389639" y="363411"/>
            <a:ext cx="11412722" cy="6131178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7ECCC9-4051-D536-9B18-6172009DDD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9D0D7E-DD28-0944-B162-55AE8C640F0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24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F9F82-B7F4-FEEF-989E-8498067D5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1C6FA-87A7-7F90-E27E-04BEC093C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C6447-46B8-AC7B-2C47-DEA774DE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846597-E2DD-EE1E-078A-C60FC7C1BB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895621-4452-1FD1-928B-0FA868D602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E0BF11-F241-183B-AF58-759068127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30/11/2025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3393D1-8171-BEE1-E34B-BBFD2F935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38B82-4648-3120-3B54-19AD740E4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1BD90D5-A375-DB36-7F7E-E0F837EA6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2796961" y="-4300537"/>
            <a:ext cx="2126732" cy="212673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75417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97B8E-5333-2E9B-5750-D26F6F62E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940477-DC67-E481-5817-518D05BE47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30/11/2025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FDC7BE-4BF9-3482-48A7-C4554F27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A10F2-6841-442C-08BE-4C6CA8DD8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890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FBA089-6B9A-86A9-FA77-DBBA0F0FC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30/11/2025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7BC6C2-F4D9-24A3-2205-666BAA248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FD34C-660F-FAAA-ED04-09F44E567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0799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6E08A-6AD0-7589-843B-1283D1169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7CC80-E8CF-80FA-7DD1-E81A4266A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735DC-F6BD-F191-48F8-43E694B29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0269C-2F95-C324-DDA9-A699EA754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30/11/2025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9CF0E-F241-9ACD-FFD8-E5380FEE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E451B-580B-146B-686D-49D56F2CA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958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074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7F162-29EE-60E1-56C1-F628E9EA8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E3F993-CFB2-F649-060D-1D0C39AF50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4FC8EC-D09A-65F2-2898-0457B8934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29573-0E59-93DC-1A6C-BDFC20595C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30/11/2025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2FC7C-A421-FE7B-07BC-43C8719F4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96F39-835C-796F-DD2D-1FE58A4D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066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C6035-828F-CD6D-FC3D-E75B487DB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CC546-667E-0D0C-5769-B94C68CA8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6C153-2023-C69A-3AB0-4331A081E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30/11/2025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01E44-B9EB-24DE-AC20-AFB6AF3E7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21FC9-8B8A-31A9-92F4-66AAFC010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05F406F-1896-EC19-4ABC-3B455E108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3300839" y="322522"/>
            <a:ext cx="2736332" cy="273633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89913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B844A2-C070-87DB-11E8-D49F6EEEA1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42F912-D3D9-9CD5-C0A3-2FD8F292B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FDD62-52C4-FAD2-6739-311774ECEA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30/11/2025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7776F-4DAB-E948-0435-2837AF157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1AB68-99E9-A82E-BD25-8433F139B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0017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C111F3B-7B81-2050-EA3C-2DBF010AD2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78" t="10114" r="21566" b="41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F214C1B-0B6E-5566-8E52-FC9380DE17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649" r="79216" b="22661"/>
          <a:stretch/>
        </p:blipFill>
        <p:spPr>
          <a:xfrm>
            <a:off x="2638043" y="5296995"/>
            <a:ext cx="1090613" cy="98559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999F7F9-28FF-624A-921C-1EA2DBEF33F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651" t="25315" r="69063" b="67198"/>
          <a:stretch/>
        </p:blipFill>
        <p:spPr>
          <a:xfrm>
            <a:off x="6547557" y="0"/>
            <a:ext cx="1687283" cy="71000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92F9BC8D-22CD-1B81-69E0-777EDBDB2A1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651" t="25315" r="69063" b="67198"/>
          <a:stretch/>
        </p:blipFill>
        <p:spPr>
          <a:xfrm>
            <a:off x="10830895" y="355002"/>
            <a:ext cx="884183" cy="37206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7BB92596-3F50-7282-C86A-8DE6460BA81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651" t="25315" r="69063" b="67198"/>
          <a:stretch/>
        </p:blipFill>
        <p:spPr>
          <a:xfrm>
            <a:off x="1902612" y="0"/>
            <a:ext cx="884183" cy="37206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0E8D270E-A04F-2778-EA4D-CF0AFA9ED9F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651" t="25315" r="69063" b="67198"/>
          <a:stretch/>
        </p:blipFill>
        <p:spPr>
          <a:xfrm>
            <a:off x="0" y="-168972"/>
            <a:ext cx="1687283" cy="71000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0B0AA1D-9760-219E-914B-C76D5AB7C99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689172" y="140678"/>
            <a:ext cx="13133946" cy="515631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796A7D0-9A0D-CAEB-33C7-E812531AE96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48556"/>
          <a:stretch/>
        </p:blipFill>
        <p:spPr>
          <a:xfrm>
            <a:off x="-951441" y="2427705"/>
            <a:ext cx="6875585" cy="443029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9CBCC37-1F6A-1397-8C26-17F78AFFF1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649" r="79216" b="22661"/>
          <a:stretch/>
        </p:blipFill>
        <p:spPr>
          <a:xfrm>
            <a:off x="3747274" y="5215931"/>
            <a:ext cx="1090613" cy="98559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3B5287E-2260-66C2-7F26-FE1F26BF3B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649" r="79216" b="22661"/>
          <a:stretch/>
        </p:blipFill>
        <p:spPr>
          <a:xfrm>
            <a:off x="1848823" y="4474794"/>
            <a:ext cx="1090613" cy="98559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6B5235F-0EF8-DD51-50F1-E9B003767F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649" r="79216" b="22661"/>
          <a:stretch/>
        </p:blipFill>
        <p:spPr>
          <a:xfrm>
            <a:off x="-49628" y="5020137"/>
            <a:ext cx="1090613" cy="98559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59E0B374-A97F-370D-3767-06C6EE45BB3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73112"/>
          <a:stretch/>
        </p:blipFill>
        <p:spPr>
          <a:xfrm>
            <a:off x="8668783" y="3589947"/>
            <a:ext cx="3864861" cy="32825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AC85D08-659C-D294-F03F-C6D1C60C69E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36895" t="9320" b="27637"/>
          <a:stretch/>
        </p:blipFill>
        <p:spPr>
          <a:xfrm>
            <a:off x="7437528" y="-58701"/>
            <a:ext cx="3536849" cy="316933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3163B-3FF2-B0A5-E26B-A4404F0EC49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36895" t="9320" b="27637"/>
          <a:stretch/>
        </p:blipFill>
        <p:spPr>
          <a:xfrm flipH="1">
            <a:off x="565024" y="-1706727"/>
            <a:ext cx="5408748" cy="48467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21DE1B-F76C-C526-8E2D-314A0E36FF1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27B53E-42DE-EE2E-6062-5F755B92DB4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631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C111F3B-7B81-2050-EA3C-2DBF010AD2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78" t="10114" r="21566" b="41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796A7D0-9A0D-CAEB-33C7-E812531AE9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8556"/>
          <a:stretch/>
        </p:blipFill>
        <p:spPr>
          <a:xfrm>
            <a:off x="-951441" y="2427705"/>
            <a:ext cx="6875585" cy="443029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6B5235F-0EF8-DD51-50F1-E9B003767F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5649" r="79216" b="22661"/>
          <a:stretch/>
        </p:blipFill>
        <p:spPr>
          <a:xfrm>
            <a:off x="-168386" y="5097293"/>
            <a:ext cx="1090613" cy="98559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3B5287E-2260-66C2-7F26-FE1F26BF3B8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5649" r="79216" b="22661"/>
          <a:stretch/>
        </p:blipFill>
        <p:spPr>
          <a:xfrm>
            <a:off x="1848823" y="4474794"/>
            <a:ext cx="1090613" cy="98559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F214C1B-0B6E-5566-8E52-FC9380DE174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5649" r="79216" b="22661"/>
          <a:stretch/>
        </p:blipFill>
        <p:spPr>
          <a:xfrm>
            <a:off x="2638043" y="5296995"/>
            <a:ext cx="1090613" cy="98559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9CBCC37-1F6A-1397-8C26-17F78AFFF1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5649" r="79216" b="22661"/>
          <a:stretch/>
        </p:blipFill>
        <p:spPr>
          <a:xfrm>
            <a:off x="3747274" y="5215931"/>
            <a:ext cx="1090613" cy="98559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999F7F9-28FF-624A-921C-1EA2DBEF33F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651" t="25315" r="69063" b="67198"/>
          <a:stretch/>
        </p:blipFill>
        <p:spPr>
          <a:xfrm>
            <a:off x="6547557" y="0"/>
            <a:ext cx="1687283" cy="71000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92F9BC8D-22CD-1B81-69E0-777EDBDB2A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651" t="25315" r="69063" b="67198"/>
          <a:stretch/>
        </p:blipFill>
        <p:spPr>
          <a:xfrm>
            <a:off x="10830895" y="355002"/>
            <a:ext cx="884183" cy="37206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7BB92596-3F50-7282-C86A-8DE6460BA81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651" t="25315" r="69063" b="67198"/>
          <a:stretch/>
        </p:blipFill>
        <p:spPr>
          <a:xfrm>
            <a:off x="1902612" y="0"/>
            <a:ext cx="884183" cy="37206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0E8D270E-A04F-2778-EA4D-CF0AFA9ED9F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651" t="25315" r="69063" b="67198"/>
          <a:stretch/>
        </p:blipFill>
        <p:spPr>
          <a:xfrm>
            <a:off x="0" y="-168972"/>
            <a:ext cx="1687283" cy="7100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D353EF-0A17-DED3-F72F-4B51E2B1662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C072F4-7E92-F662-B021-DD801373E2A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181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C71976-C79D-BE78-57CD-BDC72F4E6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503" t="11199" r="35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EB382B-6399-53FE-F11A-BF8785A9C6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2429DC-4346-617E-B5F2-43774C612C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834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C71976-C79D-BE78-57CD-BDC72F4E6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503" t="11199" r="35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D55D881-4ECC-14E6-63AF-BBC7F87A44E6}"/>
              </a:ext>
            </a:extLst>
          </p:cNvPr>
          <p:cNvSpPr/>
          <p:nvPr userDrawn="1"/>
        </p:nvSpPr>
        <p:spPr>
          <a:xfrm>
            <a:off x="152401" y="164123"/>
            <a:ext cx="11887200" cy="654147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499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BFEB4-456D-E673-FB80-49948EDD4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ED4798-A56F-389B-6FDE-9C9EC3445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3F4D9-3BA5-1BFE-26A6-7AA92FEB1E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30A71-19F1-AE4B-07EB-477973795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A8361-CCFE-F1E9-4CBB-D56931C85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072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7074A-A228-0662-AA2D-7DBECF8B1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D695D-EC21-836F-96E4-5B3F677951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B97F2C-59B8-25CB-3C81-682CA24E6A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9584B2-8738-E985-D12D-3DD0D11443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78BB3D-4DC5-21AB-DA02-04207B57B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6A20A2-97D4-713E-0E9D-72429456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329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F5D6E-3477-978F-552A-4BCBF0EB2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FFA9C-27BE-2D2E-E3D3-82682B507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9C954B-84E8-ADE1-17ED-7655F439E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DCB9EB-B7AE-7565-D8C1-F70BF41CDB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9424A7-6468-FA6C-FAFD-D807D64C5B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62FC3D-20A7-A574-5FE9-B69E24A72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DD786C-A8CC-CEE9-F8A7-0103D10B8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1215E1-4249-DD1A-E8DE-17C873BD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936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11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D44EE-244B-3F7E-04EC-962D26643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724EC0-F69A-E864-AC21-0B2070803D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0AB741-AC02-66FB-72DD-505EDA832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99AE63-BFE4-6C18-3E9B-32698FF5D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590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52CBC5-BC73-32E2-0D64-345EB6A5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88E35B-4E9C-4707-AF9E-70C18C90E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0464D-5D2E-4988-9EB0-969C6A23D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79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1027B-D72E-2965-9896-BE7CACD19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87483-59D0-20C0-DA13-A79AA932B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CA7ADC-2232-0451-BDEB-D6AB07E95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8AAAD-6EB0-7089-6DF8-9B25D5763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742AF6-604D-9567-23A2-3A8648D36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B68994-BDD2-1AD1-15AC-32827033B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3120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D15A0-3AA4-8122-9FA2-62A02C9A1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F3BB4D-0DBF-1773-0972-5E1AAD1FCD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DA3C0-A877-5FA8-0C2B-1FAB29FA2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50D1EC-E0F7-D76A-C5CB-14B415162B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0C8DFC-91B8-5946-6506-87AE2FA4D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8831B2-E29C-9A13-49DC-FC07E800C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164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129FD-EED1-1C6D-1D7A-FDA38ACC8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DCEBE-5E7D-9551-F49A-07100D58CC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E49DC-5DCD-5CAC-3378-84B808C006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29038-6E96-E5FD-9071-FCB9C4C1F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D92F7-FBCC-1C2B-E311-2784E8523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798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069C4A-CF22-A48F-89D2-8006838BD3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0F0FAA-C25F-9055-E55D-0CBD7F6C75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7DBE5-3D76-372F-FEAD-9DCFFD5D8B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5DD0C-F5EC-40B0-81E2-4AD50F48E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F6E11-FF61-0BB4-5502-B5FB7562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866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9DCAC-ABC0-6603-CA64-81B451307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F33FB-73BF-A00E-9D46-E55A7CE5D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14ACD-35B1-816C-E8A2-74106851FF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6AF86A-5C03-4B24-A09F-76A959AA5165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EDC1C-2B4F-A584-4D34-BAA12DEA5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056FC-466A-8D54-BF7C-B0D70A9F2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D00D9-800D-4A68-A0D0-D63E140230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6535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88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11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63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4427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575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87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0AC7584-B8AA-1E64-D6F1-0197CFFAA38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5662" y="133648"/>
            <a:ext cx="1432394" cy="143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98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423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33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sv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3.png"/><Relationship Id="rId9" Type="http://schemas.openxmlformats.org/officeDocument/2006/relationships/image" Target="../media/image48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0.svg"/><Relationship Id="rId11" Type="http://schemas.openxmlformats.org/officeDocument/2006/relationships/image" Target="../media/image55.svg"/><Relationship Id="rId5" Type="http://schemas.openxmlformats.org/officeDocument/2006/relationships/image" Target="../media/image49.png"/><Relationship Id="rId15" Type="http://schemas.openxmlformats.org/officeDocument/2006/relationships/image" Target="../media/image47.png"/><Relationship Id="rId10" Type="http://schemas.openxmlformats.org/officeDocument/2006/relationships/image" Target="../media/image54.png"/><Relationship Id="rId4" Type="http://schemas.openxmlformats.org/officeDocument/2006/relationships/image" Target="../media/image23.png"/><Relationship Id="rId9" Type="http://schemas.openxmlformats.org/officeDocument/2006/relationships/image" Target="../media/image53.png"/><Relationship Id="rId14" Type="http://schemas.openxmlformats.org/officeDocument/2006/relationships/image" Target="../media/image48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8.gif"/><Relationship Id="rId18" Type="http://schemas.openxmlformats.org/officeDocument/2006/relationships/image" Target="../media/image63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8.gif"/><Relationship Id="rId7" Type="http://schemas.openxmlformats.org/officeDocument/2006/relationships/image" Target="../media/image50.svg"/><Relationship Id="rId12" Type="http://schemas.openxmlformats.org/officeDocument/2006/relationships/image" Target="../media/image57.svg"/><Relationship Id="rId17" Type="http://schemas.openxmlformats.org/officeDocument/2006/relationships/image" Target="../media/image62.png"/><Relationship Id="rId2" Type="http://schemas.openxmlformats.org/officeDocument/2006/relationships/audio" Target="../media/media3.wav"/><Relationship Id="rId16" Type="http://schemas.openxmlformats.org/officeDocument/2006/relationships/image" Target="../media/image61.png"/><Relationship Id="rId20" Type="http://schemas.openxmlformats.org/officeDocument/2006/relationships/image" Target="../media/image47.png"/><Relationship Id="rId1" Type="http://schemas.microsoft.com/office/2007/relationships/media" Target="../media/media3.wav"/><Relationship Id="rId6" Type="http://schemas.openxmlformats.org/officeDocument/2006/relationships/image" Target="../media/image49.png"/><Relationship Id="rId11" Type="http://schemas.openxmlformats.org/officeDocument/2006/relationships/image" Target="../media/image56.png"/><Relationship Id="rId5" Type="http://schemas.openxmlformats.org/officeDocument/2006/relationships/image" Target="../media/image23.png"/><Relationship Id="rId15" Type="http://schemas.openxmlformats.org/officeDocument/2006/relationships/image" Target="../media/image60.png"/><Relationship Id="rId10" Type="http://schemas.openxmlformats.org/officeDocument/2006/relationships/image" Target="../media/image55.svg"/><Relationship Id="rId19" Type="http://schemas.openxmlformats.org/officeDocument/2006/relationships/image" Target="../media/image64.png"/><Relationship Id="rId4" Type="http://schemas.openxmlformats.org/officeDocument/2006/relationships/audio" Target="../media/audio3.wav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4.png"/><Relationship Id="rId3" Type="http://schemas.openxmlformats.org/officeDocument/2006/relationships/image" Target="../media/image23.png"/><Relationship Id="rId7" Type="http://schemas.openxmlformats.org/officeDocument/2006/relationships/image" Target="../media/image55.svg"/><Relationship Id="rId12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8.gif"/><Relationship Id="rId5" Type="http://schemas.openxmlformats.org/officeDocument/2006/relationships/image" Target="../media/image50.svg"/><Relationship Id="rId10" Type="http://schemas.openxmlformats.org/officeDocument/2006/relationships/image" Target="../media/image65.png"/><Relationship Id="rId4" Type="http://schemas.openxmlformats.org/officeDocument/2006/relationships/image" Target="../media/image49.png"/><Relationship Id="rId9" Type="http://schemas.openxmlformats.org/officeDocument/2006/relationships/image" Target="../media/image57.svg"/><Relationship Id="rId1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3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12" Type="http://schemas.openxmlformats.org/officeDocument/2006/relationships/image" Target="../media/image6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0.svg"/><Relationship Id="rId11" Type="http://schemas.openxmlformats.org/officeDocument/2006/relationships/image" Target="../media/image57.svg"/><Relationship Id="rId5" Type="http://schemas.openxmlformats.org/officeDocument/2006/relationships/image" Target="../media/image49.png"/><Relationship Id="rId15" Type="http://schemas.openxmlformats.org/officeDocument/2006/relationships/image" Target="../media/image47.png"/><Relationship Id="rId10" Type="http://schemas.openxmlformats.org/officeDocument/2006/relationships/image" Target="../media/image56.png"/><Relationship Id="rId4" Type="http://schemas.openxmlformats.org/officeDocument/2006/relationships/image" Target="../media/image23.png"/><Relationship Id="rId9" Type="http://schemas.openxmlformats.org/officeDocument/2006/relationships/image" Target="../media/image55.svg"/><Relationship Id="rId14" Type="http://schemas.openxmlformats.org/officeDocument/2006/relationships/image" Target="../media/image4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3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4.png"/><Relationship Id="rId7" Type="http://schemas.openxmlformats.org/officeDocument/2006/relationships/image" Target="../media/image6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10" Type="http://schemas.openxmlformats.org/officeDocument/2006/relationships/image" Target="../media/image70.png"/><Relationship Id="rId4" Type="http://schemas.openxmlformats.org/officeDocument/2006/relationships/image" Target="../media/image55.sv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26.png"/><Relationship Id="rId9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6.png"/><Relationship Id="rId7" Type="http://schemas.openxmlformats.org/officeDocument/2006/relationships/image" Target="../media/image3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932" t="23351" r="28291" b="25752"/>
          <a:stretch/>
        </p:blipFill>
        <p:spPr>
          <a:xfrm>
            <a:off x="0" y="1346200"/>
            <a:ext cx="12192000" cy="553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C5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90800" y="381000"/>
            <a:ext cx="7054867" cy="31538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5C46C2-88D5-4D42-BFFE-2F215200B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697" y="2135617"/>
            <a:ext cx="4202540" cy="17801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6" y="-544138"/>
            <a:ext cx="12198066" cy="686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16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9932" t="23351" r="28291" b="25752"/>
          <a:stretch/>
        </p:blipFill>
        <p:spPr>
          <a:xfrm>
            <a:off x="0" y="1346200"/>
            <a:ext cx="12192000" cy="553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C5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3DC91064-B1A5-409E-93B1-1B97D85CB7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2" t="262" r="1189" b="10016"/>
          <a:stretch/>
        </p:blipFill>
        <p:spPr>
          <a:xfrm>
            <a:off x="5669280" y="0"/>
            <a:ext cx="6391941" cy="674927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66629" y="692015"/>
            <a:ext cx="6299200" cy="2286000"/>
            <a:chOff x="914143" y="5530013"/>
            <a:chExt cx="9448800" cy="3429000"/>
          </a:xfrm>
        </p:grpSpPr>
        <p:pic>
          <p:nvPicPr>
            <p:cNvPr id="9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14143" y="5530013"/>
              <a:ext cx="9448800" cy="34290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251447" y="6024691"/>
              <a:ext cx="8774195" cy="23544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>
                <a:defRPr/>
              </a:pPr>
              <a:r>
                <a:rPr lang="vi-VN" sz="3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Với mỗi nhiệm vụ, khi hoàn thành bạn sẽ nhận được các vật dụng để trồng cây xanh đấy</a:t>
              </a:r>
              <a:r>
                <a:rPr lang="en-US" sz="3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4" name="tải xuống (8)">
            <a:hlinkClick r:id="" action="ppaction://media"/>
            <a:extLst>
              <a:ext uri="{FF2B5EF4-FFF2-40B4-BE49-F238E27FC236}">
                <a16:creationId xmlns:a16="http://schemas.microsoft.com/office/drawing/2014/main" id="{2C73E409-2A76-0892-FC93-D7A2D6E5C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611120" y="-88900"/>
            <a:ext cx="406400" cy="406400"/>
          </a:xfrm>
          <a:prstGeom prst="rect">
            <a:avLst/>
          </a:prstGeom>
        </p:spPr>
      </p:pic>
      <p:pic>
        <p:nvPicPr>
          <p:cNvPr id="8" name="Picture 7" descr="A cartoon of a person in a pink dress&#10;&#10;AI-generated content may be incorrect.">
            <a:extLst>
              <a:ext uri="{FF2B5EF4-FFF2-40B4-BE49-F238E27FC236}">
                <a16:creationId xmlns:a16="http://schemas.microsoft.com/office/drawing/2014/main" id="{D45EAC83-605E-BA7A-F513-A54C50D446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076" y="1005840"/>
            <a:ext cx="2705393" cy="561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12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83400"/>
            <a:chOff x="0" y="0"/>
            <a:chExt cx="18288000" cy="10325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3810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21106">
            <a:off x="10896280" y="-127790"/>
            <a:ext cx="1595505" cy="15171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29" y="713628"/>
            <a:ext cx="8514742" cy="11360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29" y="2509035"/>
            <a:ext cx="6563961" cy="11306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400" y="4259340"/>
            <a:ext cx="7715323" cy="127752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67386" y="6003413"/>
            <a:ext cx="11653033" cy="637803"/>
            <a:chOff x="251078" y="9005120"/>
            <a:chExt cx="17479550" cy="956704"/>
          </a:xfrm>
        </p:grpSpPr>
        <p:pic>
          <p:nvPicPr>
            <p:cNvPr id="15" name="Picture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16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17" name="Picture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18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19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20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pic>
        <p:nvPicPr>
          <p:cNvPr id="21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21106">
            <a:off x="-233669" y="2367688"/>
            <a:ext cx="1210793" cy="1151354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21106">
            <a:off x="10131404" y="4560872"/>
            <a:ext cx="1106371" cy="1052059"/>
          </a:xfrm>
          <a:prstGeom prst="rect">
            <a:avLst/>
          </a:prstGeom>
        </p:spPr>
      </p:pic>
      <p:pic>
        <p:nvPicPr>
          <p:cNvPr id="6" name="Picture 5" descr="A cartoon of a person in a pink dress&#10;&#10;AI-generated content may be incorrect.">
            <a:extLst>
              <a:ext uri="{FF2B5EF4-FFF2-40B4-BE49-F238E27FC236}">
                <a16:creationId xmlns:a16="http://schemas.microsoft.com/office/drawing/2014/main" id="{D9F814FA-4DBC-814B-9E26-3AE7107A48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076" y="1005840"/>
            <a:ext cx="2705393" cy="5612130"/>
          </a:xfrm>
          <a:prstGeom prst="rect">
            <a:avLst/>
          </a:prstGeom>
        </p:spPr>
      </p:pic>
      <p:pic>
        <p:nvPicPr>
          <p:cNvPr id="7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57AC6CFE-E90A-2F33-5421-F0390928A8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39570" y="48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04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2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83400"/>
            <a:chOff x="0" y="0"/>
            <a:chExt cx="18288000" cy="10325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3810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21106">
            <a:off x="10896280" y="-127790"/>
            <a:ext cx="1595505" cy="15171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680" y="330588"/>
            <a:ext cx="8514742" cy="113601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67386" y="6003413"/>
            <a:ext cx="11653033" cy="637803"/>
            <a:chOff x="251078" y="9005120"/>
            <a:chExt cx="17479550" cy="956704"/>
          </a:xfrm>
        </p:grpSpPr>
        <p:pic>
          <p:nvPicPr>
            <p:cNvPr id="15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16" name="Picture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17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18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19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20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pic>
        <p:nvPicPr>
          <p:cNvPr id="21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21106">
            <a:off x="-233669" y="2367688"/>
            <a:ext cx="1210793" cy="1151354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21106">
            <a:off x="10131404" y="4560872"/>
            <a:ext cx="1106371" cy="105205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F4EF204-4807-4F22-8C8D-EE45DF224FE0}"/>
              </a:ext>
            </a:extLst>
          </p:cNvPr>
          <p:cNvGrpSpPr/>
          <p:nvPr/>
        </p:nvGrpSpPr>
        <p:grpSpPr>
          <a:xfrm>
            <a:off x="1924804" y="4439435"/>
            <a:ext cx="1550397" cy="1575731"/>
            <a:chOff x="5479419" y="3505929"/>
            <a:chExt cx="2006943" cy="203973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B432BCD-B979-40DB-A388-0DF807B75CC7}"/>
                </a:ext>
              </a:extLst>
            </p:cNvPr>
            <p:cNvGrpSpPr/>
            <p:nvPr/>
          </p:nvGrpSpPr>
          <p:grpSpPr>
            <a:xfrm>
              <a:off x="5479419" y="3505929"/>
              <a:ext cx="2006943" cy="2039737"/>
              <a:chOff x="3584456" y="1236687"/>
              <a:chExt cx="4991837" cy="4991836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6BF8542-B16B-4B79-8C77-6ED145077A7F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000000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60963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 kern="0">
                  <a:solidFill>
                    <a:srgbClr val="FFFFFF"/>
                  </a:solidFill>
                  <a:latin typeface="Arial"/>
                </a:endParaRP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3E3D4676-6014-472D-AC4E-D147EAAB8F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4456" y="1236687"/>
                <a:ext cx="4991837" cy="4991836"/>
              </a:xfrm>
              <a:prstGeom prst="rect">
                <a:avLst/>
              </a:prstGeom>
            </p:spPr>
          </p:pic>
          <p:pic>
            <p:nvPicPr>
              <p:cNvPr id="30" name="Graphic 46">
                <a:extLst>
                  <a:ext uri="{FF2B5EF4-FFF2-40B4-BE49-F238E27FC236}">
                    <a16:creationId xmlns:a16="http://schemas.microsoft.com/office/drawing/2014/main" id="{13857DDC-C729-44EB-B076-8356D22B41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046217">
                <a:off x="4255333" y="2823814"/>
                <a:ext cx="3739697" cy="2116255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9ED9DC4-E56C-4D84-B5F6-73378C2E2439}"/>
                </a:ext>
              </a:extLst>
            </p:cNvPr>
            <p:cNvGrpSpPr/>
            <p:nvPr/>
          </p:nvGrpSpPr>
          <p:grpSpPr>
            <a:xfrm>
              <a:off x="5562600" y="3695700"/>
              <a:ext cx="1722717" cy="1722717"/>
              <a:chOff x="3481906" y="11685815"/>
              <a:chExt cx="1673321" cy="1673321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C269604-D7CE-43BC-A2A4-9D08E58BE4AF}"/>
                  </a:ext>
                </a:extLst>
              </p:cNvPr>
              <p:cNvSpPr/>
              <p:nvPr/>
            </p:nvSpPr>
            <p:spPr>
              <a:xfrm>
                <a:off x="3481906" y="11685815"/>
                <a:ext cx="1673321" cy="167332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422B9293-6185-492A-880C-132C1BCEC9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23" t="22231" r="61943" b="37768"/>
              <a:stretch/>
            </p:blipFill>
            <p:spPr>
              <a:xfrm>
                <a:off x="3716313" y="11847938"/>
                <a:ext cx="1099244" cy="1349073"/>
              </a:xfrm>
              <a:prstGeom prst="rect">
                <a:avLst/>
              </a:prstGeom>
            </p:spPr>
          </p:pic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FAF1627-2677-48FB-9608-86127D3990D6}"/>
              </a:ext>
            </a:extLst>
          </p:cNvPr>
          <p:cNvGrpSpPr/>
          <p:nvPr/>
        </p:nvGrpSpPr>
        <p:grpSpPr>
          <a:xfrm>
            <a:off x="4709233" y="4451599"/>
            <a:ext cx="1704391" cy="1516455"/>
            <a:chOff x="9304877" y="7106438"/>
            <a:chExt cx="2041972" cy="185310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59C2CAE-AFA5-46F8-AEBC-061F4D890BF6}"/>
                </a:ext>
              </a:extLst>
            </p:cNvPr>
            <p:cNvGrpSpPr/>
            <p:nvPr/>
          </p:nvGrpSpPr>
          <p:grpSpPr>
            <a:xfrm>
              <a:off x="9304877" y="7106438"/>
              <a:ext cx="2041972" cy="1853102"/>
              <a:chOff x="3584456" y="1198908"/>
              <a:chExt cx="5007462" cy="501690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11BBF83D-A60F-44B6-BFF3-C48E34810427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719FD374-DC6D-4107-A1C0-166C8F46F3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0081" y="1198908"/>
                <a:ext cx="4991837" cy="4991837"/>
              </a:xfrm>
              <a:prstGeom prst="rect">
                <a:avLst/>
              </a:prstGeom>
            </p:spPr>
          </p:pic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1FA46CB-5DBD-40C5-894C-B7B16267B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52" t="42350" r="10597" b="16946"/>
            <a:stretch/>
          </p:blipFill>
          <p:spPr>
            <a:xfrm>
              <a:off x="9508828" y="7591386"/>
              <a:ext cx="1448691" cy="98276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13059C7-775C-4C22-A07B-A032A1B2EDEF}"/>
              </a:ext>
            </a:extLst>
          </p:cNvPr>
          <p:cNvGrpSpPr/>
          <p:nvPr/>
        </p:nvGrpSpPr>
        <p:grpSpPr>
          <a:xfrm>
            <a:off x="7855910" y="4500591"/>
            <a:ext cx="1655083" cy="1472681"/>
            <a:chOff x="14009529" y="3515555"/>
            <a:chExt cx="2142457" cy="190634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A7BFF1E-E9B4-4083-87DC-D4CD11F12C27}"/>
                </a:ext>
              </a:extLst>
            </p:cNvPr>
            <p:cNvGrpSpPr/>
            <p:nvPr/>
          </p:nvGrpSpPr>
          <p:grpSpPr>
            <a:xfrm>
              <a:off x="14009529" y="3515555"/>
              <a:ext cx="2142457" cy="1906343"/>
              <a:chOff x="3584456" y="1198908"/>
              <a:chExt cx="5007462" cy="5016908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C35C707-4A1E-45EB-A6E1-0DD036BDA205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AAF0FBDA-3885-4F49-8210-64260C406B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0081" y="1198908"/>
                <a:ext cx="4991837" cy="4991837"/>
              </a:xfrm>
              <a:prstGeom prst="rect">
                <a:avLst/>
              </a:prstGeom>
            </p:spPr>
          </p:pic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4925192-284C-4FA8-A1D3-30183097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37" t="27610" r="38329" b="27204"/>
            <a:stretch/>
          </p:blipFill>
          <p:spPr>
            <a:xfrm>
              <a:off x="14468358" y="3778349"/>
              <a:ext cx="1231483" cy="1341437"/>
            </a:xfrm>
            <a:prstGeom prst="ellipse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CA38031-560A-4A51-840F-992C30328563}"/>
              </a:ext>
            </a:extLst>
          </p:cNvPr>
          <p:cNvGrpSpPr/>
          <p:nvPr/>
        </p:nvGrpSpPr>
        <p:grpSpPr>
          <a:xfrm>
            <a:off x="1838129" y="2393008"/>
            <a:ext cx="1725455" cy="1753649"/>
            <a:chOff x="3584456" y="1236687"/>
            <a:chExt cx="4991837" cy="4991836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5726ECD-980A-405B-BFE2-E0C8FD81966A}"/>
                </a:ext>
              </a:extLst>
            </p:cNvPr>
            <p:cNvSpPr/>
            <p:nvPr/>
          </p:nvSpPr>
          <p:spPr>
            <a:xfrm>
              <a:off x="3584456" y="1314526"/>
              <a:ext cx="4901290" cy="4901290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000000"/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kern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95DFB1F-4695-4EB7-9B0B-16FEBE9F8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456" y="1236687"/>
              <a:ext cx="4991837" cy="4991836"/>
            </a:xfrm>
            <a:prstGeom prst="rect">
              <a:avLst/>
            </a:prstGeom>
          </p:spPr>
        </p:pic>
        <p:pic>
          <p:nvPicPr>
            <p:cNvPr id="44" name="Graphic 46">
              <a:extLst>
                <a:ext uri="{FF2B5EF4-FFF2-40B4-BE49-F238E27FC236}">
                  <a16:creationId xmlns:a16="http://schemas.microsoft.com/office/drawing/2014/main" id="{2401BC6B-1126-4528-A426-D7344CF0E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46217">
              <a:off x="4255333" y="2823814"/>
              <a:ext cx="3739697" cy="2116255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24A04D7-C573-410B-9A3F-159361960B4D}"/>
              </a:ext>
            </a:extLst>
          </p:cNvPr>
          <p:cNvGrpSpPr/>
          <p:nvPr/>
        </p:nvGrpSpPr>
        <p:grpSpPr>
          <a:xfrm>
            <a:off x="7681966" y="2413239"/>
            <a:ext cx="1863530" cy="1629897"/>
            <a:chOff x="3710343" y="1046605"/>
            <a:chExt cx="5007462" cy="5016908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3411317-070E-4381-BF3F-D94BEECFA005}"/>
                </a:ext>
              </a:extLst>
            </p:cNvPr>
            <p:cNvGrpSpPr/>
            <p:nvPr/>
          </p:nvGrpSpPr>
          <p:grpSpPr>
            <a:xfrm>
              <a:off x="3710343" y="1046605"/>
              <a:ext cx="5007462" cy="5016908"/>
              <a:chOff x="3584456" y="1198908"/>
              <a:chExt cx="5007462" cy="5016908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C42800E8-3310-43B3-A12A-A85754AD3B0F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E65CC523-5C09-46B7-94D0-CD3B1F5F2E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0081" y="1198908"/>
                <a:ext cx="4991837" cy="4991837"/>
              </a:xfrm>
              <a:prstGeom prst="rect">
                <a:avLst/>
              </a:prstGeom>
            </p:spPr>
          </p:pic>
        </p:grpSp>
        <p:pic>
          <p:nvPicPr>
            <p:cNvPr id="47" name="Graphic 16">
              <a:extLst>
                <a:ext uri="{FF2B5EF4-FFF2-40B4-BE49-F238E27FC236}">
                  <a16:creationId xmlns:a16="http://schemas.microsoft.com/office/drawing/2014/main" id="{C9DB88CE-0C68-41D2-A776-C3C816BA2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89121" y="1918432"/>
              <a:ext cx="3708842" cy="3194476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8A1503E-1CD9-49A6-837B-9632FC7D422E}"/>
              </a:ext>
            </a:extLst>
          </p:cNvPr>
          <p:cNvGrpSpPr/>
          <p:nvPr/>
        </p:nvGrpSpPr>
        <p:grpSpPr>
          <a:xfrm>
            <a:off x="4682769" y="2420354"/>
            <a:ext cx="1730855" cy="1570761"/>
            <a:chOff x="3710343" y="1046605"/>
            <a:chExt cx="5007462" cy="501690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398BCE0-41BC-4FFE-BF41-A4E8191254D4}"/>
                </a:ext>
              </a:extLst>
            </p:cNvPr>
            <p:cNvGrpSpPr/>
            <p:nvPr/>
          </p:nvGrpSpPr>
          <p:grpSpPr>
            <a:xfrm>
              <a:off x="3710343" y="1046605"/>
              <a:ext cx="5007462" cy="5016908"/>
              <a:chOff x="3584456" y="1198908"/>
              <a:chExt cx="5007462" cy="5016908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DD71FB7C-DF63-4BC4-A153-DB57E38D5CB7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CAF875CD-06FB-42D5-BF76-5C4043DDE7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0081" y="1198908"/>
                <a:ext cx="4991837" cy="4991837"/>
              </a:xfrm>
              <a:prstGeom prst="rect">
                <a:avLst/>
              </a:prstGeom>
            </p:spPr>
          </p:pic>
        </p:grpSp>
        <p:pic>
          <p:nvPicPr>
            <p:cNvPr id="52" name="Graphic 16">
              <a:extLst>
                <a:ext uri="{FF2B5EF4-FFF2-40B4-BE49-F238E27FC236}">
                  <a16:creationId xmlns:a16="http://schemas.microsoft.com/office/drawing/2014/main" id="{B10E2060-CA46-4926-8610-CE83E42FC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5545" y="2091309"/>
              <a:ext cx="3440203" cy="3194476"/>
            </a:xfrm>
            <a:prstGeom prst="rect">
              <a:avLst/>
            </a:prstGeom>
          </p:spPr>
        </p:pic>
      </p:grpSp>
      <p:pic>
        <p:nvPicPr>
          <p:cNvPr id="6" name="0">
            <a:hlinkClick r:id="" action="ppaction://media"/>
            <a:extLst>
              <a:ext uri="{FF2B5EF4-FFF2-40B4-BE49-F238E27FC236}">
                <a16:creationId xmlns:a16="http://schemas.microsoft.com/office/drawing/2014/main" id="{8B5B2B26-E7FB-96A4-0A02-8BD8538DBE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222500" y="196850"/>
            <a:ext cx="406400" cy="406400"/>
          </a:xfrm>
          <a:prstGeom prst="rect">
            <a:avLst/>
          </a:prstGeom>
        </p:spPr>
      </p:pic>
      <p:pic>
        <p:nvPicPr>
          <p:cNvPr id="7" name="Picture 6" descr="A cartoon of a person in a pink dress&#10;&#10;AI-generated content may be incorrect.">
            <a:extLst>
              <a:ext uri="{FF2B5EF4-FFF2-40B4-BE49-F238E27FC236}">
                <a16:creationId xmlns:a16="http://schemas.microsoft.com/office/drawing/2014/main" id="{8DC51C7F-64E0-F327-665D-2B178DB19EB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076" y="1005840"/>
            <a:ext cx="2705393" cy="561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590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83400"/>
            <a:chOff x="0" y="0"/>
            <a:chExt cx="18288000" cy="10325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A7A054-149C-4DF0-9DCE-1CCD85F647C1}"/>
              </a:ext>
            </a:extLst>
          </p:cNvPr>
          <p:cNvSpPr/>
          <p:nvPr/>
        </p:nvSpPr>
        <p:spPr>
          <a:xfrm>
            <a:off x="495494" y="119270"/>
            <a:ext cx="11342310" cy="64835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21106">
            <a:off x="11394248" y="-559446"/>
            <a:ext cx="1595505" cy="151718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36828" y="5799764"/>
            <a:ext cx="11653033" cy="637803"/>
            <a:chOff x="251078" y="9005120"/>
            <a:chExt cx="17479550" cy="956704"/>
          </a:xfrm>
        </p:grpSpPr>
        <p:pic>
          <p:nvPicPr>
            <p:cNvPr id="15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16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17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18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19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20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pic>
        <p:nvPicPr>
          <p:cNvPr id="21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21106">
            <a:off x="10927060" y="5658926"/>
            <a:ext cx="1210793" cy="115135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863BDC0-B92F-4899-A253-24A85A609EFD}"/>
              </a:ext>
            </a:extLst>
          </p:cNvPr>
          <p:cNvSpPr txBox="1"/>
          <p:nvPr/>
        </p:nvSpPr>
        <p:spPr>
          <a:xfrm>
            <a:off x="1145416" y="271462"/>
            <a:ext cx="10505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>
              <a:defRPr/>
            </a:pPr>
            <a:r>
              <a:rPr lang="vi-VN" sz="32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1</a:t>
            </a:r>
            <a:r>
              <a:rPr lang="en-US" sz="32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.</a:t>
            </a:r>
            <a:r>
              <a:rPr lang="vi-VN" sz="32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Viết số rồi đọc số, biết số đó gồm: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C19257E-E55C-45E4-80C4-94533BAEFD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393" y="4107416"/>
            <a:ext cx="3114012" cy="290893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503B7E45-EF01-44EA-8CBE-6CF6428300C3}"/>
              </a:ext>
            </a:extLst>
          </p:cNvPr>
          <p:cNvGrpSpPr/>
          <p:nvPr/>
        </p:nvGrpSpPr>
        <p:grpSpPr>
          <a:xfrm>
            <a:off x="4973783" y="5416825"/>
            <a:ext cx="969817" cy="1106759"/>
            <a:chOff x="3584456" y="1236687"/>
            <a:chExt cx="4991837" cy="4991836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88E0364-4C0C-4863-846B-E7B0AFCBB3CB}"/>
                </a:ext>
              </a:extLst>
            </p:cNvPr>
            <p:cNvSpPr/>
            <p:nvPr/>
          </p:nvSpPr>
          <p:spPr>
            <a:xfrm>
              <a:off x="3584456" y="1314526"/>
              <a:ext cx="4901290" cy="4901290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000000"/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kern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0236B393-E21A-4632-B84B-4FC76202C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456" y="1236687"/>
              <a:ext cx="4991837" cy="4991836"/>
            </a:xfrm>
            <a:prstGeom prst="rect">
              <a:avLst/>
            </a:prstGeom>
          </p:spPr>
        </p:pic>
        <p:pic>
          <p:nvPicPr>
            <p:cNvPr id="57" name="Graphic 46">
              <a:extLst>
                <a:ext uri="{FF2B5EF4-FFF2-40B4-BE49-F238E27FC236}">
                  <a16:creationId xmlns:a16="http://schemas.microsoft.com/office/drawing/2014/main" id="{0EBC3D0B-84C6-4C04-92AA-002B82127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46217">
              <a:off x="4255333" y="2823814"/>
              <a:ext cx="3739697" cy="2116255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37F795F-BE09-4CE3-A8DE-29CE778BA8C0}"/>
              </a:ext>
            </a:extLst>
          </p:cNvPr>
          <p:cNvGrpSpPr/>
          <p:nvPr/>
        </p:nvGrpSpPr>
        <p:grpSpPr>
          <a:xfrm>
            <a:off x="6776793" y="5406888"/>
            <a:ext cx="1075120" cy="1065224"/>
            <a:chOff x="3710343" y="1046605"/>
            <a:chExt cx="5007462" cy="5016908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6413DB1D-8DB0-42FC-9E7E-C9257B43ED9C}"/>
                </a:ext>
              </a:extLst>
            </p:cNvPr>
            <p:cNvGrpSpPr/>
            <p:nvPr/>
          </p:nvGrpSpPr>
          <p:grpSpPr>
            <a:xfrm>
              <a:off x="3710343" y="1046605"/>
              <a:ext cx="5007462" cy="5016908"/>
              <a:chOff x="3584456" y="1198908"/>
              <a:chExt cx="5007462" cy="5016908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99C42E9A-7565-4925-A8DE-4393C009FCFC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91ECDB4D-F532-4AA4-9267-C3C89487A2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0081" y="1198908"/>
                <a:ext cx="4991837" cy="4991837"/>
              </a:xfrm>
              <a:prstGeom prst="rect">
                <a:avLst/>
              </a:prstGeom>
            </p:spPr>
          </p:pic>
        </p:grpSp>
        <p:pic>
          <p:nvPicPr>
            <p:cNvPr id="87" name="Graphic 16">
              <a:extLst>
                <a:ext uri="{FF2B5EF4-FFF2-40B4-BE49-F238E27FC236}">
                  <a16:creationId xmlns:a16="http://schemas.microsoft.com/office/drawing/2014/main" id="{BE566BFF-1881-40CF-A3BB-29862C92C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5545" y="2091309"/>
              <a:ext cx="3440203" cy="3194476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A728334-84D6-49D9-B171-8B491DAC0812}"/>
              </a:ext>
            </a:extLst>
          </p:cNvPr>
          <p:cNvSpPr txBox="1"/>
          <p:nvPr/>
        </p:nvSpPr>
        <p:spPr>
          <a:xfrm>
            <a:off x="1441174" y="616226"/>
            <a:ext cx="8458200" cy="389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 2 nghìn, 9 trăm, 4 chục và 5 đơn vị.</a:t>
            </a:r>
          </a:p>
          <a:p>
            <a:pPr algn="just">
              <a:lnSpc>
                <a:spcPct val="200000"/>
              </a:lnSpc>
            </a:pPr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5 nghìn, 0 trăm, 7 chục và 2 đơn vị.</a:t>
            </a:r>
          </a:p>
          <a:p>
            <a:pPr algn="just">
              <a:lnSpc>
                <a:spcPct val="200000"/>
              </a:lnSpc>
            </a:pPr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6 nghìn, 3 trăm, 0 chục và 2 đơn vị.</a:t>
            </a:r>
          </a:p>
          <a:p>
            <a:pPr algn="just">
              <a:lnSpc>
                <a:spcPct val="200000"/>
              </a:lnSpc>
            </a:pPr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d) 8 nghìn, 0 trăm, 6 chục và 0 đơn vị.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244115-530C-4812-82AF-22CB850EF6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92145" y="1818861"/>
            <a:ext cx="3696480" cy="34244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B2336E-AB38-4CB6-8A8D-9E80EA2567D6}"/>
              </a:ext>
            </a:extLst>
          </p:cNvPr>
          <p:cNvSpPr txBox="1"/>
          <p:nvPr/>
        </p:nvSpPr>
        <p:spPr>
          <a:xfrm>
            <a:off x="3160644" y="1421295"/>
            <a:ext cx="3081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2 945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5609B3D-BA1E-4C23-B67B-64B775203E01}"/>
              </a:ext>
            </a:extLst>
          </p:cNvPr>
          <p:cNvSpPr txBox="1"/>
          <p:nvPr/>
        </p:nvSpPr>
        <p:spPr>
          <a:xfrm>
            <a:off x="3220279" y="2365513"/>
            <a:ext cx="3081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5 072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63CCD61-2715-4E71-A0DD-5A2BDB65DCB2}"/>
              </a:ext>
            </a:extLst>
          </p:cNvPr>
          <p:cNvSpPr txBox="1"/>
          <p:nvPr/>
        </p:nvSpPr>
        <p:spPr>
          <a:xfrm>
            <a:off x="3269975" y="3349487"/>
            <a:ext cx="3081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6 302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FEFEEFF-89B6-439F-B2A7-9842BA8A2C6F}"/>
              </a:ext>
            </a:extLst>
          </p:cNvPr>
          <p:cNvSpPr txBox="1"/>
          <p:nvPr/>
        </p:nvSpPr>
        <p:spPr>
          <a:xfrm>
            <a:off x="3339549" y="4333461"/>
            <a:ext cx="3081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8 060</a:t>
            </a:r>
          </a:p>
        </p:txBody>
      </p:sp>
    </p:spTree>
    <p:extLst>
      <p:ext uri="{BB962C8B-B14F-4D97-AF65-F5344CB8AC3E}">
        <p14:creationId xmlns:p14="http://schemas.microsoft.com/office/powerpoint/2010/main" val="3699129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-18393"/>
            <a:ext cx="12192000" cy="6883400"/>
            <a:chOff x="0" y="0"/>
            <a:chExt cx="18288000" cy="103251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E5819117-5166-42A6-8404-8EE31F909E41}"/>
              </a:ext>
            </a:extLst>
          </p:cNvPr>
          <p:cNvSpPr/>
          <p:nvPr/>
        </p:nvSpPr>
        <p:spPr>
          <a:xfrm>
            <a:off x="495494" y="381000"/>
            <a:ext cx="11342310" cy="62218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831401E-3E67-4067-870B-A7BC48F8C6C6}"/>
              </a:ext>
            </a:extLst>
          </p:cNvPr>
          <p:cNvSpPr/>
          <p:nvPr/>
        </p:nvSpPr>
        <p:spPr>
          <a:xfrm>
            <a:off x="909925" y="603093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F0F1DF"/>
                </a:solidFill>
                <a:latin typeface="Arial"/>
                <a:sym typeface="Arial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9A606E-093F-4359-A579-B06055B8F522}"/>
              </a:ext>
            </a:extLst>
          </p:cNvPr>
          <p:cNvSpPr txBox="1"/>
          <p:nvPr/>
        </p:nvSpPr>
        <p:spPr>
          <a:xfrm>
            <a:off x="1427920" y="712871"/>
            <a:ext cx="9644271" cy="369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a) Số liền trước của số 10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000 là số nào?</a:t>
            </a:r>
          </a:p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b) Số liền sau của số 8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999 là số nào?</a:t>
            </a:r>
          </a:p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c) Số 9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000 là số liền sau của số nào?</a:t>
            </a:r>
          </a:p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d) Số 4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078 là số liền trước của số nào?</a:t>
            </a:r>
            <a:endParaRPr lang="en-US" sz="40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DE4E83F-203E-4B05-A8FD-BBF4AD1CEF0F}"/>
              </a:ext>
            </a:extLst>
          </p:cNvPr>
          <p:cNvGrpSpPr/>
          <p:nvPr/>
        </p:nvGrpSpPr>
        <p:grpSpPr>
          <a:xfrm>
            <a:off x="4383524" y="4866155"/>
            <a:ext cx="1550397" cy="1575731"/>
            <a:chOff x="5479419" y="3505929"/>
            <a:chExt cx="2006943" cy="203973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077BC71-1127-4BBD-98FD-EF6077CCFFA9}"/>
                </a:ext>
              </a:extLst>
            </p:cNvPr>
            <p:cNvGrpSpPr/>
            <p:nvPr/>
          </p:nvGrpSpPr>
          <p:grpSpPr>
            <a:xfrm>
              <a:off x="5479419" y="3505929"/>
              <a:ext cx="2006943" cy="2039737"/>
              <a:chOff x="3584456" y="1236687"/>
              <a:chExt cx="4991837" cy="4991836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CB73612-3C34-47A0-B5CA-F5014FC17674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000000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60963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 kern="0">
                  <a:solidFill>
                    <a:srgbClr val="FFFFFF"/>
                  </a:solidFill>
                  <a:latin typeface="Arial"/>
                </a:endParaRPr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A056A83-1168-4605-9681-E88E9309FC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4456" y="1236687"/>
                <a:ext cx="4991837" cy="4991836"/>
              </a:xfrm>
              <a:prstGeom prst="rect">
                <a:avLst/>
              </a:prstGeom>
            </p:spPr>
          </p:pic>
          <p:pic>
            <p:nvPicPr>
              <p:cNvPr id="37" name="Graphic 46">
                <a:extLst>
                  <a:ext uri="{FF2B5EF4-FFF2-40B4-BE49-F238E27FC236}">
                    <a16:creationId xmlns:a16="http://schemas.microsoft.com/office/drawing/2014/main" id="{13E4D54A-FD3C-4C74-8431-4C6D3859F6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046217">
                <a:off x="4255333" y="2823814"/>
                <a:ext cx="3739697" cy="2116255"/>
              </a:xfrm>
              <a:prstGeom prst="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E3065A4-C3BC-4971-A5E8-77AC5C82974F}"/>
                </a:ext>
              </a:extLst>
            </p:cNvPr>
            <p:cNvGrpSpPr/>
            <p:nvPr/>
          </p:nvGrpSpPr>
          <p:grpSpPr>
            <a:xfrm>
              <a:off x="5562600" y="3695700"/>
              <a:ext cx="1722717" cy="1722717"/>
              <a:chOff x="3481906" y="11685815"/>
              <a:chExt cx="1673321" cy="1673321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200D78A9-EA08-42CA-9CA3-C277B3B0FAD6}"/>
                  </a:ext>
                </a:extLst>
              </p:cNvPr>
              <p:cNvSpPr/>
              <p:nvPr/>
            </p:nvSpPr>
            <p:spPr>
              <a:xfrm>
                <a:off x="3481906" y="11685815"/>
                <a:ext cx="1673321" cy="167332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8C4D7251-3B1C-415E-A9BF-541CE95B90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23" t="22231" r="61943" b="37768"/>
              <a:stretch/>
            </p:blipFill>
            <p:spPr>
              <a:xfrm>
                <a:off x="3716313" y="11847938"/>
                <a:ext cx="1099244" cy="1349073"/>
              </a:xfrm>
              <a:prstGeom prst="rect">
                <a:avLst/>
              </a:prstGeom>
            </p:spPr>
          </p:pic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8A28EBD-D2F7-496A-ACF0-C302428B58FC}"/>
              </a:ext>
            </a:extLst>
          </p:cNvPr>
          <p:cNvGrpSpPr/>
          <p:nvPr/>
        </p:nvGrpSpPr>
        <p:grpSpPr>
          <a:xfrm>
            <a:off x="6493246" y="4892279"/>
            <a:ext cx="1863530" cy="1629897"/>
            <a:chOff x="3710343" y="1046605"/>
            <a:chExt cx="5007462" cy="501690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35E728D-67A6-4DCB-A5D1-F2C387DE49FA}"/>
                </a:ext>
              </a:extLst>
            </p:cNvPr>
            <p:cNvGrpSpPr/>
            <p:nvPr/>
          </p:nvGrpSpPr>
          <p:grpSpPr>
            <a:xfrm>
              <a:off x="3710343" y="1046605"/>
              <a:ext cx="5007462" cy="5016908"/>
              <a:chOff x="3584456" y="1198908"/>
              <a:chExt cx="5007462" cy="5016908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6A6D610-270A-48EA-9508-9535F93B6A73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4316C71-AE5E-4C43-9217-7E69E42A3D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0081" y="1198908"/>
                <a:ext cx="4991837" cy="4991837"/>
              </a:xfrm>
              <a:prstGeom prst="rect">
                <a:avLst/>
              </a:prstGeom>
            </p:spPr>
          </p:pic>
        </p:grpSp>
        <p:pic>
          <p:nvPicPr>
            <p:cNvPr id="40" name="Graphic 16">
              <a:extLst>
                <a:ext uri="{FF2B5EF4-FFF2-40B4-BE49-F238E27FC236}">
                  <a16:creationId xmlns:a16="http://schemas.microsoft.com/office/drawing/2014/main" id="{4840E166-2897-47B6-BE0C-4B1638AB3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89121" y="1918432"/>
              <a:ext cx="3708842" cy="3194476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FCF656-35F6-4BE1-B4AB-AB46EC0327D8}"/>
              </a:ext>
            </a:extLst>
          </p:cNvPr>
          <p:cNvSpPr/>
          <p:nvPr/>
        </p:nvSpPr>
        <p:spPr>
          <a:xfrm>
            <a:off x="10078720" y="904240"/>
            <a:ext cx="1524000" cy="61976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</a:rPr>
              <a:t>9 999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EEAA9AB8-C975-453A-8FDE-AC51C243399C}"/>
              </a:ext>
            </a:extLst>
          </p:cNvPr>
          <p:cNvSpPr/>
          <p:nvPr/>
        </p:nvSpPr>
        <p:spPr>
          <a:xfrm>
            <a:off x="9347200" y="1879600"/>
            <a:ext cx="1524000" cy="61976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</a:rPr>
              <a:t>9 000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996B343-08F7-444E-8FE7-8EA15FCEC48F}"/>
              </a:ext>
            </a:extLst>
          </p:cNvPr>
          <p:cNvSpPr/>
          <p:nvPr/>
        </p:nvSpPr>
        <p:spPr>
          <a:xfrm>
            <a:off x="9408160" y="2722880"/>
            <a:ext cx="1524000" cy="61976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</a:rPr>
              <a:t>8 999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13710847-3284-4E5E-858D-A1FEA77863F5}"/>
              </a:ext>
            </a:extLst>
          </p:cNvPr>
          <p:cNvSpPr/>
          <p:nvPr/>
        </p:nvSpPr>
        <p:spPr>
          <a:xfrm>
            <a:off x="9784080" y="3657600"/>
            <a:ext cx="1524000" cy="61976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</a:rPr>
              <a:t>4 079</a:t>
            </a:r>
          </a:p>
        </p:txBody>
      </p:sp>
    </p:spTree>
    <p:extLst>
      <p:ext uri="{BB962C8B-B14F-4D97-AF65-F5344CB8AC3E}">
        <p14:creationId xmlns:p14="http://schemas.microsoft.com/office/powerpoint/2010/main" val="946626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 animBg="1"/>
      <p:bldP spid="44" grpId="0" animBg="1"/>
      <p:bldP spid="45" grpId="0" animBg="1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83400"/>
            <a:chOff x="0" y="0"/>
            <a:chExt cx="18288000" cy="10325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3810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21106">
            <a:off x="10896280" y="-127790"/>
            <a:ext cx="1595505" cy="15171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37" y="1408460"/>
            <a:ext cx="9687853" cy="166875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67386" y="6003413"/>
            <a:ext cx="11653033" cy="637803"/>
            <a:chOff x="251078" y="9005120"/>
            <a:chExt cx="17479550" cy="956704"/>
          </a:xfrm>
        </p:grpSpPr>
        <p:pic>
          <p:nvPicPr>
            <p:cNvPr id="15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16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17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18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19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20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pic>
        <p:nvPicPr>
          <p:cNvPr id="21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21106">
            <a:off x="-233669" y="2367688"/>
            <a:ext cx="1210793" cy="1151354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21106">
            <a:off x="10131404" y="4560872"/>
            <a:ext cx="1106371" cy="10520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4C47838-BF94-4784-892B-58014DE6D0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4906" y="4834354"/>
            <a:ext cx="2269257" cy="1038236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FB42582C-416C-4BC6-9405-29AFC5D5E7F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40" y="4648200"/>
            <a:ext cx="2346847" cy="2346847"/>
          </a:xfrm>
          <a:prstGeom prst="rect">
            <a:avLst/>
          </a:prstGeom>
        </p:spPr>
      </p:pic>
      <p:pic>
        <p:nvPicPr>
          <p:cNvPr id="6" name="Picture 5" descr="A cartoon of a person in a pink dress&#10;&#10;AI-generated content may be incorrect.">
            <a:extLst>
              <a:ext uri="{FF2B5EF4-FFF2-40B4-BE49-F238E27FC236}">
                <a16:creationId xmlns:a16="http://schemas.microsoft.com/office/drawing/2014/main" id="{26E45A10-5FF2-45EB-DC46-C6D69726E5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226" y="982980"/>
            <a:ext cx="2705393" cy="5612130"/>
          </a:xfrm>
          <a:prstGeom prst="rect">
            <a:avLst/>
          </a:prstGeom>
        </p:spPr>
      </p:pic>
      <p:pic>
        <p:nvPicPr>
          <p:cNvPr id="7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92BDB5C5-61B6-96DB-0F86-B5186852DF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6630" y="2311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188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67 0.00138 L 0.86154 -0.01667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43" y="-91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-18393"/>
            <a:ext cx="12192000" cy="6883400"/>
            <a:chOff x="0" y="0"/>
            <a:chExt cx="18288000" cy="103251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E5819117-5166-42A6-8404-8EE31F909E41}"/>
              </a:ext>
            </a:extLst>
          </p:cNvPr>
          <p:cNvSpPr/>
          <p:nvPr/>
        </p:nvSpPr>
        <p:spPr>
          <a:xfrm>
            <a:off x="545190" y="400878"/>
            <a:ext cx="11342310" cy="62218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68C661F-004E-491B-9EBB-031E53333E60}"/>
              </a:ext>
            </a:extLst>
          </p:cNvPr>
          <p:cNvSpPr/>
          <p:nvPr/>
        </p:nvSpPr>
        <p:spPr>
          <a:xfrm>
            <a:off x="909925" y="603093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F0F1DF"/>
                </a:solidFill>
                <a:latin typeface="Arial"/>
                <a:sym typeface="Arial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9E5A83-6C02-4077-94E9-1DD600167921}"/>
              </a:ext>
            </a:extLst>
          </p:cNvPr>
          <p:cNvSpPr txBox="1"/>
          <p:nvPr/>
        </p:nvSpPr>
        <p:spPr>
          <a:xfrm>
            <a:off x="1488880" y="347111"/>
            <a:ext cx="9644271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Chọn câu trả lời đúng:</a:t>
            </a:r>
            <a:endParaRPr lang="en-US" sz="40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84BCF1-2FFA-4326-8112-03F45D50D2C1}"/>
              </a:ext>
            </a:extLst>
          </p:cNvPr>
          <p:cNvSpPr txBox="1"/>
          <p:nvPr/>
        </p:nvSpPr>
        <p:spPr>
          <a:xfrm>
            <a:off x="1605280" y="1889760"/>
            <a:ext cx="8442960" cy="445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EE149E0-C098-4D7E-831F-B1E95758A551}"/>
              </a:ext>
            </a:extLst>
          </p:cNvPr>
          <p:cNvSpPr txBox="1"/>
          <p:nvPr/>
        </p:nvSpPr>
        <p:spPr>
          <a:xfrm>
            <a:off x="1524000" y="1391920"/>
            <a:ext cx="926592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 nào dưới đây có chữ số hàng trăm là 7?</a:t>
            </a:r>
            <a:endParaRPr lang="en-US" sz="36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8275      B. 7285      C. 5782      D. 2587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C921C7C-84D7-49EF-865C-74BCFF9DA766}"/>
              </a:ext>
            </a:extLst>
          </p:cNvPr>
          <p:cNvSpPr txBox="1"/>
          <p:nvPr/>
        </p:nvSpPr>
        <p:spPr>
          <a:xfrm>
            <a:off x="1574800" y="3078480"/>
            <a:ext cx="926592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Số nào dưới đây có chữ số hàng chục là 7?</a:t>
            </a:r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8275      B. 7285      C. 5782      D. 2587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6FA742C-1863-4532-B282-204D105669E7}"/>
              </a:ext>
            </a:extLst>
          </p:cNvPr>
          <p:cNvSpPr txBox="1"/>
          <p:nvPr/>
        </p:nvSpPr>
        <p:spPr>
          <a:xfrm>
            <a:off x="1595120" y="4693920"/>
            <a:ext cx="926592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nào dưới đây có chữ số hàng nghìn là 7?</a:t>
            </a:r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8275      B. 7285      C. 5782      D. 2587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A840DF7-86B9-4B00-9D0D-EB1A6D18B851}"/>
              </a:ext>
            </a:extLst>
          </p:cNvPr>
          <p:cNvSpPr/>
          <p:nvPr/>
        </p:nvSpPr>
        <p:spPr>
          <a:xfrm>
            <a:off x="5496560" y="2468880"/>
            <a:ext cx="629920" cy="589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EF3859A-D1BF-4FCF-975D-C85C7F5583B4}"/>
              </a:ext>
            </a:extLst>
          </p:cNvPr>
          <p:cNvSpPr/>
          <p:nvPr/>
        </p:nvSpPr>
        <p:spPr>
          <a:xfrm>
            <a:off x="1503680" y="4145280"/>
            <a:ext cx="629920" cy="589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B5C1B87-4629-49A1-9E7B-636CEDD9249B}"/>
              </a:ext>
            </a:extLst>
          </p:cNvPr>
          <p:cNvSpPr/>
          <p:nvPr/>
        </p:nvSpPr>
        <p:spPr>
          <a:xfrm>
            <a:off x="3576320" y="5730240"/>
            <a:ext cx="629920" cy="589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8829FE67-9DE0-43CE-981D-A56FD9C5E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5522" y="4419600"/>
            <a:ext cx="2647170" cy="264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74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2" grpId="0"/>
      <p:bldP spid="72" grpId="0"/>
      <p:bldP spid="73" grpId="0"/>
      <p:bldP spid="54" grpId="0" animBg="1"/>
      <p:bldP spid="75" grpId="0" animBg="1"/>
      <p:bldP spid="7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9932" t="23351" r="28291" b="25752"/>
          <a:stretch/>
        </p:blipFill>
        <p:spPr>
          <a:xfrm>
            <a:off x="0" y="1346200"/>
            <a:ext cx="12192000" cy="553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C5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6" y="-96520"/>
            <a:ext cx="12198066" cy="6861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70AE84-FE08-4A82-9093-470F642414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1814593"/>
            <a:ext cx="8520477" cy="1728708"/>
          </a:xfrm>
          <a:prstGeom prst="rect">
            <a:avLst/>
          </a:prstGeom>
        </p:spPr>
      </p:pic>
      <p:pic>
        <p:nvPicPr>
          <p:cNvPr id="3" name="Picture 2" descr="A cartoon of a person in a pink dress&#10;&#10;AI-generated content may be incorrect.">
            <a:extLst>
              <a:ext uri="{FF2B5EF4-FFF2-40B4-BE49-F238E27FC236}">
                <a16:creationId xmlns:a16="http://schemas.microsoft.com/office/drawing/2014/main" id="{F0FA3826-A282-9C2B-0C87-39869509E4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226" y="982980"/>
            <a:ext cx="2705393" cy="5612130"/>
          </a:xfrm>
          <a:prstGeom prst="rect">
            <a:avLst/>
          </a:prstGeom>
        </p:spPr>
      </p:pic>
      <p:pic>
        <p:nvPicPr>
          <p:cNvPr id="4" name="tải xuống (4)">
            <a:hlinkClick r:id="" action="ppaction://media"/>
            <a:extLst>
              <a:ext uri="{FF2B5EF4-FFF2-40B4-BE49-F238E27FC236}">
                <a16:creationId xmlns:a16="http://schemas.microsoft.com/office/drawing/2014/main" id="{67F53E31-6BC8-0B0C-7075-10E11B7F2B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76630" y="4025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19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1120" y="0"/>
            <a:ext cx="12192000" cy="6883400"/>
            <a:chOff x="0" y="0"/>
            <a:chExt cx="18288000" cy="103251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E5819117-5166-42A6-8404-8EE31F909E41}"/>
              </a:ext>
            </a:extLst>
          </p:cNvPr>
          <p:cNvSpPr/>
          <p:nvPr/>
        </p:nvSpPr>
        <p:spPr>
          <a:xfrm>
            <a:off x="495494" y="381000"/>
            <a:ext cx="11342310" cy="62218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79854" y="5553193"/>
            <a:ext cx="11653033" cy="637803"/>
            <a:chOff x="251078" y="9005120"/>
            <a:chExt cx="17479550" cy="956704"/>
          </a:xfrm>
        </p:grpSpPr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23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24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25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26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27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6E482D54-9B14-474D-BD3F-D01210EBEE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2" y="1"/>
            <a:ext cx="10368076" cy="629919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903A5E02-420A-4083-9E4D-647517B010FA}"/>
              </a:ext>
            </a:extLst>
          </p:cNvPr>
          <p:cNvSpPr txBox="1"/>
          <p:nvPr/>
        </p:nvSpPr>
        <p:spPr>
          <a:xfrm>
            <a:off x="2312180" y="647167"/>
            <a:ext cx="889901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endParaRPr lang="en-US" sz="2667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C381A3D-5B9B-4C23-B3C2-22D2F7A34B10}"/>
              </a:ext>
            </a:extLst>
          </p:cNvPr>
          <p:cNvSpPr txBox="1"/>
          <p:nvPr/>
        </p:nvSpPr>
        <p:spPr>
          <a:xfrm>
            <a:off x="1521409" y="0"/>
            <a:ext cx="9310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 Dưới đây là nhà của Nam, Việt và Mai.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FBC3AA67-0D9F-49C1-90FB-C0A9A430DF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" y="4683760"/>
            <a:ext cx="2413490" cy="2413490"/>
          </a:xfrm>
          <a:prstGeom prst="rect">
            <a:avLst/>
          </a:prstGeom>
        </p:spPr>
      </p:pic>
      <p:pic>
        <p:nvPicPr>
          <p:cNvPr id="28" name="图片 17">
            <a:extLst>
              <a:ext uri="{FF2B5EF4-FFF2-40B4-BE49-F238E27FC236}">
                <a16:creationId xmlns:a16="http://schemas.microsoft.com/office/drawing/2014/main" id="{202FD0EC-2E87-478E-9093-0CE41D4D13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400" y="4598660"/>
            <a:ext cx="2724186" cy="2724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B5D62-1966-48E3-AA19-DC2FB076C1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3280" y="1114742"/>
            <a:ext cx="8453120" cy="26518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8C4EEF-3223-42E7-A77F-02D6202776BC}"/>
              </a:ext>
            </a:extLst>
          </p:cNvPr>
          <p:cNvSpPr txBox="1"/>
          <p:nvPr/>
        </p:nvSpPr>
        <p:spPr>
          <a:xfrm>
            <a:off x="2133600" y="4470400"/>
            <a:ext cx="94081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Biết: - Nhà của Việt có trồng cây trước nhà</a:t>
            </a:r>
          </a:p>
          <a:p>
            <a:pPr algn="just"/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 Nhà của Mai có ô cửa sổ cạn</a:t>
            </a:r>
            <a:r>
              <a:rPr lang="en-US" sz="2800" b="1" i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vi-VN" sz="2800" b="1" i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 tròn</a:t>
            </a:r>
          </a:p>
          <a:p>
            <a:pPr algn="just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hãy tìm xem số được ghi trên nhà của mỗi bạn là số nào rồi đọc số đó.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7D360B0-46E4-4D70-9739-66795792CEFB}"/>
              </a:ext>
            </a:extLst>
          </p:cNvPr>
          <p:cNvSpPr/>
          <p:nvPr/>
        </p:nvSpPr>
        <p:spPr>
          <a:xfrm>
            <a:off x="2265680" y="3738880"/>
            <a:ext cx="2011680" cy="61976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Việt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89DC9F4-F11B-49E8-9AED-C7625D50A862}"/>
              </a:ext>
            </a:extLst>
          </p:cNvPr>
          <p:cNvSpPr/>
          <p:nvPr/>
        </p:nvSpPr>
        <p:spPr>
          <a:xfrm>
            <a:off x="4998720" y="3779520"/>
            <a:ext cx="2011680" cy="61976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Mai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BA8F4B2-0464-4056-A752-B82972102DAA}"/>
              </a:ext>
            </a:extLst>
          </p:cNvPr>
          <p:cNvSpPr/>
          <p:nvPr/>
        </p:nvSpPr>
        <p:spPr>
          <a:xfrm>
            <a:off x="7985760" y="3738880"/>
            <a:ext cx="2011680" cy="61976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Nam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90C2F2-4384-4231-9617-63C82D6042F2}"/>
              </a:ext>
            </a:extLst>
          </p:cNvPr>
          <p:cNvSpPr txBox="1"/>
          <p:nvPr/>
        </p:nvSpPr>
        <p:spPr>
          <a:xfrm>
            <a:off x="1605280" y="660400"/>
            <a:ext cx="29768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i="0" dirty="0">
                <a:solidFill>
                  <a:srgbClr val="00B050"/>
                </a:solidFill>
                <a:effectLst/>
                <a:latin typeface="+mj-lt"/>
              </a:rPr>
              <a:t>Ba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+mj-lt"/>
              </a:rPr>
              <a:t>nghìn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+mj-lt"/>
              </a:rPr>
              <a:t>bốn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+mj-lt"/>
              </a:rPr>
              <a:t>trăm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+mj-lt"/>
              </a:rPr>
              <a:t>linh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+mj-lt"/>
              </a:rPr>
              <a:t>lăm</a:t>
            </a:r>
            <a:endParaRPr lang="en-US" sz="26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3E707EF-772C-4570-8C12-688D2B64DC83}"/>
              </a:ext>
            </a:extLst>
          </p:cNvPr>
          <p:cNvSpPr txBox="1"/>
          <p:nvPr/>
        </p:nvSpPr>
        <p:spPr>
          <a:xfrm>
            <a:off x="4267200" y="629920"/>
            <a:ext cx="322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 nghìn bốn trăm năm mươi</a:t>
            </a:r>
            <a:endParaRPr lang="en-US" sz="2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A1F088E-1C98-45AB-84E0-861420CBF43A}"/>
              </a:ext>
            </a:extLst>
          </p:cNvPr>
          <p:cNvSpPr txBox="1"/>
          <p:nvPr/>
        </p:nvSpPr>
        <p:spPr>
          <a:xfrm>
            <a:off x="7518400" y="1341120"/>
            <a:ext cx="322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Mười nghìn</a:t>
            </a:r>
            <a:endParaRPr lang="en-US" sz="2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919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29" grpId="0" animBg="1"/>
      <p:bldP spid="30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9932" t="23351" r="28291" b="136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6" y="-736600"/>
            <a:ext cx="12198066" cy="6861412"/>
          </a:xfrm>
          <a:prstGeom prst="rect">
            <a:avLst/>
          </a:prstGeom>
        </p:spPr>
      </p:pic>
      <p:grpSp>
        <p:nvGrpSpPr>
          <p:cNvPr id="8" name="Group 3"/>
          <p:cNvGrpSpPr/>
          <p:nvPr/>
        </p:nvGrpSpPr>
        <p:grpSpPr>
          <a:xfrm>
            <a:off x="2742250" y="215078"/>
            <a:ext cx="6655750" cy="6655750"/>
            <a:chOff x="0" y="0"/>
            <a:chExt cx="6350000" cy="6350000"/>
          </a:xfrm>
        </p:grpSpPr>
        <p:sp>
          <p:nvSpPr>
            <p:cNvPr id="10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BE2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2863" y="-113953"/>
            <a:ext cx="6313197" cy="708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84" y="-537524"/>
            <a:ext cx="6313197" cy="708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400" y="4022725"/>
            <a:ext cx="3148430" cy="3148430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5E489BE9-65D2-446E-AD6F-D5BB4A0F0D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955" y="2984311"/>
            <a:ext cx="4384864" cy="4384864"/>
          </a:xfrm>
          <a:prstGeom prst="rect">
            <a:avLst/>
          </a:prstGeom>
        </p:spPr>
      </p:pic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795D5539-F65E-CEFC-D02A-EB7FBE2747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210" y="2365638"/>
            <a:ext cx="6840069" cy="236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78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277">
            <a:extLst>
              <a:ext uri="{FF2B5EF4-FFF2-40B4-BE49-F238E27FC236}">
                <a16:creationId xmlns:a16="http://schemas.microsoft.com/office/drawing/2014/main" id="{9FD591F2-FEF5-3F52-BB71-F23618EC1C20}"/>
              </a:ext>
            </a:extLst>
          </p:cNvPr>
          <p:cNvSpPr/>
          <p:nvPr/>
        </p:nvSpPr>
        <p:spPr>
          <a:xfrm>
            <a:off x="3921816" y="3380509"/>
            <a:ext cx="7459599" cy="3114518"/>
          </a:xfrm>
          <a:prstGeom prst="roundRect">
            <a:avLst/>
          </a:prstGeom>
          <a:solidFill>
            <a:srgbClr val="CCFFFF"/>
          </a:solidFill>
          <a:ln w="38100">
            <a:solidFill>
              <a:srgbClr val="00B0F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EF3487-1366-2729-683B-5313BA92DFBF}"/>
              </a:ext>
            </a:extLst>
          </p:cNvPr>
          <p:cNvSpPr txBox="1"/>
          <p:nvPr/>
        </p:nvSpPr>
        <p:spPr>
          <a:xfrm>
            <a:off x="4286104" y="3506607"/>
            <a:ext cx="67310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đua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387" y="115152"/>
            <a:ext cx="7766977" cy="1572904"/>
          </a:xfrm>
          <a:prstGeom prst="rect">
            <a:avLst/>
          </a:prstGeom>
        </p:spPr>
      </p:pic>
      <p:sp>
        <p:nvSpPr>
          <p:cNvPr id="5" name="Freeform 19">
            <a:extLst>
              <a:ext uri="{FF2B5EF4-FFF2-40B4-BE49-F238E27FC236}">
                <a16:creationId xmlns:a16="http://schemas.microsoft.com/office/drawing/2014/main" id="{30999D3A-B434-D48F-8273-E02CB6441C16}"/>
              </a:ext>
            </a:extLst>
          </p:cNvPr>
          <p:cNvSpPr/>
          <p:nvPr/>
        </p:nvSpPr>
        <p:spPr>
          <a:xfrm>
            <a:off x="205739" y="3360420"/>
            <a:ext cx="3422057" cy="3337560"/>
          </a:xfrm>
          <a:custGeom>
            <a:avLst/>
            <a:gdLst/>
            <a:ahLst/>
            <a:cxnLst/>
            <a:rect l="l" t="t" r="r" b="b"/>
            <a:pathLst>
              <a:path w="8922564" h="6089650">
                <a:moveTo>
                  <a:pt x="0" y="0"/>
                </a:moveTo>
                <a:lnTo>
                  <a:pt x="8922564" y="0"/>
                </a:lnTo>
                <a:lnTo>
                  <a:pt x="8922564" y="6089650"/>
                </a:lnTo>
                <a:lnTo>
                  <a:pt x="0" y="60896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64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8">
            <a:extLst>
              <a:ext uri="{FF2B5EF4-FFF2-40B4-BE49-F238E27FC236}">
                <a16:creationId xmlns:a16="http://schemas.microsoft.com/office/drawing/2014/main" id="{55D49058-5F64-C1A1-8114-28CA95139FAF}"/>
              </a:ext>
            </a:extLst>
          </p:cNvPr>
          <p:cNvGrpSpPr/>
          <p:nvPr/>
        </p:nvGrpSpPr>
        <p:grpSpPr>
          <a:xfrm>
            <a:off x="942213" y="458270"/>
            <a:ext cx="10937631" cy="1594868"/>
            <a:chOff x="1473" y="1601"/>
            <a:chExt cx="4943" cy="1244"/>
          </a:xfrm>
        </p:grpSpPr>
        <p:sp>
          <p:nvSpPr>
            <p:cNvPr id="5" name="圆角矩形 7">
              <a:extLst>
                <a:ext uri="{FF2B5EF4-FFF2-40B4-BE49-F238E27FC236}">
                  <a16:creationId xmlns:a16="http://schemas.microsoft.com/office/drawing/2014/main" id="{65FE87F9-1312-2C7E-4845-8C7621FE2F6F}"/>
                </a:ext>
              </a:extLst>
            </p:cNvPr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358933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-300" normalizeH="0" baseline="0" noProof="0" dirty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sp>
          <p:nvSpPr>
            <p:cNvPr id="6" name="圆角矩形 5">
              <a:extLst>
                <a:ext uri="{FF2B5EF4-FFF2-40B4-BE49-F238E27FC236}">
                  <a16:creationId xmlns:a16="http://schemas.microsoft.com/office/drawing/2014/main" id="{0C04E84D-8796-B877-793E-4C85F363C60D}"/>
                </a:ext>
              </a:extLst>
            </p:cNvPr>
            <p:cNvSpPr/>
            <p:nvPr/>
          </p:nvSpPr>
          <p:spPr>
            <a:xfrm>
              <a:off x="1473" y="1601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47B644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  <a:sym typeface="+mn-lt"/>
                </a:rPr>
                <a:t>Số gồm 5 nghìn, 2 trăm, 7 chục và 3 đơn vị viết là: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endParaRPr>
            </a:p>
          </p:txBody>
        </p:sp>
      </p:grpSp>
      <p:grpSp>
        <p:nvGrpSpPr>
          <p:cNvPr id="7" name="A">
            <a:extLst>
              <a:ext uri="{FF2B5EF4-FFF2-40B4-BE49-F238E27FC236}">
                <a16:creationId xmlns:a16="http://schemas.microsoft.com/office/drawing/2014/main" id="{F339AF84-6F07-BAA5-68CE-56C120CAD579}"/>
              </a:ext>
            </a:extLst>
          </p:cNvPr>
          <p:cNvGrpSpPr/>
          <p:nvPr/>
        </p:nvGrpSpPr>
        <p:grpSpPr>
          <a:xfrm>
            <a:off x="833050" y="2748171"/>
            <a:ext cx="4384000" cy="1122446"/>
            <a:chOff x="1106373" y="2653723"/>
            <a:chExt cx="4384000" cy="1122446"/>
          </a:xfrm>
        </p:grpSpPr>
        <p:sp>
          <p:nvSpPr>
            <p:cNvPr id="8" name="Hình chữ nhật: Góc Tròn 4">
              <a:extLst>
                <a:ext uri="{FF2B5EF4-FFF2-40B4-BE49-F238E27FC236}">
                  <a16:creationId xmlns:a16="http://schemas.microsoft.com/office/drawing/2014/main" id="{DCF6A2F4-D346-E8A3-B3E5-EFC05D58FAF4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5372</a:t>
              </a:r>
            </a:p>
          </p:txBody>
        </p:sp>
        <p:pic>
          <p:nvPicPr>
            <p:cNvPr id="9" name="A">
              <a:extLst>
                <a:ext uri="{FF2B5EF4-FFF2-40B4-BE49-F238E27FC236}">
                  <a16:creationId xmlns:a16="http://schemas.microsoft.com/office/drawing/2014/main" id="{BAD476FB-4D4F-975A-CD4F-F23B240412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0" name="C">
            <a:extLst>
              <a:ext uri="{FF2B5EF4-FFF2-40B4-BE49-F238E27FC236}">
                <a16:creationId xmlns:a16="http://schemas.microsoft.com/office/drawing/2014/main" id="{516AF80E-7EC2-A253-AFCB-25B16CF8C338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D9ECA5D9-F842-C7BC-6A34-6CD906DF30D1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5725</a:t>
              </a:r>
            </a:p>
          </p:txBody>
        </p:sp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CEF49931-92F9-177C-D153-109C745BE2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F008062D-69DF-9B23-E383-1CCBFB5ED31C}"/>
              </a:ext>
            </a:extLst>
          </p:cNvPr>
          <p:cNvGrpSpPr/>
          <p:nvPr/>
        </p:nvGrpSpPr>
        <p:grpSpPr>
          <a:xfrm>
            <a:off x="6770662" y="2810356"/>
            <a:ext cx="4272476" cy="1122447"/>
            <a:chOff x="6575139" y="2616106"/>
            <a:chExt cx="4272476" cy="1122447"/>
          </a:xfrm>
        </p:grpSpPr>
        <p:sp>
          <p:nvSpPr>
            <p:cNvPr id="14" name="Hình chữ nhật: Góc Tròn 5">
              <a:extLst>
                <a:ext uri="{FF2B5EF4-FFF2-40B4-BE49-F238E27FC236}">
                  <a16:creationId xmlns:a16="http://schemas.microsoft.com/office/drawing/2014/main" id="{BE57683A-BF45-F77E-C39D-862F206C60B4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5273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5" name="Hình ảnh 10">
              <a:extLst>
                <a:ext uri="{FF2B5EF4-FFF2-40B4-BE49-F238E27FC236}">
                  <a16:creationId xmlns:a16="http://schemas.microsoft.com/office/drawing/2014/main" id="{54B98829-5C12-B0C3-3229-DAC9E294FE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6" name="D">
            <a:extLst>
              <a:ext uri="{FF2B5EF4-FFF2-40B4-BE49-F238E27FC236}">
                <a16:creationId xmlns:a16="http://schemas.microsoft.com/office/drawing/2014/main" id="{352C2E18-13A4-C1BB-C832-E40E7CBFE4B2}"/>
              </a:ext>
            </a:extLst>
          </p:cNvPr>
          <p:cNvGrpSpPr/>
          <p:nvPr/>
        </p:nvGrpSpPr>
        <p:grpSpPr>
          <a:xfrm>
            <a:off x="6873722" y="4743317"/>
            <a:ext cx="4376065" cy="1084829"/>
            <a:chOff x="6575139" y="4263687"/>
            <a:chExt cx="4376065" cy="1084829"/>
          </a:xfrm>
        </p:grpSpPr>
        <p:sp>
          <p:nvSpPr>
            <p:cNvPr id="17" name="60">
              <a:extLst>
                <a:ext uri="{FF2B5EF4-FFF2-40B4-BE49-F238E27FC236}">
                  <a16:creationId xmlns:a16="http://schemas.microsoft.com/office/drawing/2014/main" id="{9B12B9AF-8B43-AAFD-A650-13F88EB09F7F}"/>
                </a:ext>
              </a:extLst>
            </p:cNvPr>
            <p:cNvSpPr/>
            <p:nvPr/>
          </p:nvSpPr>
          <p:spPr>
            <a:xfrm>
              <a:off x="7432778" y="4351389"/>
              <a:ext cx="351842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5275</a:t>
              </a:r>
            </a:p>
          </p:txBody>
        </p:sp>
        <p:pic>
          <p:nvPicPr>
            <p:cNvPr id="18" name="Hình ảnh 12">
              <a:extLst>
                <a:ext uri="{FF2B5EF4-FFF2-40B4-BE49-F238E27FC236}">
                  <a16:creationId xmlns:a16="http://schemas.microsoft.com/office/drawing/2014/main" id="{329CD979-1FA2-DF35-329E-0BDB142F3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4EFA485-9AF2-FE4A-3E56-4107C53F1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184" y="869755"/>
            <a:ext cx="1084378" cy="11875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Đúng">
            <a:extLst>
              <a:ext uri="{FF2B5EF4-FFF2-40B4-BE49-F238E27FC236}">
                <a16:creationId xmlns:a16="http://schemas.microsoft.com/office/drawing/2014/main" id="{BE4B0CB6-B956-A14D-2BB5-A0BAB77029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577049" y="2980445"/>
            <a:ext cx="896707" cy="890172"/>
          </a:xfrm>
          <a:prstGeom prst="rect">
            <a:avLst/>
          </a:prstGeom>
        </p:spPr>
      </p:pic>
      <p:pic>
        <p:nvPicPr>
          <p:cNvPr id="21" name="Hình ảnh 15">
            <a:extLst>
              <a:ext uri="{FF2B5EF4-FFF2-40B4-BE49-F238E27FC236}">
                <a16:creationId xmlns:a16="http://schemas.microsoft.com/office/drawing/2014/main" id="{E7745C2A-05F3-8408-E186-3CFB92861F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677316" y="2971709"/>
            <a:ext cx="896707" cy="890172"/>
          </a:xfrm>
          <a:prstGeom prst="rect">
            <a:avLst/>
          </a:prstGeom>
        </p:spPr>
      </p:pic>
      <p:pic>
        <p:nvPicPr>
          <p:cNvPr id="22" name="Hình ảnh 16">
            <a:extLst>
              <a:ext uri="{FF2B5EF4-FFF2-40B4-BE49-F238E27FC236}">
                <a16:creationId xmlns:a16="http://schemas.microsoft.com/office/drawing/2014/main" id="{FEB1F02F-4263-AF08-6D9C-7EDBFDCD6E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199293" y="4796794"/>
            <a:ext cx="896707" cy="890172"/>
          </a:xfrm>
          <a:prstGeom prst="rect">
            <a:avLst/>
          </a:prstGeom>
        </p:spPr>
      </p:pic>
      <p:pic>
        <p:nvPicPr>
          <p:cNvPr id="23" name="Hình ảnh 17">
            <a:extLst>
              <a:ext uri="{FF2B5EF4-FFF2-40B4-BE49-F238E27FC236}">
                <a16:creationId xmlns:a16="http://schemas.microsoft.com/office/drawing/2014/main" id="{D436638D-8172-AB27-35B3-C529B7709A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1083298" y="4860110"/>
            <a:ext cx="896707" cy="89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1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6CBC741F-3C66-6733-D2C1-E10C0EE064F5}"/>
              </a:ext>
            </a:extLst>
          </p:cNvPr>
          <p:cNvGrpSpPr/>
          <p:nvPr/>
        </p:nvGrpSpPr>
        <p:grpSpPr>
          <a:xfrm>
            <a:off x="942213" y="353252"/>
            <a:ext cx="10933264" cy="1761432"/>
            <a:chOff x="1473" y="1540"/>
            <a:chExt cx="4943" cy="1305"/>
          </a:xfrm>
        </p:grpSpPr>
        <p:sp>
          <p:nvSpPr>
            <p:cNvPr id="3" name="圆角矩形 7">
              <a:extLst>
                <a:ext uri="{FF2B5EF4-FFF2-40B4-BE49-F238E27FC236}">
                  <a16:creationId xmlns:a16="http://schemas.microsoft.com/office/drawing/2014/main" id="{9CFBD6FC-F1E9-664A-33BF-6C5E1E666484}"/>
                </a:ext>
              </a:extLst>
            </p:cNvPr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358933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-300" normalizeH="0" baseline="0" noProof="0" dirty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sp>
          <p:nvSpPr>
            <p:cNvPr id="4" name="圆角矩形 5">
              <a:extLst>
                <a:ext uri="{FF2B5EF4-FFF2-40B4-BE49-F238E27FC236}">
                  <a16:creationId xmlns:a16="http://schemas.microsoft.com/office/drawing/2014/main" id="{F75B7CE6-1084-BC57-751B-C68FC9358FAE}"/>
                </a:ext>
              </a:extLst>
            </p:cNvPr>
            <p:cNvSpPr/>
            <p:nvPr/>
          </p:nvSpPr>
          <p:spPr>
            <a:xfrm>
              <a:off x="1473" y="1540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47B644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  <a:sym typeface="+mn-lt"/>
                </a:rPr>
                <a:t>Số nào dưới đây có chữ số hàng trăm là 2?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endParaRPr>
            </a:p>
          </p:txBody>
        </p:sp>
      </p:grpSp>
      <p:grpSp>
        <p:nvGrpSpPr>
          <p:cNvPr id="5" name="A">
            <a:extLst>
              <a:ext uri="{FF2B5EF4-FFF2-40B4-BE49-F238E27FC236}">
                <a16:creationId xmlns:a16="http://schemas.microsoft.com/office/drawing/2014/main" id="{BECE845B-E10C-B47C-8A80-430AB5B51A11}"/>
              </a:ext>
            </a:extLst>
          </p:cNvPr>
          <p:cNvGrpSpPr/>
          <p:nvPr/>
        </p:nvGrpSpPr>
        <p:grpSpPr>
          <a:xfrm>
            <a:off x="833050" y="2748171"/>
            <a:ext cx="4384000" cy="1122446"/>
            <a:chOff x="1106373" y="2653723"/>
            <a:chExt cx="4384000" cy="1122446"/>
          </a:xfrm>
        </p:grpSpPr>
        <p:sp>
          <p:nvSpPr>
            <p:cNvPr id="6" name="Hình chữ nhật: Góc Tròn 4">
              <a:extLst>
                <a:ext uri="{FF2B5EF4-FFF2-40B4-BE49-F238E27FC236}">
                  <a16:creationId xmlns:a16="http://schemas.microsoft.com/office/drawing/2014/main" id="{4513AE2F-B6DE-AC19-FF7C-B1B381BB0846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5328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7" name="A">
              <a:extLst>
                <a:ext uri="{FF2B5EF4-FFF2-40B4-BE49-F238E27FC236}">
                  <a16:creationId xmlns:a16="http://schemas.microsoft.com/office/drawing/2014/main" id="{996ABA3D-EA89-43FD-338F-A7D09E7EC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8" name="C">
            <a:extLst>
              <a:ext uri="{FF2B5EF4-FFF2-40B4-BE49-F238E27FC236}">
                <a16:creationId xmlns:a16="http://schemas.microsoft.com/office/drawing/2014/main" id="{44FD53E8-59F1-D480-7139-587348B596EB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D063B6D6-9BB9-3D31-A084-EF6F23A13163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2835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0" name="Hình ảnh 11">
              <a:extLst>
                <a:ext uri="{FF2B5EF4-FFF2-40B4-BE49-F238E27FC236}">
                  <a16:creationId xmlns:a16="http://schemas.microsoft.com/office/drawing/2014/main" id="{D0CFB1A6-2876-37AE-EA2F-3B5F8E513E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77AD718D-8102-CEFE-7230-CE0F768E3B3E}"/>
              </a:ext>
            </a:extLst>
          </p:cNvPr>
          <p:cNvGrpSpPr/>
          <p:nvPr/>
        </p:nvGrpSpPr>
        <p:grpSpPr>
          <a:xfrm>
            <a:off x="6770662" y="2810356"/>
            <a:ext cx="4272476" cy="1122447"/>
            <a:chOff x="6575139" y="2616106"/>
            <a:chExt cx="4272476" cy="1122447"/>
          </a:xfrm>
        </p:grpSpPr>
        <p:sp>
          <p:nvSpPr>
            <p:cNvPr id="12" name="Hình chữ nhật: Góc Tròn 5">
              <a:extLst>
                <a:ext uri="{FF2B5EF4-FFF2-40B4-BE49-F238E27FC236}">
                  <a16:creationId xmlns:a16="http://schemas.microsoft.com/office/drawing/2014/main" id="{219C03AB-888D-1533-2DB9-BFBB173DF27E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3528</a:t>
              </a:r>
            </a:p>
          </p:txBody>
        </p:sp>
        <p:pic>
          <p:nvPicPr>
            <p:cNvPr id="13" name="Hình ảnh 10">
              <a:extLst>
                <a:ext uri="{FF2B5EF4-FFF2-40B4-BE49-F238E27FC236}">
                  <a16:creationId xmlns:a16="http://schemas.microsoft.com/office/drawing/2014/main" id="{249D0D04-9623-E32A-56A9-9245BA089C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4" name="D">
            <a:extLst>
              <a:ext uri="{FF2B5EF4-FFF2-40B4-BE49-F238E27FC236}">
                <a16:creationId xmlns:a16="http://schemas.microsoft.com/office/drawing/2014/main" id="{FD329633-1C92-DDDC-0AC4-A55D25EB7BB7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5" name="60">
              <a:extLst>
                <a:ext uri="{FF2B5EF4-FFF2-40B4-BE49-F238E27FC236}">
                  <a16:creationId xmlns:a16="http://schemas.microsoft.com/office/drawing/2014/main" id="{F793A58F-8366-9A92-EE4F-680A3C8370E7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8235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Hình ảnh 12">
              <a:extLst>
                <a:ext uri="{FF2B5EF4-FFF2-40B4-BE49-F238E27FC236}">
                  <a16:creationId xmlns:a16="http://schemas.microsoft.com/office/drawing/2014/main" id="{94416E19-D32C-F3C4-7A8E-F2A2219DED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33E22317-2EC9-5B4E-AB6C-2B826D846D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1442" t="42632"/>
          <a:stretch/>
        </p:blipFill>
        <p:spPr>
          <a:xfrm>
            <a:off x="81882" y="353251"/>
            <a:ext cx="1231832" cy="1885857"/>
          </a:xfrm>
          <a:prstGeom prst="rect">
            <a:avLst/>
          </a:prstGeom>
        </p:spPr>
      </p:pic>
      <p:pic>
        <p:nvPicPr>
          <p:cNvPr id="18" name="Đúng">
            <a:extLst>
              <a:ext uri="{FF2B5EF4-FFF2-40B4-BE49-F238E27FC236}">
                <a16:creationId xmlns:a16="http://schemas.microsoft.com/office/drawing/2014/main" id="{B2F0B597-9509-2AC1-D8E0-9B743448F72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594784" y="4850272"/>
            <a:ext cx="896707" cy="890172"/>
          </a:xfrm>
          <a:prstGeom prst="rect">
            <a:avLst/>
          </a:prstGeom>
        </p:spPr>
      </p:pic>
      <p:pic>
        <p:nvPicPr>
          <p:cNvPr id="19" name="Hình ảnh 15">
            <a:extLst>
              <a:ext uri="{FF2B5EF4-FFF2-40B4-BE49-F238E27FC236}">
                <a16:creationId xmlns:a16="http://schemas.microsoft.com/office/drawing/2014/main" id="{2476090A-EE4F-5AC0-616C-C400437A05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594784" y="2954929"/>
            <a:ext cx="896707" cy="890172"/>
          </a:xfrm>
          <a:prstGeom prst="rect">
            <a:avLst/>
          </a:prstGeom>
        </p:spPr>
      </p:pic>
      <p:pic>
        <p:nvPicPr>
          <p:cNvPr id="20" name="Hình ảnh 16">
            <a:extLst>
              <a:ext uri="{FF2B5EF4-FFF2-40B4-BE49-F238E27FC236}">
                <a16:creationId xmlns:a16="http://schemas.microsoft.com/office/drawing/2014/main" id="{EB63B5D0-38EA-8C94-36D5-9EC152CCF7F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735495" y="4850272"/>
            <a:ext cx="896707" cy="890172"/>
          </a:xfrm>
          <a:prstGeom prst="rect">
            <a:avLst/>
          </a:prstGeom>
        </p:spPr>
      </p:pic>
      <p:pic>
        <p:nvPicPr>
          <p:cNvPr id="21" name="Hình ảnh 17">
            <a:extLst>
              <a:ext uri="{FF2B5EF4-FFF2-40B4-BE49-F238E27FC236}">
                <a16:creationId xmlns:a16="http://schemas.microsoft.com/office/drawing/2014/main" id="{D22A7341-048F-60AC-327B-FB22EBBA15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675116" y="2983914"/>
            <a:ext cx="896707" cy="89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2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FB8892F4-0FD8-9042-44BF-54E32E060CC1}"/>
              </a:ext>
            </a:extLst>
          </p:cNvPr>
          <p:cNvGrpSpPr/>
          <p:nvPr/>
        </p:nvGrpSpPr>
        <p:grpSpPr>
          <a:xfrm>
            <a:off x="1619251" y="383384"/>
            <a:ext cx="10130867" cy="1762915"/>
            <a:chOff x="1473" y="1571"/>
            <a:chExt cx="5093" cy="1274"/>
          </a:xfrm>
        </p:grpSpPr>
        <p:sp>
          <p:nvSpPr>
            <p:cNvPr id="3" name="圆角矩形 7">
              <a:extLst>
                <a:ext uri="{FF2B5EF4-FFF2-40B4-BE49-F238E27FC236}">
                  <a16:creationId xmlns:a16="http://schemas.microsoft.com/office/drawing/2014/main" id="{B5E4C799-E085-78EC-1174-C489FB413780}"/>
                </a:ext>
              </a:extLst>
            </p:cNvPr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358933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-300" normalizeH="0" baseline="0" noProof="0" dirty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sp>
          <p:nvSpPr>
            <p:cNvPr id="4" name="圆角矩形 5">
              <a:extLst>
                <a:ext uri="{FF2B5EF4-FFF2-40B4-BE49-F238E27FC236}">
                  <a16:creationId xmlns:a16="http://schemas.microsoft.com/office/drawing/2014/main" id="{6D3CB181-8A97-EC0C-EC91-0A1C7F80E21C}"/>
                </a:ext>
              </a:extLst>
            </p:cNvPr>
            <p:cNvSpPr/>
            <p:nvPr/>
          </p:nvSpPr>
          <p:spPr>
            <a:xfrm>
              <a:off x="1623" y="1571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47B644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  <a:sym typeface="+mn-lt"/>
                </a:rPr>
                <a:t>Số 4078 có chữ số hàng nghìn là:</a:t>
              </a:r>
              <a:endParaRPr kumimoji="0" lang="zh-CN" alt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endParaRPr>
            </a:p>
          </p:txBody>
        </p:sp>
      </p:grpSp>
      <p:grpSp>
        <p:nvGrpSpPr>
          <p:cNvPr id="5" name="A">
            <a:extLst>
              <a:ext uri="{FF2B5EF4-FFF2-40B4-BE49-F238E27FC236}">
                <a16:creationId xmlns:a16="http://schemas.microsoft.com/office/drawing/2014/main" id="{FAC7DFF8-47DE-6355-4CAC-3BA22EDDEEB8}"/>
              </a:ext>
            </a:extLst>
          </p:cNvPr>
          <p:cNvGrpSpPr/>
          <p:nvPr/>
        </p:nvGrpSpPr>
        <p:grpSpPr>
          <a:xfrm>
            <a:off x="833050" y="2748171"/>
            <a:ext cx="4384000" cy="1122446"/>
            <a:chOff x="1106373" y="2653723"/>
            <a:chExt cx="4384000" cy="1122446"/>
          </a:xfrm>
        </p:grpSpPr>
        <p:sp>
          <p:nvSpPr>
            <p:cNvPr id="6" name="Hình chữ nhật: Góc Tròn 4">
              <a:extLst>
                <a:ext uri="{FF2B5EF4-FFF2-40B4-BE49-F238E27FC236}">
                  <a16:creationId xmlns:a16="http://schemas.microsoft.com/office/drawing/2014/main" id="{4F8C9C15-1ECA-B7DB-EA23-4C5855FBCD14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7" name="A">
              <a:extLst>
                <a:ext uri="{FF2B5EF4-FFF2-40B4-BE49-F238E27FC236}">
                  <a16:creationId xmlns:a16="http://schemas.microsoft.com/office/drawing/2014/main" id="{A39968A8-B7D2-8FC8-0E75-06A7434B13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8" name="C">
            <a:extLst>
              <a:ext uri="{FF2B5EF4-FFF2-40B4-BE49-F238E27FC236}">
                <a16:creationId xmlns:a16="http://schemas.microsoft.com/office/drawing/2014/main" id="{68001838-182E-46F3-2295-9553252EC4AA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5415B159-B6F0-1994-C74A-B1A5B29192E2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pic>
          <p:nvPicPr>
            <p:cNvPr id="10" name="Hình ảnh 11">
              <a:extLst>
                <a:ext uri="{FF2B5EF4-FFF2-40B4-BE49-F238E27FC236}">
                  <a16:creationId xmlns:a16="http://schemas.microsoft.com/office/drawing/2014/main" id="{C3FD68CF-48BA-D62A-311B-819B3F42F3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21D5F17D-257C-23D3-97A0-38BCBD941436}"/>
              </a:ext>
            </a:extLst>
          </p:cNvPr>
          <p:cNvGrpSpPr/>
          <p:nvPr/>
        </p:nvGrpSpPr>
        <p:grpSpPr>
          <a:xfrm>
            <a:off x="6770662" y="2810356"/>
            <a:ext cx="4272476" cy="1122447"/>
            <a:chOff x="6575139" y="2616106"/>
            <a:chExt cx="4272476" cy="1122447"/>
          </a:xfrm>
        </p:grpSpPr>
        <p:sp>
          <p:nvSpPr>
            <p:cNvPr id="12" name="Hình chữ nhật: Góc Tròn 5">
              <a:extLst>
                <a:ext uri="{FF2B5EF4-FFF2-40B4-BE49-F238E27FC236}">
                  <a16:creationId xmlns:a16="http://schemas.microsoft.com/office/drawing/2014/main" id="{A5A3E58F-097A-6692-7BFB-B87EA1EDA888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</a:t>
              </a:r>
            </a:p>
          </p:txBody>
        </p:sp>
        <p:pic>
          <p:nvPicPr>
            <p:cNvPr id="13" name="Hình ảnh 10">
              <a:extLst>
                <a:ext uri="{FF2B5EF4-FFF2-40B4-BE49-F238E27FC236}">
                  <a16:creationId xmlns:a16="http://schemas.microsoft.com/office/drawing/2014/main" id="{1FA88B0D-C823-5AE9-21C1-F96820F4E5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4" name="D">
            <a:extLst>
              <a:ext uri="{FF2B5EF4-FFF2-40B4-BE49-F238E27FC236}">
                <a16:creationId xmlns:a16="http://schemas.microsoft.com/office/drawing/2014/main" id="{27B57B0C-F5F2-D487-58B8-A1F5A95BE170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5" name="60">
              <a:extLst>
                <a:ext uri="{FF2B5EF4-FFF2-40B4-BE49-F238E27FC236}">
                  <a16:creationId xmlns:a16="http://schemas.microsoft.com/office/drawing/2014/main" id="{128AAF60-34B2-9029-C70B-90E54E72AB5B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</a:p>
          </p:txBody>
        </p:sp>
        <p:pic>
          <p:nvPicPr>
            <p:cNvPr id="16" name="Hình ảnh 12">
              <a:extLst>
                <a:ext uri="{FF2B5EF4-FFF2-40B4-BE49-F238E27FC236}">
                  <a16:creationId xmlns:a16="http://schemas.microsoft.com/office/drawing/2014/main" id="{43013E69-32A1-41B3-FDA6-7B28F6EC0B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2EB2CE3-BF3B-3B92-C958-56E6D1D37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764738">
            <a:off x="843645" y="293051"/>
            <a:ext cx="1157836" cy="1895692"/>
          </a:xfrm>
          <a:prstGeom prst="rect">
            <a:avLst/>
          </a:prstGeom>
        </p:spPr>
      </p:pic>
      <p:pic>
        <p:nvPicPr>
          <p:cNvPr id="18" name="Đúng">
            <a:extLst>
              <a:ext uri="{FF2B5EF4-FFF2-40B4-BE49-F238E27FC236}">
                <a16:creationId xmlns:a16="http://schemas.microsoft.com/office/drawing/2014/main" id="{F5BA73A1-3043-F6A8-C329-1BCCEC76FD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097148" y="2880204"/>
            <a:ext cx="896707" cy="890172"/>
          </a:xfrm>
          <a:prstGeom prst="rect">
            <a:avLst/>
          </a:prstGeom>
        </p:spPr>
      </p:pic>
      <p:pic>
        <p:nvPicPr>
          <p:cNvPr id="19" name="Hình ảnh 15">
            <a:extLst>
              <a:ext uri="{FF2B5EF4-FFF2-40B4-BE49-F238E27FC236}">
                <a16:creationId xmlns:a16="http://schemas.microsoft.com/office/drawing/2014/main" id="{C6004923-C87D-8941-DD45-1D6B9A6FE1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910596" y="2954929"/>
            <a:ext cx="896707" cy="890172"/>
          </a:xfrm>
          <a:prstGeom prst="rect">
            <a:avLst/>
          </a:prstGeom>
        </p:spPr>
      </p:pic>
      <p:pic>
        <p:nvPicPr>
          <p:cNvPr id="20" name="Hình ảnh 16">
            <a:extLst>
              <a:ext uri="{FF2B5EF4-FFF2-40B4-BE49-F238E27FC236}">
                <a16:creationId xmlns:a16="http://schemas.microsoft.com/office/drawing/2014/main" id="{C1AA2FA2-2757-24FC-9FC0-85F5D1D826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130500" y="4945862"/>
            <a:ext cx="896707" cy="890172"/>
          </a:xfrm>
          <a:prstGeom prst="rect">
            <a:avLst/>
          </a:prstGeom>
        </p:spPr>
      </p:pic>
      <p:pic>
        <p:nvPicPr>
          <p:cNvPr id="21" name="Hình ảnh 17">
            <a:extLst>
              <a:ext uri="{FF2B5EF4-FFF2-40B4-BE49-F238E27FC236}">
                <a16:creationId xmlns:a16="http://schemas.microsoft.com/office/drawing/2014/main" id="{92238897-A4F8-1C7E-46FF-5E628CE05A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910595" y="4861522"/>
            <a:ext cx="896707" cy="89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0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9932" t="23351" r="28291" b="136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6" y="-736600"/>
            <a:ext cx="12198066" cy="6861412"/>
          </a:xfrm>
          <a:prstGeom prst="rect">
            <a:avLst/>
          </a:prstGeom>
        </p:spPr>
      </p:pic>
      <p:grpSp>
        <p:nvGrpSpPr>
          <p:cNvPr id="8" name="Group 3"/>
          <p:cNvGrpSpPr/>
          <p:nvPr/>
        </p:nvGrpSpPr>
        <p:grpSpPr>
          <a:xfrm>
            <a:off x="2007705" y="215078"/>
            <a:ext cx="8994912" cy="6655750"/>
            <a:chOff x="0" y="0"/>
            <a:chExt cx="6350000" cy="6350000"/>
          </a:xfrm>
        </p:grpSpPr>
        <p:sp>
          <p:nvSpPr>
            <p:cNvPr id="10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BE2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2863" y="-113953"/>
            <a:ext cx="5671011" cy="708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617" y="-537524"/>
            <a:ext cx="5335664" cy="708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4022725"/>
            <a:ext cx="3148430" cy="3148430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5E489BE9-65D2-446E-AD6F-D5BB4A0F0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955" y="2984311"/>
            <a:ext cx="4384864" cy="43848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0560CF-6E31-0756-7667-DC819B28E12E}"/>
              </a:ext>
            </a:extLst>
          </p:cNvPr>
          <p:cNvSpPr txBox="1"/>
          <p:nvPr/>
        </p:nvSpPr>
        <p:spPr>
          <a:xfrm>
            <a:off x="2520623" y="806145"/>
            <a:ext cx="840645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sz="8000" b="1" dirty="0">
              <a:ln w="190500">
                <a:solidFill>
                  <a:schemeClr val="bg1"/>
                </a:solidFill>
              </a:ln>
              <a:effectLst>
                <a:outerShdw dist="50800" dir="5400000" algn="t" rotWithShape="0">
                  <a:srgbClr val="FF2D61"/>
                </a:outerShdw>
              </a:effectLst>
              <a:latin typeface="#9Slide05 SVNUT Triumph" panose="00000500000000000000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B38D73-D1FB-9240-0FAD-84EB16EBE5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2493" y="2596804"/>
            <a:ext cx="8407113" cy="21215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0855E0-0F29-9B8A-FFDC-3114B3D9CA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8083" y="1392894"/>
            <a:ext cx="3627434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3874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932" t="23351" r="28291" b="25752"/>
          <a:stretch/>
        </p:blipFill>
        <p:spPr>
          <a:xfrm>
            <a:off x="0" y="1346200"/>
            <a:ext cx="12192000" cy="553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C5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6066" y="-22462"/>
            <a:ext cx="12198066" cy="30450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90800" y="381000"/>
            <a:ext cx="7054867" cy="31538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0BC85B-6B24-4E32-9C60-F66CADC09F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6670" y="1824987"/>
            <a:ext cx="501744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8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83400"/>
            <a:chOff x="0" y="0"/>
            <a:chExt cx="18288000" cy="10325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A7A054-149C-4DF0-9DCE-1CCD85F647C1}"/>
              </a:ext>
            </a:extLst>
          </p:cNvPr>
          <p:cNvSpPr/>
          <p:nvPr/>
        </p:nvSpPr>
        <p:spPr>
          <a:xfrm>
            <a:off x="495494" y="381000"/>
            <a:ext cx="11342310" cy="62218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477E48-5A38-45A3-9E37-1A04E4D36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005" y="735497"/>
            <a:ext cx="2857499" cy="2932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CC7C682-9186-4DA8-B45A-41B52B50E4B5}"/>
              </a:ext>
            </a:extLst>
          </p:cNvPr>
          <p:cNvSpPr/>
          <p:nvPr/>
        </p:nvSpPr>
        <p:spPr>
          <a:xfrm>
            <a:off x="4373218" y="695740"/>
            <a:ext cx="6957392" cy="189837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6C98B2F-664C-4638-8071-1D4E42E9A77D}"/>
              </a:ext>
            </a:extLst>
          </p:cNvPr>
          <p:cNvSpPr/>
          <p:nvPr/>
        </p:nvSpPr>
        <p:spPr>
          <a:xfrm>
            <a:off x="4572000" y="894522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547E47E-4F14-4CFE-B57B-D0FA1A2C7FF3}"/>
              </a:ext>
            </a:extLst>
          </p:cNvPr>
          <p:cNvSpPr/>
          <p:nvPr/>
        </p:nvSpPr>
        <p:spPr>
          <a:xfrm>
            <a:off x="5923722" y="904461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703CC4E-0E91-4E23-97AD-4B25D806BAE5}"/>
              </a:ext>
            </a:extLst>
          </p:cNvPr>
          <p:cNvSpPr/>
          <p:nvPr/>
        </p:nvSpPr>
        <p:spPr>
          <a:xfrm>
            <a:off x="7255565" y="884583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8DE75FD-BD25-42A0-8793-005BFE0AE95D}"/>
              </a:ext>
            </a:extLst>
          </p:cNvPr>
          <p:cNvSpPr/>
          <p:nvPr/>
        </p:nvSpPr>
        <p:spPr>
          <a:xfrm>
            <a:off x="8577469" y="874644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4B3F4A7-622E-487E-9FAB-FF76A9EC792E}"/>
              </a:ext>
            </a:extLst>
          </p:cNvPr>
          <p:cNvSpPr/>
          <p:nvPr/>
        </p:nvSpPr>
        <p:spPr>
          <a:xfrm>
            <a:off x="9879495" y="854766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95D813DD-F3A6-49A5-8479-59E17C29353D}"/>
              </a:ext>
            </a:extLst>
          </p:cNvPr>
          <p:cNvSpPr/>
          <p:nvPr/>
        </p:nvSpPr>
        <p:spPr>
          <a:xfrm>
            <a:off x="4591878" y="1759227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0B4F914-5DAB-418F-8AF4-AB37728A67BE}"/>
              </a:ext>
            </a:extLst>
          </p:cNvPr>
          <p:cNvSpPr/>
          <p:nvPr/>
        </p:nvSpPr>
        <p:spPr>
          <a:xfrm>
            <a:off x="5943600" y="1769166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9745AEDB-620E-4DA1-A855-A444BCB4DB28}"/>
              </a:ext>
            </a:extLst>
          </p:cNvPr>
          <p:cNvSpPr/>
          <p:nvPr/>
        </p:nvSpPr>
        <p:spPr>
          <a:xfrm>
            <a:off x="7275443" y="1749288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E2FFE520-DA2A-47D5-9C7C-DF87C6F92D52}"/>
              </a:ext>
            </a:extLst>
          </p:cNvPr>
          <p:cNvSpPr/>
          <p:nvPr/>
        </p:nvSpPr>
        <p:spPr>
          <a:xfrm>
            <a:off x="8597347" y="1739349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2E171ECB-67C9-4BE6-B411-DF7FB9D5E1D7}"/>
              </a:ext>
            </a:extLst>
          </p:cNvPr>
          <p:cNvSpPr/>
          <p:nvPr/>
        </p:nvSpPr>
        <p:spPr>
          <a:xfrm>
            <a:off x="9899373" y="1719471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EEF60A-E0E0-422F-95A7-EDE734F42C4E}"/>
              </a:ext>
            </a:extLst>
          </p:cNvPr>
          <p:cNvCxnSpPr/>
          <p:nvPr/>
        </p:nvCxnSpPr>
        <p:spPr>
          <a:xfrm>
            <a:off x="7822096" y="2574235"/>
            <a:ext cx="0" cy="556591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0919E71C-8672-459D-9DBE-A7E0CF64EBA5}"/>
              </a:ext>
            </a:extLst>
          </p:cNvPr>
          <p:cNvSpPr/>
          <p:nvPr/>
        </p:nvSpPr>
        <p:spPr>
          <a:xfrm>
            <a:off x="7166113" y="3120888"/>
            <a:ext cx="1302027" cy="53671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10 000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0C3FAD-1BA7-46B5-8DAA-7C4B4FC894E3}"/>
              </a:ext>
            </a:extLst>
          </p:cNvPr>
          <p:cNvSpPr txBox="1"/>
          <p:nvPr/>
        </p:nvSpPr>
        <p:spPr>
          <a:xfrm>
            <a:off x="1003852" y="4025348"/>
            <a:ext cx="665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1F0CA51-8C59-4638-A747-FE8C5F111553}"/>
              </a:ext>
            </a:extLst>
          </p:cNvPr>
          <p:cNvGrpSpPr/>
          <p:nvPr/>
        </p:nvGrpSpPr>
        <p:grpSpPr>
          <a:xfrm>
            <a:off x="2604052" y="4512365"/>
            <a:ext cx="7056783" cy="387627"/>
            <a:chOff x="2604052" y="4512365"/>
            <a:chExt cx="7056783" cy="387627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377A3D8-BB19-45E1-99D0-40E216755DCD}"/>
                </a:ext>
              </a:extLst>
            </p:cNvPr>
            <p:cNvCxnSpPr>
              <a:cxnSpLocks/>
            </p:cNvCxnSpPr>
            <p:nvPr/>
          </p:nvCxnSpPr>
          <p:spPr>
            <a:xfrm>
              <a:off x="2604052" y="4711148"/>
              <a:ext cx="7056783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D6AECFE-04D3-401B-ADEE-6B33B7650453}"/>
                </a:ext>
              </a:extLst>
            </p:cNvPr>
            <p:cNvCxnSpPr/>
            <p:nvPr/>
          </p:nvCxnSpPr>
          <p:spPr>
            <a:xfrm>
              <a:off x="3240156" y="4532243"/>
              <a:ext cx="0" cy="357809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5B4CA5F-D801-4A29-B7E1-BBCCCD1FECED}"/>
                </a:ext>
              </a:extLst>
            </p:cNvPr>
            <p:cNvCxnSpPr/>
            <p:nvPr/>
          </p:nvCxnSpPr>
          <p:spPr>
            <a:xfrm>
              <a:off x="4154556" y="4522304"/>
              <a:ext cx="0" cy="357809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479EDC0-040A-4D1D-884D-BA4C48B39D18}"/>
                </a:ext>
              </a:extLst>
            </p:cNvPr>
            <p:cNvCxnSpPr/>
            <p:nvPr/>
          </p:nvCxnSpPr>
          <p:spPr>
            <a:xfrm>
              <a:off x="5088834" y="4522304"/>
              <a:ext cx="0" cy="357809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21E348DB-0846-41D1-8BA7-E5428D7E5022}"/>
                </a:ext>
              </a:extLst>
            </p:cNvPr>
            <p:cNvCxnSpPr/>
            <p:nvPr/>
          </p:nvCxnSpPr>
          <p:spPr>
            <a:xfrm>
              <a:off x="5973416" y="4512365"/>
              <a:ext cx="0" cy="357809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BDADC39E-9440-4DD3-9D92-E39EA76A6027}"/>
                </a:ext>
              </a:extLst>
            </p:cNvPr>
            <p:cNvCxnSpPr/>
            <p:nvPr/>
          </p:nvCxnSpPr>
          <p:spPr>
            <a:xfrm>
              <a:off x="6897757" y="4542183"/>
              <a:ext cx="0" cy="357809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0593EE5-C44E-43FC-BF0E-DFBACF66DE7E}"/>
                </a:ext>
              </a:extLst>
            </p:cNvPr>
            <p:cNvCxnSpPr/>
            <p:nvPr/>
          </p:nvCxnSpPr>
          <p:spPr>
            <a:xfrm>
              <a:off x="7772399" y="4522304"/>
              <a:ext cx="0" cy="357809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6F1625CE-D0A5-4F5B-B9BD-A8A525672072}"/>
                </a:ext>
              </a:extLst>
            </p:cNvPr>
            <p:cNvCxnSpPr/>
            <p:nvPr/>
          </p:nvCxnSpPr>
          <p:spPr>
            <a:xfrm>
              <a:off x="8647043" y="4522305"/>
              <a:ext cx="0" cy="357809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906196E-E01C-4C22-AD66-ADB2B15156F9}"/>
              </a:ext>
            </a:extLst>
          </p:cNvPr>
          <p:cNvSpPr txBox="1"/>
          <p:nvPr/>
        </p:nvSpPr>
        <p:spPr>
          <a:xfrm>
            <a:off x="2773018" y="4929809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9 994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C455FB4-647D-4ABA-B436-824B6B729FB9}"/>
              </a:ext>
            </a:extLst>
          </p:cNvPr>
          <p:cNvSpPr txBox="1"/>
          <p:nvPr/>
        </p:nvSpPr>
        <p:spPr>
          <a:xfrm>
            <a:off x="3687418" y="4929808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9 995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843D361-48E5-4A17-87E9-994055E1AEC0}"/>
              </a:ext>
            </a:extLst>
          </p:cNvPr>
          <p:cNvSpPr txBox="1"/>
          <p:nvPr/>
        </p:nvSpPr>
        <p:spPr>
          <a:xfrm>
            <a:off x="4671392" y="4909930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9 996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13D3F01-5309-461A-B2E4-C7A0B9D62377}"/>
              </a:ext>
            </a:extLst>
          </p:cNvPr>
          <p:cNvSpPr txBox="1"/>
          <p:nvPr/>
        </p:nvSpPr>
        <p:spPr>
          <a:xfrm>
            <a:off x="5585792" y="4909930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9 997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970BD35-A8FA-4C19-BD30-B35D0818D39A}"/>
              </a:ext>
            </a:extLst>
          </p:cNvPr>
          <p:cNvSpPr txBox="1"/>
          <p:nvPr/>
        </p:nvSpPr>
        <p:spPr>
          <a:xfrm>
            <a:off x="6520071" y="4890051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9 998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5EFD5C4-2B49-46A2-A456-580634B5A22E}"/>
              </a:ext>
            </a:extLst>
          </p:cNvPr>
          <p:cNvSpPr txBox="1"/>
          <p:nvPr/>
        </p:nvSpPr>
        <p:spPr>
          <a:xfrm>
            <a:off x="7424532" y="4890051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9 999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56D5F0E-5CB0-41FF-8653-6C89A776A8D6}"/>
              </a:ext>
            </a:extLst>
          </p:cNvPr>
          <p:cNvSpPr txBox="1"/>
          <p:nvPr/>
        </p:nvSpPr>
        <p:spPr>
          <a:xfrm>
            <a:off x="8408506" y="4899990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549001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48" grpId="0" animBg="1"/>
      <p:bldP spid="50" grpId="0" animBg="1"/>
      <p:bldP spid="51" grpId="0" animBg="1"/>
      <p:bldP spid="52" grpId="0" animBg="1"/>
      <p:bldP spid="55" grpId="0" animBg="1"/>
      <p:bldP spid="57" grpId="0" animBg="1"/>
      <p:bldP spid="78" grpId="0" animBg="1"/>
      <p:bldP spid="81" grpId="0" animBg="1"/>
      <p:bldP spid="82" grpId="0" animBg="1"/>
      <p:bldP spid="83" grpId="0" animBg="1"/>
      <p:bldP spid="13" grpId="0"/>
      <p:bldP spid="32" grpId="0"/>
      <p:bldP spid="91" grpId="0"/>
      <p:bldP spid="92" grpId="0"/>
      <p:bldP spid="93" grpId="0"/>
      <p:bldP spid="94" grpId="0"/>
      <p:bldP spid="9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932" t="23351" r="28291" b="25752"/>
          <a:stretch/>
        </p:blipFill>
        <p:spPr>
          <a:xfrm>
            <a:off x="0" y="1346200"/>
            <a:ext cx="12192000" cy="553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C5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6066" y="-22462"/>
            <a:ext cx="12198066" cy="30450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90800" y="381000"/>
            <a:ext cx="7054867" cy="33262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012298-59C8-468E-8ABE-9CB737AA8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7918" y="1890848"/>
            <a:ext cx="6029467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31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438</Words>
  <Application>Microsoft Office PowerPoint</Application>
  <PresentationFormat>Widescreen</PresentationFormat>
  <Paragraphs>76</Paragraphs>
  <Slides>19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字魂189号-星岩乐黑体</vt:lpstr>
      <vt:lpstr>#9Slide05 SVNUT Triumph</vt:lpstr>
      <vt:lpstr>Arial</vt:lpstr>
      <vt:lpstr>Calibri</vt:lpstr>
      <vt:lpstr>Cambria</vt:lpstr>
      <vt:lpstr>UTM Candombe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57</cp:revision>
  <dcterms:created xsi:type="dcterms:W3CDTF">2022-10-08T00:48:10Z</dcterms:created>
  <dcterms:modified xsi:type="dcterms:W3CDTF">2025-11-30T07:52:27Z</dcterms:modified>
</cp:coreProperties>
</file>