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7" r:id="rId2"/>
    <p:sldMasterId id="2147483813" r:id="rId3"/>
    <p:sldMasterId id="2147483844" r:id="rId4"/>
  </p:sldMasterIdLst>
  <p:notesMasterIdLst>
    <p:notesMasterId r:id="rId36"/>
  </p:notesMasterIdLst>
  <p:sldIdLst>
    <p:sldId id="296" r:id="rId5"/>
    <p:sldId id="347" r:id="rId6"/>
    <p:sldId id="2007577115" r:id="rId7"/>
    <p:sldId id="2007577131" r:id="rId8"/>
    <p:sldId id="2007577132" r:id="rId9"/>
    <p:sldId id="2007577133" r:id="rId10"/>
    <p:sldId id="261" r:id="rId11"/>
    <p:sldId id="2007577135" r:id="rId12"/>
    <p:sldId id="262" r:id="rId13"/>
    <p:sldId id="263" r:id="rId14"/>
    <p:sldId id="264" r:id="rId15"/>
    <p:sldId id="2007577116" r:id="rId16"/>
    <p:sldId id="2007577117" r:id="rId17"/>
    <p:sldId id="2007577118" r:id="rId18"/>
    <p:sldId id="2007577119" r:id="rId19"/>
    <p:sldId id="2007577120" r:id="rId20"/>
    <p:sldId id="2007577121" r:id="rId21"/>
    <p:sldId id="2007577122" r:id="rId22"/>
    <p:sldId id="2007577123" r:id="rId23"/>
    <p:sldId id="2007577124" r:id="rId24"/>
    <p:sldId id="2007577136" r:id="rId25"/>
    <p:sldId id="2007577137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007577138" r:id="rId34"/>
    <p:sldId id="200757712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00"/>
    <a:srgbClr val="E26092"/>
    <a:srgbClr val="FFCCFF"/>
    <a:srgbClr val="FABEF3"/>
    <a:srgbClr val="FF79FF"/>
    <a:srgbClr val="FDA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17150-75D2-47C4-8B41-B40659FAF21F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66CCE-7D1E-4AB0-A28D-B3F84411B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66CCE-7D1E-4AB0-A28D-B3F84411B5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890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66CCE-7D1E-4AB0-A28D-B3F84411B5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79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66CCE-7D1E-4AB0-A28D-B3F84411B5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3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7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4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三极准柔宋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389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4DCBCD8C-8139-4594-BA3C-16FF1499B823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A880E7ED-E1E6-474A-8E65-5FB0B2985B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9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9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6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766" indent="0" algn="ctr">
              <a:buNone/>
              <a:defRPr sz="1600"/>
            </a:lvl7pPr>
            <a:lvl8pPr marL="3200955" indent="0" algn="ctr">
              <a:buNone/>
              <a:defRPr sz="1600"/>
            </a:lvl8pPr>
            <a:lvl9pPr marL="365941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96805" y="6285866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6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F401753-84E0-43D3-BDB3-58CAF886AA96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9171" y="6356351"/>
            <a:ext cx="2743200" cy="365125"/>
          </a:xfrm>
        </p:spPr>
        <p:txBody>
          <a:bodyPr/>
          <a:lstStyle/>
          <a:p>
            <a:fld id="{0C896B95-5E65-4734-9063-E6F5EAA8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2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3E5583-2B1F-6FDB-150F-FE1BB4CB6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7B1738-78F1-E44F-F9E7-A5487A224A37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17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257676"/>
          </a:xfrm>
          <a:custGeom>
            <a:avLst/>
            <a:gdLst>
              <a:gd name="connsiteX0" fmla="*/ 0 w 12192000"/>
              <a:gd name="connsiteY0" fmla="*/ 0 h 4257676"/>
              <a:gd name="connsiteX1" fmla="*/ 12192000 w 12192000"/>
              <a:gd name="connsiteY1" fmla="*/ 0 h 4257676"/>
              <a:gd name="connsiteX2" fmla="*/ 12192000 w 12192000"/>
              <a:gd name="connsiteY2" fmla="*/ 4257676 h 4257676"/>
              <a:gd name="connsiteX3" fmla="*/ 0 w 12192000"/>
              <a:gd name="connsiteY3" fmla="*/ 4257676 h 42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57676">
                <a:moveTo>
                  <a:pt x="0" y="0"/>
                </a:moveTo>
                <a:lnTo>
                  <a:pt x="12192000" y="0"/>
                </a:lnTo>
                <a:lnTo>
                  <a:pt x="12192000" y="4257676"/>
                </a:lnTo>
                <a:lnTo>
                  <a:pt x="0" y="42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id-ID" sz="16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7596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9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04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602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2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53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67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60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2025/8/21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48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30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8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8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2F6C4-BE62-0C16-B6C8-68004FE87F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3FB444-B4FC-2EB6-31A8-0701961E12AC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30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D6B24BF-949B-1668-B3F2-3F5AAA8E66A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19" y="-4702628"/>
            <a:ext cx="1406301" cy="140630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53301A-3347-EA24-4195-4126BF0B01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91" y="8850087"/>
            <a:ext cx="1406301" cy="14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AD4433-A587-FCB4-0261-E45D4209923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19" y="-4702628"/>
            <a:ext cx="1406301" cy="140630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003732-ABE3-0583-B410-D21324C0D02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91" y="8850087"/>
            <a:ext cx="1406301" cy="14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3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701AD1-4799-A36B-82B1-0048C5E2F3D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FECF27-6D42-E559-5693-D00B554E9296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5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45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9.png"/><Relationship Id="rId12" Type="http://schemas.microsoft.com/office/2007/relationships/hdphoto" Target="../media/hdphoto2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microsoft.com/office/2007/relationships/hdphoto" Target="../media/hdphoto1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2" Type="http://schemas.openxmlformats.org/officeDocument/2006/relationships/slide" Target="slide16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3.xml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5" Type="http://schemas.openxmlformats.org/officeDocument/2006/relationships/image" Target="../media/image80.png"/><Relationship Id="rId10" Type="http://schemas.openxmlformats.org/officeDocument/2006/relationships/slide" Target="slide15.xml"/><Relationship Id="rId4" Type="http://schemas.openxmlformats.org/officeDocument/2006/relationships/slide" Target="slide12.xml"/><Relationship Id="rId9" Type="http://schemas.openxmlformats.org/officeDocument/2006/relationships/image" Target="../media/image77.png"/><Relationship Id="rId1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1.png"/><Relationship Id="rId5" Type="http://schemas.openxmlformats.org/officeDocument/2006/relationships/image" Target="../media/image75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4.png"/><Relationship Id="rId5" Type="http://schemas.openxmlformats.org/officeDocument/2006/relationships/slide" Target="slide12.xml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5.xml"/><Relationship Id="rId18" Type="http://schemas.openxmlformats.org/officeDocument/2006/relationships/slide" Target="slide26.xml"/><Relationship Id="rId26" Type="http://schemas.openxmlformats.org/officeDocument/2006/relationships/image" Target="../media/image109.png"/><Relationship Id="rId3" Type="http://schemas.openxmlformats.org/officeDocument/2006/relationships/image" Target="../media/image92.png"/><Relationship Id="rId21" Type="http://schemas.openxmlformats.org/officeDocument/2006/relationships/slide" Target="slide27.xml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17" Type="http://schemas.openxmlformats.org/officeDocument/2006/relationships/image" Target="../media/image103.png"/><Relationship Id="rId25" Type="http://schemas.openxmlformats.org/officeDocument/2006/relationships/image" Target="../media/image108.png"/><Relationship Id="rId2" Type="http://schemas.openxmlformats.org/officeDocument/2006/relationships/slide" Target="slide22.xml"/><Relationship Id="rId16" Type="http://schemas.openxmlformats.org/officeDocument/2006/relationships/image" Target="../media/image102.png"/><Relationship Id="rId20" Type="http://schemas.openxmlformats.org/officeDocument/2006/relationships/image" Target="../media/image105.png"/><Relationship Id="rId29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24" Type="http://schemas.openxmlformats.org/officeDocument/2006/relationships/image" Target="../media/image107.png"/><Relationship Id="rId5" Type="http://schemas.openxmlformats.org/officeDocument/2006/relationships/image" Target="../media/image93.png"/><Relationship Id="rId15" Type="http://schemas.openxmlformats.org/officeDocument/2006/relationships/image" Target="../media/image101.png"/><Relationship Id="rId23" Type="http://schemas.openxmlformats.org/officeDocument/2006/relationships/slide" Target="slide28.xml"/><Relationship Id="rId28" Type="http://schemas.openxmlformats.org/officeDocument/2006/relationships/image" Target="../media/image110.png"/><Relationship Id="rId10" Type="http://schemas.openxmlformats.org/officeDocument/2006/relationships/image" Target="../media/image97.png"/><Relationship Id="rId19" Type="http://schemas.openxmlformats.org/officeDocument/2006/relationships/image" Target="../media/image104.png"/><Relationship Id="rId4" Type="http://schemas.openxmlformats.org/officeDocument/2006/relationships/slide" Target="slide23.xml"/><Relationship Id="rId9" Type="http://schemas.openxmlformats.org/officeDocument/2006/relationships/image" Target="../media/image96.png"/><Relationship Id="rId14" Type="http://schemas.openxmlformats.org/officeDocument/2006/relationships/image" Target="../media/image100.png"/><Relationship Id="rId22" Type="http://schemas.openxmlformats.org/officeDocument/2006/relationships/image" Target="../media/image106.png"/><Relationship Id="rId27" Type="http://schemas.openxmlformats.org/officeDocument/2006/relationships/slide" Target="slide2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5.xml"/><Relationship Id="rId18" Type="http://schemas.openxmlformats.org/officeDocument/2006/relationships/slide" Target="slide26.xml"/><Relationship Id="rId3" Type="http://schemas.openxmlformats.org/officeDocument/2006/relationships/image" Target="../media/image92.png"/><Relationship Id="rId21" Type="http://schemas.openxmlformats.org/officeDocument/2006/relationships/slide" Target="slide27.xml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17" Type="http://schemas.openxmlformats.org/officeDocument/2006/relationships/image" Target="../media/image103.png"/><Relationship Id="rId2" Type="http://schemas.openxmlformats.org/officeDocument/2006/relationships/slide" Target="slide22.xml"/><Relationship Id="rId16" Type="http://schemas.openxmlformats.org/officeDocument/2006/relationships/image" Target="../media/image102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5" Type="http://schemas.openxmlformats.org/officeDocument/2006/relationships/image" Target="../media/image93.png"/><Relationship Id="rId15" Type="http://schemas.openxmlformats.org/officeDocument/2006/relationships/image" Target="../media/image101.png"/><Relationship Id="rId10" Type="http://schemas.openxmlformats.org/officeDocument/2006/relationships/image" Target="../media/image97.png"/><Relationship Id="rId19" Type="http://schemas.openxmlformats.org/officeDocument/2006/relationships/image" Target="../media/image104.png"/><Relationship Id="rId4" Type="http://schemas.openxmlformats.org/officeDocument/2006/relationships/slide" Target="slide23.xml"/><Relationship Id="rId9" Type="http://schemas.openxmlformats.org/officeDocument/2006/relationships/image" Target="../media/image96.png"/><Relationship Id="rId14" Type="http://schemas.openxmlformats.org/officeDocument/2006/relationships/image" Target="../media/image100.png"/><Relationship Id="rId22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5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audio" Target="../media/audio2.wav"/><Relationship Id="rId7" Type="http://schemas.openxmlformats.org/officeDocument/2006/relationships/image" Target="../media/image1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15.wmf"/><Relationship Id="rId4" Type="http://schemas.openxmlformats.org/officeDocument/2006/relationships/image" Target="../media/image116.png"/><Relationship Id="rId9" Type="http://schemas.openxmlformats.org/officeDocument/2006/relationships/image" Target="../media/image1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audio" Target="../media/audio2.wav"/><Relationship Id="rId7" Type="http://schemas.openxmlformats.org/officeDocument/2006/relationships/image" Target="../media/image1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11" Type="http://schemas.openxmlformats.org/officeDocument/2006/relationships/image" Target="../media/image115.wmf"/><Relationship Id="rId5" Type="http://schemas.openxmlformats.org/officeDocument/2006/relationships/image" Target="../media/image120.png"/><Relationship Id="rId10" Type="http://schemas.openxmlformats.org/officeDocument/2006/relationships/image" Target="../media/image114.png"/><Relationship Id="rId4" Type="http://schemas.openxmlformats.org/officeDocument/2006/relationships/image" Target="../media/image116.png"/><Relationship Id="rId9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audio" Target="../media/audio2.wav"/><Relationship Id="rId7" Type="http://schemas.openxmlformats.org/officeDocument/2006/relationships/image" Target="../media/image1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png"/><Relationship Id="rId11" Type="http://schemas.openxmlformats.org/officeDocument/2006/relationships/image" Target="../media/image115.wmf"/><Relationship Id="rId5" Type="http://schemas.openxmlformats.org/officeDocument/2006/relationships/image" Target="../media/image124.png"/><Relationship Id="rId10" Type="http://schemas.openxmlformats.org/officeDocument/2006/relationships/image" Target="../media/image114.png"/><Relationship Id="rId4" Type="http://schemas.openxmlformats.org/officeDocument/2006/relationships/image" Target="../media/image116.png"/><Relationship Id="rId9" Type="http://schemas.openxmlformats.org/officeDocument/2006/relationships/image" Target="../media/image1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audio" Target="../media/audio2.wav"/><Relationship Id="rId7" Type="http://schemas.openxmlformats.org/officeDocument/2006/relationships/image" Target="../media/image1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16.png"/><Relationship Id="rId9" Type="http://schemas.openxmlformats.org/officeDocument/2006/relationships/image" Target="../media/image115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audio" Target="../media/audio2.wav"/><Relationship Id="rId7" Type="http://schemas.openxmlformats.org/officeDocument/2006/relationships/image" Target="../media/image1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5" Type="http://schemas.openxmlformats.org/officeDocument/2006/relationships/image" Target="../media/image130.png"/><Relationship Id="rId4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1.png"/><Relationship Id="rId7" Type="http://schemas.openxmlformats.org/officeDocument/2006/relationships/image" Target="../media/image13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25B55F-473E-4BC1-8E9B-801E47AD5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661" y="-161967"/>
            <a:ext cx="12744087" cy="718193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13948F7C-73D4-487C-9F35-06DD0751A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46" y="69381"/>
            <a:ext cx="10515600" cy="2505604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VỀ DỰ GIỜ CHUYÊN ĐỀ</a:t>
            </a:r>
            <a:b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26F6B8-FB96-476E-A009-5D89E74E980C}"/>
              </a:ext>
            </a:extLst>
          </p:cNvPr>
          <p:cNvSpPr txBox="1"/>
          <p:nvPr/>
        </p:nvSpPr>
        <p:spPr>
          <a:xfrm>
            <a:off x="4291028" y="4424105"/>
            <a:ext cx="73952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Hoàng Thu Hà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0C70D-59A7-E853-3DEC-7102CB169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0679" y="2574985"/>
            <a:ext cx="10515600" cy="1500187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Các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1, 2, 3, 4, 5 (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728277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579726" y="4794619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68290" y="2947995"/>
            <a:ext cx="4225366" cy="302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con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64906" y="5795394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cs typeface="Lato" panose="020F0502020204030203" pitchFamily="34" charset="0"/>
              </a:rPr>
              <a:t> 5 </a:t>
            </a:r>
            <a:r>
              <a:rPr lang="en-GB" sz="3200" b="1" dirty="0" err="1">
                <a:solidFill>
                  <a:srgbClr val="0070C0"/>
                </a:solidFill>
                <a:cs typeface="Lato" panose="020F0502020204030203" pitchFamily="34" charset="0"/>
              </a:rPr>
              <a:t>khối</a:t>
            </a:r>
            <a:r>
              <a:rPr lang="en-GB" sz="3200" b="1" dirty="0">
                <a:solidFill>
                  <a:srgbClr val="0070C0"/>
                </a:solidFill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cs typeface="Lato" panose="020F0502020204030203" pitchFamily="34" charset="0"/>
              </a:rPr>
              <a:t>vuông</a:t>
            </a:r>
            <a:endParaRPr lang="en-GB" sz="3200" b="1" dirty="0">
              <a:solidFill>
                <a:srgbClr val="0070C0"/>
              </a:solidFill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346" y="704180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253931" y="1161494"/>
            <a:ext cx="671200" cy="42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0775" y="1182899"/>
            <a:ext cx="711376" cy="453858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2832494" y="4794619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085261" y="4794619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Cube 15"/>
          <p:cNvSpPr>
            <a:spLocks/>
          </p:cNvSpPr>
          <p:nvPr/>
        </p:nvSpPr>
        <p:spPr>
          <a:xfrm>
            <a:off x="3611214" y="3727756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8487" y="1734914"/>
            <a:ext cx="518716" cy="33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3836" y="2062456"/>
            <a:ext cx="562323" cy="358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671542" y="1664339"/>
            <a:ext cx="653402" cy="416871"/>
          </a:xfrm>
          <a:prstGeom prst="rect">
            <a:avLst/>
          </a:prstGeom>
        </p:spPr>
      </p:pic>
      <p:sp>
        <p:nvSpPr>
          <p:cNvPr id="20" name="Cube 19"/>
          <p:cNvSpPr>
            <a:spLocks/>
          </p:cNvSpPr>
          <p:nvPr/>
        </p:nvSpPr>
        <p:spPr>
          <a:xfrm>
            <a:off x="2257992" y="3727756"/>
            <a:ext cx="815081" cy="795135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78429" y="196431"/>
            <a:ext cx="2030996" cy="10154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CDF157-757A-4132-8BB3-A6783820E2BA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4196345-B2ED-0F91-ACF6-147ABF1738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2243" y="3488139"/>
            <a:ext cx="3065496" cy="264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209FB-96C4-1111-E341-108A0F3B05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3344" y="1350335"/>
            <a:ext cx="2966483" cy="2078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/>
      <p:bldP spid="9" grpId="0" animBg="1"/>
      <p:bldP spid="15" grpId="0" animBg="1"/>
      <p:bldP spid="16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749362" y="447904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5865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16765" y="314386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804">
              <a:spcBef>
                <a:spcPts val="1333"/>
              </a:spcBef>
            </a:pP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0559" y="876502"/>
            <a:ext cx="2617654" cy="1943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9599" y="289603"/>
            <a:ext cx="2030996" cy="101549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E41BD5-4961-4B76-BEBB-7F715EDE5E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01BB439-5634-8AD0-5943-73C36FB39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836" y="3484697"/>
            <a:ext cx="2955848" cy="30568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70D0B3-723E-978C-3100-3EAE3EE1E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8434" y="1305101"/>
            <a:ext cx="2617651" cy="2179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-1270" y="-48260"/>
            <a:ext cx="12204700" cy="7075171"/>
            <a:chOff x="-2" y="-76"/>
            <a:chExt cx="19220" cy="11142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4736" y="-3915"/>
              <a:ext cx="9744" cy="19220"/>
              <a:chOff x="4789" y="266"/>
              <a:chExt cx="9744" cy="11143"/>
            </a:xfrm>
          </p:grpSpPr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5" name="图片 75" descr="书本">
            <a:extLst>
              <a:ext uri="{FF2B5EF4-FFF2-40B4-BE49-F238E27FC236}">
                <a16:creationId xmlns:a16="http://schemas.microsoft.com/office/drawing/2014/main" id="{59EB840F-82D0-4762-AFA4-6B60A5194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752" y="5617856"/>
            <a:ext cx="1939925" cy="193992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297178" y="-522605"/>
            <a:ext cx="13124815" cy="7550149"/>
            <a:chOff x="-468" y="-823"/>
            <a:chExt cx="20669" cy="11890"/>
          </a:xfrm>
        </p:grpSpPr>
        <p:grpSp>
          <p:nvGrpSpPr>
            <p:cNvPr id="42" name="组合 41"/>
            <p:cNvGrpSpPr/>
            <p:nvPr/>
          </p:nvGrpSpPr>
          <p:grpSpPr>
            <a:xfrm>
              <a:off x="-468" y="-823"/>
              <a:ext cx="20669" cy="11890"/>
              <a:chOff x="-468" y="-823"/>
              <a:chExt cx="20669" cy="1189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313" y="-787"/>
                <a:ext cx="11888" cy="5339"/>
                <a:chOff x="8288" y="-787"/>
                <a:chExt cx="11888" cy="5339"/>
              </a:xfrm>
            </p:grpSpPr>
            <p:pic>
              <p:nvPicPr>
                <p:cNvPr id="4" name="图片 3" descr="橡皮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314" y="-310"/>
                  <a:ext cx="4862" cy="4862"/>
                </a:xfrm>
                <a:prstGeom prst="rect">
                  <a:avLst/>
                </a:prstGeom>
              </p:spPr>
            </p:pic>
            <p:pic>
              <p:nvPicPr>
                <p:cNvPr id="13" name="图片 12" descr="笔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288" y="-787"/>
                  <a:ext cx="3909" cy="3909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68" y="-823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569" y="486"/>
              <a:ext cx="17729" cy="10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DDB47C0-5164-437E-8A13-08A478C682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04" b="91754" l="10000" r="90000">
                        <a14:foregroundMark x1="36000" y1="6491" x2="56333" y2="7632"/>
                        <a14:foregroundMark x1="51778" y1="63509" x2="53222" y2="70000"/>
                        <a14:foregroundMark x1="48556" y1="52807" x2="49556" y2="60702"/>
                        <a14:foregroundMark x1="46778" y1="56754" x2="48889" y2="64912"/>
                        <a14:foregroundMark x1="43111" y1="55351" x2="45333" y2="62632"/>
                        <a14:foregroundMark x1="51000" y1="53596" x2="52778" y2="57544"/>
                        <a14:foregroundMark x1="52444" y1="57544" x2="52111" y2="59298"/>
                        <a14:foregroundMark x1="39556" y1="90877" x2="39556" y2="90877"/>
                        <a14:foregroundMark x1="57111" y1="91754" x2="57111" y2="91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99" y="2454525"/>
            <a:ext cx="3661109" cy="46374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81F208B-7135-4EB2-B7D0-0E00CED029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4" b="96552" l="9483" r="89943">
                        <a14:foregroundMark x1="46264" y1="22126" x2="48276" y2="34770"/>
                        <a14:foregroundMark x1="63218" y1="5747" x2="76437" y2="17816"/>
                        <a14:foregroundMark x1="67816" y1="8333" x2="72414" y2="15805"/>
                        <a14:foregroundMark x1="62356" y1="5747" x2="64655" y2="9483"/>
                        <a14:foregroundMark x1="62356" y1="8333" x2="62356" y2="8333"/>
                        <a14:foregroundMark x1="62644" y1="9483" x2="62644" y2="9483"/>
                        <a14:foregroundMark x1="63793" y1="3161" x2="63793" y2="3161"/>
                        <a14:foregroundMark x1="70115" y1="31034" x2="69253" y2="34770"/>
                        <a14:foregroundMark x1="23563" y1="52299" x2="25862" y2="54885"/>
                        <a14:foregroundMark x1="23276" y1="48563" x2="29023" y2="54310"/>
                        <a14:foregroundMark x1="25000" y1="46552" x2="30747" y2="52874"/>
                        <a14:foregroundMark x1="72701" y1="33621" x2="74713" y2="34770"/>
                        <a14:foregroundMark x1="46264" y1="40805" x2="49425" y2="55460"/>
                        <a14:foregroundMark x1="47126" y1="44828" x2="49713" y2="52299"/>
                        <a14:foregroundMark x1="46552" y1="43391" x2="50287" y2="54023"/>
                        <a14:foregroundMark x1="50000" y1="89368" x2="50000" y2="93678"/>
                        <a14:foregroundMark x1="47989" y1="88218" x2="52011" y2="96552"/>
                        <a14:foregroundMark x1="53161" y1="96552" x2="53161" y2="96552"/>
                        <a14:foregroundMark x1="49138" y1="53736" x2="50575" y2="56322"/>
                        <a14:foregroundMark x1="48851" y1="43103" x2="49138" y2="50862"/>
                        <a14:foregroundMark x1="25862" y1="69828" x2="28161" y2="67241"/>
                        <a14:foregroundMark x1="27586" y1="62931" x2="31322" y2="66379"/>
                        <a14:foregroundMark x1="26724" y1="60920" x2="27011" y2="62356"/>
                        <a14:foregroundMark x1="50000" y1="21839" x2="52011" y2="29023"/>
                        <a14:foregroundMark x1="61782" y1="7471" x2="63793" y2="9770"/>
                        <a14:foregroundMark x1="62644" y1="10345" x2="63793" y2="10345"/>
                        <a14:foregroundMark x1="66667" y1="13793" x2="66667" y2="13793"/>
                        <a14:foregroundMark x1="63793" y1="2874" x2="63793" y2="2874"/>
                        <a14:foregroundMark x1="26724" y1="44540" x2="31322" y2="60632"/>
                        <a14:foregroundMark x1="23276" y1="54598" x2="25862" y2="56034"/>
                        <a14:foregroundMark x1="28161" y1="65805" x2="28161" y2="65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90" y="1984581"/>
            <a:ext cx="4873419" cy="4873419"/>
          </a:xfrm>
          <a:prstGeom prst="rect">
            <a:avLst/>
          </a:prstGeom>
        </p:spPr>
      </p:pic>
      <p:pic>
        <p:nvPicPr>
          <p:cNvPr id="5" name="Picture 4" descr="A yellow and blue letters&#10;&#10;AI-generated content may be incorrect.">
            <a:extLst>
              <a:ext uri="{FF2B5EF4-FFF2-40B4-BE49-F238E27FC236}">
                <a16:creationId xmlns:a16="http://schemas.microsoft.com/office/drawing/2014/main" id="{68E1F1AE-4F2B-C4AD-8DE8-A6A28DD428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4" y="1352047"/>
            <a:ext cx="7814931" cy="272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9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C1F75-1636-A6A1-B837-F9ADFB0467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452990" cy="122649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2267E6-32A3-1FB6-FEAA-6C64D4B708C1}"/>
              </a:ext>
            </a:extLst>
          </p:cNvPr>
          <p:cNvSpPr txBox="1">
            <a:spLocks/>
          </p:cNvSpPr>
          <p:nvPr/>
        </p:nvSpPr>
        <p:spPr>
          <a:xfrm>
            <a:off x="3414753" y="627869"/>
            <a:ext cx="5705594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Tập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viết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endParaRPr lang="en-GB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1A4A643-480F-D395-5C9F-4118D1D1B1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1849" y="1540426"/>
            <a:ext cx="1416753" cy="1623752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87DD0571-4670-63D0-8DE4-20E626230DB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3263" y="2529967"/>
            <a:ext cx="1487816" cy="149182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73C82C70-121F-99D5-218B-220D62118CE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85740" y="2996159"/>
            <a:ext cx="1418190" cy="1623753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8DC3DD81-96FC-55AD-8180-7FFF3A0411F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33628" y="3617929"/>
            <a:ext cx="1462488" cy="1623753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id="{6501ABD6-F3D7-2979-0D77-11D3E15E0E4B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75730" y="4304704"/>
            <a:ext cx="1487816" cy="1491820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id="{B47D84E5-7787-B3AA-E8FC-B4C37FF8AADF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322774" y="5007484"/>
            <a:ext cx="1457847" cy="157808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EB37331D-7E42-C7FA-1110-CCC1D4651EE2}"/>
              </a:ext>
            </a:extLst>
          </p:cNvPr>
          <p:cNvSpPr/>
          <p:nvPr/>
        </p:nvSpPr>
        <p:spPr>
          <a:xfrm>
            <a:off x="4072270" y="659218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55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9742F21A-3626-3437-3CA8-92DD101B1C5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7470" y="634460"/>
            <a:ext cx="2568365" cy="2943627"/>
          </a:xfrm>
          <a:prstGeom prst="rect">
            <a:avLst/>
          </a:prstGeom>
        </p:spPr>
      </p:pic>
      <p:pic>
        <p:nvPicPr>
          <p:cNvPr id="4" name="Cách viết số 0">
            <a:hlinkClick r:id="" action="ppaction://media"/>
            <a:extLst>
              <a:ext uri="{FF2B5EF4-FFF2-40B4-BE49-F238E27FC236}">
                <a16:creationId xmlns:a16="http://schemas.microsoft.com/office/drawing/2014/main" id="{4CED9A98-EBD8-6D0A-6673-DB63582DDA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9748" y="1141355"/>
            <a:ext cx="6341165" cy="461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D330568F-F52C-3B74-CED6-C6B43CBFE0F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46374" y="769135"/>
            <a:ext cx="2277861" cy="2283993"/>
          </a:xfrm>
          <a:prstGeom prst="rect">
            <a:avLst/>
          </a:prstGeom>
        </p:spPr>
      </p:pic>
      <p:pic>
        <p:nvPicPr>
          <p:cNvPr id="4" name="Số 1">
            <a:hlinkClick r:id="" action="ppaction://media"/>
            <a:extLst>
              <a:ext uri="{FF2B5EF4-FFF2-40B4-BE49-F238E27FC236}">
                <a16:creationId xmlns:a16="http://schemas.microsoft.com/office/drawing/2014/main" id="{C09948FC-1C73-51A5-ED9A-B836B535E2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5852" y="884583"/>
            <a:ext cx="5456583" cy="491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9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A19F3743-783C-0050-73FD-95C3A073888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2989" y="384917"/>
            <a:ext cx="2476615" cy="2676074"/>
          </a:xfrm>
          <a:prstGeom prst="rect">
            <a:avLst/>
          </a:prstGeom>
        </p:spPr>
      </p:pic>
      <p:pic>
        <p:nvPicPr>
          <p:cNvPr id="4" name="Số 2">
            <a:hlinkClick r:id="" action="ppaction://media"/>
            <a:extLst>
              <a:ext uri="{FF2B5EF4-FFF2-40B4-BE49-F238E27FC236}">
                <a16:creationId xmlns:a16="http://schemas.microsoft.com/office/drawing/2014/main" id="{9684DEF9-9F17-5C4A-CB31-F68FB5D09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824948"/>
            <a:ext cx="4996070" cy="478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5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314D0D1E-D587-2D78-9BB3-ABDB96F337A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9356" y="575743"/>
            <a:ext cx="2608242" cy="2732938"/>
          </a:xfrm>
          <a:prstGeom prst="rect">
            <a:avLst/>
          </a:prstGeom>
        </p:spPr>
      </p:pic>
      <p:pic>
        <p:nvPicPr>
          <p:cNvPr id="4" name="Số 3">
            <a:hlinkClick r:id="" action="ppaction://media"/>
            <a:extLst>
              <a:ext uri="{FF2B5EF4-FFF2-40B4-BE49-F238E27FC236}">
                <a16:creationId xmlns:a16="http://schemas.microsoft.com/office/drawing/2014/main" id="{C7A1C8A6-2CF3-2480-6D45-C3EB1B7F9F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3661" y="1152939"/>
            <a:ext cx="5277678" cy="47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2EFD41DE-8B56-B2E1-B617-25210D4C69D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99922" y="477506"/>
            <a:ext cx="2295410" cy="2301589"/>
          </a:xfrm>
          <a:prstGeom prst="rect">
            <a:avLst/>
          </a:prstGeom>
        </p:spPr>
      </p:pic>
      <p:pic>
        <p:nvPicPr>
          <p:cNvPr id="4" name="Số 4">
            <a:hlinkClick r:id="" action="ppaction://media"/>
            <a:extLst>
              <a:ext uri="{FF2B5EF4-FFF2-40B4-BE49-F238E27FC236}">
                <a16:creationId xmlns:a16="http://schemas.microsoft.com/office/drawing/2014/main" id="{5FBF78D7-4A3C-A63B-FBA4-1D37BBD260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999" y="759789"/>
            <a:ext cx="4906617" cy="503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63825-1ED9-09B4-53A5-094066B668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4628" y="1089582"/>
            <a:ext cx="5671099" cy="5671099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4AB6514A-8C1A-84D9-59C0-652F2430C1F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49640" y="581713"/>
            <a:ext cx="2888407" cy="30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6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id="{0CA15F22-E3CE-90BE-B9A0-1820E6A861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2D8F0E6-9357-8369-49E0-0F4C93CF7EDD}"/>
              </a:ext>
            </a:extLst>
          </p:cNvPr>
          <p:cNvSpPr txBox="1">
            <a:spLocks/>
          </p:cNvSpPr>
          <p:nvPr/>
        </p:nvSpPr>
        <p:spPr>
          <a:xfrm>
            <a:off x="355662" y="476027"/>
            <a:ext cx="3783489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CA2324-3CAE-0CDF-BCF3-C26F745FDDAF}"/>
              </a:ext>
            </a:extLst>
          </p:cNvPr>
          <p:cNvSpPr/>
          <p:nvPr/>
        </p:nvSpPr>
        <p:spPr>
          <a:xfrm>
            <a:off x="925033" y="467832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4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76A0010F-31E0-FE12-B5A4-A6E1B1A4A7FD}"/>
              </a:ext>
            </a:extLst>
          </p:cNvPr>
          <p:cNvSpPr>
            <a:spLocks/>
          </p:cNvSpPr>
          <p:nvPr/>
        </p:nvSpPr>
        <p:spPr>
          <a:xfrm>
            <a:off x="3533951" y="841719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0DE7D71A-BCD3-7574-4013-EA86770E1B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3802" y="1092363"/>
            <a:ext cx="827833" cy="1042587"/>
          </a:xfrm>
          <a:prstGeom prst="rect">
            <a:avLst/>
          </a:prstGeom>
        </p:spPr>
      </p:pic>
      <p:sp>
        <p:nvSpPr>
          <p:cNvPr id="6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CD056C6C-929A-65C6-61B7-AF29508FF9FC}"/>
              </a:ext>
            </a:extLst>
          </p:cNvPr>
          <p:cNvSpPr>
            <a:spLocks/>
          </p:cNvSpPr>
          <p:nvPr/>
        </p:nvSpPr>
        <p:spPr>
          <a:xfrm>
            <a:off x="5979343" y="841719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09024C84-3CCF-F0FC-A511-AA2DC73963A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3222" y="1138780"/>
            <a:ext cx="497115" cy="986318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09E2184C-B4F8-FD31-AC15-29628B15D29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82830" y="1141720"/>
            <a:ext cx="541719" cy="943872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C4D4E79D-4AC2-0E84-EEE7-BB8515F01C5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18565" y="1357397"/>
            <a:ext cx="456955" cy="728196"/>
          </a:xfrm>
          <a:prstGeom prst="rect">
            <a:avLst/>
          </a:prstGeom>
        </p:spPr>
      </p:pic>
      <p:sp>
        <p:nvSpPr>
          <p:cNvPr id="10" name="Rounded 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C858C85C-31EA-8D81-B051-F397F0F81F7F}"/>
              </a:ext>
            </a:extLst>
          </p:cNvPr>
          <p:cNvSpPr>
            <a:spLocks/>
          </p:cNvSpPr>
          <p:nvPr/>
        </p:nvSpPr>
        <p:spPr>
          <a:xfrm>
            <a:off x="8422113" y="841719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42890CC4-B038-8A91-D5CD-1CC9D035D35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79653" y="1671416"/>
            <a:ext cx="607478" cy="45506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0EE3AE59-7688-A407-7E5C-2330EE2161C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703893" y="1067258"/>
            <a:ext cx="614048" cy="459383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D04D8825-5223-60D2-69E7-3A180B563FA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9580839" y="1745274"/>
            <a:ext cx="612581" cy="45506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834350BA-3C82-3FE2-11C4-6F2D8B4AEE6A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711649" y="1141115"/>
            <a:ext cx="619204" cy="45938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12B71245-73A8-0A0A-11BD-AB2CB622534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146280" y="1466823"/>
            <a:ext cx="619204" cy="459383"/>
          </a:xfrm>
          <a:prstGeom prst="rect">
            <a:avLst/>
          </a:prstGeom>
        </p:spPr>
      </p:pic>
      <p:sp>
        <p:nvSpPr>
          <p:cNvPr id="16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C2775571-CC6E-A047-448C-1B2A46BC5808}"/>
              </a:ext>
            </a:extLst>
          </p:cNvPr>
          <p:cNvSpPr>
            <a:spLocks/>
          </p:cNvSpPr>
          <p:nvPr/>
        </p:nvSpPr>
        <p:spPr>
          <a:xfrm>
            <a:off x="3533951" y="2680034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8630FCB9-7545-C26E-4958-CE24F80381DB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787287" y="2888478"/>
            <a:ext cx="573600" cy="573601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  <a:extLst>
              <a:ext uri="{FF2B5EF4-FFF2-40B4-BE49-F238E27FC236}">
                <a16:creationId xmlns:a16="http://schemas.microsoft.com/office/drawing/2014/main" id="{5E254974-2F4A-1429-6A23-66F26625153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042010" y="3547019"/>
            <a:ext cx="452382" cy="453525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8C60E8A3-DE8D-0DF8-7DDF-ECEF089C085C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506205" y="2861510"/>
            <a:ext cx="387713" cy="388704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  <a:extLst>
              <a:ext uri="{FF2B5EF4-FFF2-40B4-BE49-F238E27FC236}">
                <a16:creationId xmlns:a16="http://schemas.microsoft.com/office/drawing/2014/main" id="{4FA5B4D0-D04D-4395-4187-0445C3825691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53703" y="3371035"/>
            <a:ext cx="654581" cy="655931"/>
          </a:xfrm>
          <a:prstGeom prst="rect">
            <a:avLst/>
          </a:prstGeom>
        </p:spPr>
      </p:pic>
      <p:sp>
        <p:nvSpPr>
          <p:cNvPr id="21" name="Rounded Rectangle 22">
            <a:hlinkClick r:id="rId18" action="ppaction://hlinksldjump"/>
            <a:extLst>
              <a:ext uri="{FF2B5EF4-FFF2-40B4-BE49-F238E27FC236}">
                <a16:creationId xmlns:a16="http://schemas.microsoft.com/office/drawing/2014/main" id="{A411BC92-634E-3FE8-3377-F52F8BEA9254}"/>
              </a:ext>
            </a:extLst>
          </p:cNvPr>
          <p:cNvSpPr>
            <a:spLocks/>
          </p:cNvSpPr>
          <p:nvPr/>
        </p:nvSpPr>
        <p:spPr>
          <a:xfrm>
            <a:off x="5979343" y="2680034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" name="Oval 21">
            <a:hlinkClick r:id="rId18" action="ppaction://hlinksldjump"/>
            <a:extLst>
              <a:ext uri="{FF2B5EF4-FFF2-40B4-BE49-F238E27FC236}">
                <a16:creationId xmlns:a16="http://schemas.microsoft.com/office/drawing/2014/main" id="{0901FE58-27C8-E66F-8CC3-C3247D9E9219}"/>
              </a:ext>
            </a:extLst>
          </p:cNvPr>
          <p:cNvSpPr>
            <a:spLocks/>
          </p:cNvSpPr>
          <p:nvPr/>
        </p:nvSpPr>
        <p:spPr>
          <a:xfrm>
            <a:off x="6263222" y="3547019"/>
            <a:ext cx="1580626" cy="4087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3" name="Picture 22">
            <a:hlinkClick r:id="rId18" action="ppaction://hlinksldjump"/>
            <a:extLst>
              <a:ext uri="{FF2B5EF4-FFF2-40B4-BE49-F238E27FC236}">
                <a16:creationId xmlns:a16="http://schemas.microsoft.com/office/drawing/2014/main" id="{AD6D66C5-6A28-FADC-AE79-F1CE8A44E1CB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216901" y="3166135"/>
            <a:ext cx="881975" cy="633760"/>
          </a:xfrm>
          <a:prstGeom prst="rect">
            <a:avLst/>
          </a:prstGeom>
        </p:spPr>
      </p:pic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id="{6379E37F-EF8A-BCAC-97EB-8330AA171A1B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158652" y="3067155"/>
            <a:ext cx="531795" cy="633760"/>
          </a:xfrm>
          <a:prstGeom prst="rect">
            <a:avLst/>
          </a:prstGeom>
        </p:spPr>
      </p:pic>
      <p:sp>
        <p:nvSpPr>
          <p:cNvPr id="25" name="Rounded Rectangle 26">
            <a:hlinkClick r:id="rId21" action="ppaction://hlinksldjump"/>
            <a:extLst>
              <a:ext uri="{FF2B5EF4-FFF2-40B4-BE49-F238E27FC236}">
                <a16:creationId xmlns:a16="http://schemas.microsoft.com/office/drawing/2014/main" id="{0FFC187E-F3A6-0B70-23A3-7B32C1A3A7C8}"/>
              </a:ext>
            </a:extLst>
          </p:cNvPr>
          <p:cNvSpPr>
            <a:spLocks/>
          </p:cNvSpPr>
          <p:nvPr/>
        </p:nvSpPr>
        <p:spPr>
          <a:xfrm>
            <a:off x="8422113" y="2680034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>
            <a:hlinkClick r:id="rId21" action="ppaction://hlinksldjump"/>
            <a:extLst>
              <a:ext uri="{FF2B5EF4-FFF2-40B4-BE49-F238E27FC236}">
                <a16:creationId xmlns:a16="http://schemas.microsoft.com/office/drawing/2014/main" id="{391F891E-62E1-3BEC-9C47-E6E67DFC87F7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944321" y="2956176"/>
            <a:ext cx="1023123" cy="981663"/>
          </a:xfrm>
          <a:prstGeom prst="rect">
            <a:avLst/>
          </a:prstGeom>
        </p:spPr>
      </p:pic>
      <p:sp>
        <p:nvSpPr>
          <p:cNvPr id="27" name="Rounded Rectangle 28">
            <a:hlinkClick r:id="rId23" action="ppaction://hlinksldjump"/>
            <a:extLst>
              <a:ext uri="{FF2B5EF4-FFF2-40B4-BE49-F238E27FC236}">
                <a16:creationId xmlns:a16="http://schemas.microsoft.com/office/drawing/2014/main" id="{9DA0C649-90CF-6E89-83A1-B6DD1CEB2365}"/>
              </a:ext>
            </a:extLst>
          </p:cNvPr>
          <p:cNvSpPr>
            <a:spLocks/>
          </p:cNvSpPr>
          <p:nvPr/>
        </p:nvSpPr>
        <p:spPr>
          <a:xfrm>
            <a:off x="3533951" y="4921685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hlinkClick r:id="rId23" action="ppaction://hlinksldjump"/>
            <a:extLst>
              <a:ext uri="{FF2B5EF4-FFF2-40B4-BE49-F238E27FC236}">
                <a16:creationId xmlns:a16="http://schemas.microsoft.com/office/drawing/2014/main" id="{D628920F-7D89-061E-D85E-A968993FFA51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4029570" y="5141236"/>
            <a:ext cx="1077646" cy="1115298"/>
          </a:xfrm>
          <a:prstGeom prst="rect">
            <a:avLst/>
          </a:prstGeom>
        </p:spPr>
      </p:pic>
      <p:pic>
        <p:nvPicPr>
          <p:cNvPr id="29" name="Picture 28">
            <a:hlinkClick r:id="rId23" action="ppaction://hlinksldjump"/>
            <a:extLst>
              <a:ext uri="{FF2B5EF4-FFF2-40B4-BE49-F238E27FC236}">
                <a16:creationId xmlns:a16="http://schemas.microsoft.com/office/drawing/2014/main" id="{09D418D5-2201-0758-FD98-C84D142DE203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180794" y="5697011"/>
            <a:ext cx="704579" cy="414243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id="{B496013A-3852-9274-27F8-F71C459DF310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4119980" y="5407611"/>
            <a:ext cx="525118" cy="288239"/>
          </a:xfrm>
          <a:prstGeom prst="rect">
            <a:avLst/>
          </a:prstGeom>
        </p:spPr>
      </p:pic>
      <p:sp>
        <p:nvSpPr>
          <p:cNvPr id="31" name="Rounded Rectangle 32">
            <a:hlinkClick r:id="rId27" action="ppaction://hlinksldjump"/>
            <a:extLst>
              <a:ext uri="{FF2B5EF4-FFF2-40B4-BE49-F238E27FC236}">
                <a16:creationId xmlns:a16="http://schemas.microsoft.com/office/drawing/2014/main" id="{38F6A25D-17F6-C4CD-32FA-4A087923B135}"/>
              </a:ext>
            </a:extLst>
          </p:cNvPr>
          <p:cNvSpPr>
            <a:spLocks/>
          </p:cNvSpPr>
          <p:nvPr/>
        </p:nvSpPr>
        <p:spPr>
          <a:xfrm>
            <a:off x="5979343" y="4921685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2" name="Picture 31">
            <a:hlinkClick r:id="rId23" action="ppaction://hlinksldjump"/>
            <a:extLst>
              <a:ext uri="{FF2B5EF4-FFF2-40B4-BE49-F238E27FC236}">
                <a16:creationId xmlns:a16="http://schemas.microsoft.com/office/drawing/2014/main" id="{DEF05FF8-4023-DBCB-3E88-AD03E5BCBB23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6553933" y="5180153"/>
            <a:ext cx="996581" cy="1031399"/>
          </a:xfrm>
          <a:prstGeom prst="rect">
            <a:avLst/>
          </a:prstGeom>
        </p:spPr>
      </p:pic>
      <p:pic>
        <p:nvPicPr>
          <p:cNvPr id="33" name="Picture 32">
            <a:hlinkClick r:id="rId23" action="ppaction://hlinksldjump"/>
            <a:extLst>
              <a:ext uri="{FF2B5EF4-FFF2-40B4-BE49-F238E27FC236}">
                <a16:creationId xmlns:a16="http://schemas.microsoft.com/office/drawing/2014/main" id="{F45A7263-97FD-3F93-1ADE-AA467F122E72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6736597" y="5506618"/>
            <a:ext cx="687953" cy="378469"/>
          </a:xfrm>
          <a:prstGeom prst="rect">
            <a:avLst/>
          </a:prstGeom>
        </p:spPr>
      </p:pic>
      <p:sp>
        <p:nvSpPr>
          <p:cNvPr id="34" name="Rounded Rectangle 35">
            <a:hlinkClick r:id="" action="ppaction://noaction"/>
            <a:extLst>
              <a:ext uri="{FF2B5EF4-FFF2-40B4-BE49-F238E27FC236}">
                <a16:creationId xmlns:a16="http://schemas.microsoft.com/office/drawing/2014/main" id="{963A284C-4DB0-69D5-99C0-6CBE4DAE4DFD}"/>
              </a:ext>
            </a:extLst>
          </p:cNvPr>
          <p:cNvSpPr>
            <a:spLocks/>
          </p:cNvSpPr>
          <p:nvPr/>
        </p:nvSpPr>
        <p:spPr>
          <a:xfrm>
            <a:off x="8422113" y="4921685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hlinkClick r:id="rId23" action="ppaction://hlinksldjump"/>
            <a:extLst>
              <a:ext uri="{FF2B5EF4-FFF2-40B4-BE49-F238E27FC236}">
                <a16:creationId xmlns:a16="http://schemas.microsoft.com/office/drawing/2014/main" id="{D006D953-7447-9762-EC79-C845407E5058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957593" y="5180152"/>
            <a:ext cx="996581" cy="1031399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970F139-FAA2-F6E4-ACDD-716650AF8E80}"/>
              </a:ext>
            </a:extLst>
          </p:cNvPr>
          <p:cNvSpPr txBox="1">
            <a:spLocks/>
          </p:cNvSpPr>
          <p:nvPr/>
        </p:nvSpPr>
        <p:spPr>
          <a:xfrm>
            <a:off x="3445565" y="331061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B3D0B32-59DA-0374-DD97-FC9F27B5712A}"/>
              </a:ext>
            </a:extLst>
          </p:cNvPr>
          <p:cNvSpPr txBox="1">
            <a:spLocks/>
          </p:cNvSpPr>
          <p:nvPr/>
        </p:nvSpPr>
        <p:spPr>
          <a:xfrm>
            <a:off x="3445565" y="4431219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38" name="Rounded Rectangle 1">
            <a:extLst>
              <a:ext uri="{FF2B5EF4-FFF2-40B4-BE49-F238E27FC236}">
                <a16:creationId xmlns:a16="http://schemas.microsoft.com/office/drawing/2014/main" id="{A0880C62-33B1-B7C7-1BDE-FC3026880955}"/>
              </a:ext>
            </a:extLst>
          </p:cNvPr>
          <p:cNvSpPr>
            <a:spLocks/>
          </p:cNvSpPr>
          <p:nvPr/>
        </p:nvSpPr>
        <p:spPr>
          <a:xfrm>
            <a:off x="5260505" y="2042653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9" name="Rounded Rectangle 41">
            <a:extLst>
              <a:ext uri="{FF2B5EF4-FFF2-40B4-BE49-F238E27FC236}">
                <a16:creationId xmlns:a16="http://schemas.microsoft.com/office/drawing/2014/main" id="{C7C230D5-F47D-58A1-C902-6308DF2D146D}"/>
              </a:ext>
            </a:extLst>
          </p:cNvPr>
          <p:cNvSpPr>
            <a:spLocks/>
          </p:cNvSpPr>
          <p:nvPr/>
        </p:nvSpPr>
        <p:spPr>
          <a:xfrm>
            <a:off x="7740636" y="202126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0" name="Rounded Rectangle 43">
            <a:extLst>
              <a:ext uri="{FF2B5EF4-FFF2-40B4-BE49-F238E27FC236}">
                <a16:creationId xmlns:a16="http://schemas.microsoft.com/office/drawing/2014/main" id="{C55B78D0-C16D-E4C6-1B4B-0C6B567668BE}"/>
              </a:ext>
            </a:extLst>
          </p:cNvPr>
          <p:cNvSpPr>
            <a:spLocks/>
          </p:cNvSpPr>
          <p:nvPr/>
        </p:nvSpPr>
        <p:spPr>
          <a:xfrm>
            <a:off x="10169103" y="202126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1" name="Rounded Rectangle 44">
            <a:extLst>
              <a:ext uri="{FF2B5EF4-FFF2-40B4-BE49-F238E27FC236}">
                <a16:creationId xmlns:a16="http://schemas.microsoft.com/office/drawing/2014/main" id="{E333EA28-D3B8-D9C6-8459-CC540FAC6F09}"/>
              </a:ext>
            </a:extLst>
          </p:cNvPr>
          <p:cNvSpPr>
            <a:spLocks/>
          </p:cNvSpPr>
          <p:nvPr/>
        </p:nvSpPr>
        <p:spPr>
          <a:xfrm>
            <a:off x="5260505" y="3902373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2" name="Rounded Rectangle 45">
            <a:extLst>
              <a:ext uri="{FF2B5EF4-FFF2-40B4-BE49-F238E27FC236}">
                <a16:creationId xmlns:a16="http://schemas.microsoft.com/office/drawing/2014/main" id="{4863DD7D-68D9-94E9-41CE-F50631D8DB71}"/>
              </a:ext>
            </a:extLst>
          </p:cNvPr>
          <p:cNvSpPr>
            <a:spLocks/>
          </p:cNvSpPr>
          <p:nvPr/>
        </p:nvSpPr>
        <p:spPr>
          <a:xfrm>
            <a:off x="7740636" y="388098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3" name="Rounded Rectangle 46">
            <a:extLst>
              <a:ext uri="{FF2B5EF4-FFF2-40B4-BE49-F238E27FC236}">
                <a16:creationId xmlns:a16="http://schemas.microsoft.com/office/drawing/2014/main" id="{F02FF9B8-1970-1843-6D5F-0171FD2074F1}"/>
              </a:ext>
            </a:extLst>
          </p:cNvPr>
          <p:cNvSpPr>
            <a:spLocks/>
          </p:cNvSpPr>
          <p:nvPr/>
        </p:nvSpPr>
        <p:spPr>
          <a:xfrm>
            <a:off x="10169103" y="388098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4" name="Rounded Rectangle 47">
            <a:extLst>
              <a:ext uri="{FF2B5EF4-FFF2-40B4-BE49-F238E27FC236}">
                <a16:creationId xmlns:a16="http://schemas.microsoft.com/office/drawing/2014/main" id="{02B21422-399B-BCA7-AE1F-F7B56A691BF4}"/>
              </a:ext>
            </a:extLst>
          </p:cNvPr>
          <p:cNvSpPr>
            <a:spLocks/>
          </p:cNvSpPr>
          <p:nvPr/>
        </p:nvSpPr>
        <p:spPr>
          <a:xfrm>
            <a:off x="5258440" y="6132640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5" name="Rounded Rectangle 48">
            <a:extLst>
              <a:ext uri="{FF2B5EF4-FFF2-40B4-BE49-F238E27FC236}">
                <a16:creationId xmlns:a16="http://schemas.microsoft.com/office/drawing/2014/main" id="{80AFDA4D-D65C-776A-A754-616C6097F297}"/>
              </a:ext>
            </a:extLst>
          </p:cNvPr>
          <p:cNvSpPr>
            <a:spLocks/>
          </p:cNvSpPr>
          <p:nvPr/>
        </p:nvSpPr>
        <p:spPr>
          <a:xfrm>
            <a:off x="7738571" y="6111254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6" name="Rounded Rectangle 49">
            <a:extLst>
              <a:ext uri="{FF2B5EF4-FFF2-40B4-BE49-F238E27FC236}">
                <a16:creationId xmlns:a16="http://schemas.microsoft.com/office/drawing/2014/main" id="{1D8C81E3-75BA-E689-5FBA-91CA4DCC6058}"/>
              </a:ext>
            </a:extLst>
          </p:cNvPr>
          <p:cNvSpPr>
            <a:spLocks/>
          </p:cNvSpPr>
          <p:nvPr/>
        </p:nvSpPr>
        <p:spPr>
          <a:xfrm>
            <a:off x="10167039" y="6111254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52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BF9FF97-B9A7-CF2B-7DAA-A3FC33BD13C8}"/>
              </a:ext>
            </a:extLst>
          </p:cNvPr>
          <p:cNvSpPr/>
          <p:nvPr/>
        </p:nvSpPr>
        <p:spPr>
          <a:xfrm>
            <a:off x="925033" y="467832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606DB244-21D4-E994-2074-F6C0418001A2}"/>
              </a:ext>
            </a:extLst>
          </p:cNvPr>
          <p:cNvSpPr>
            <a:spLocks/>
          </p:cNvSpPr>
          <p:nvPr/>
        </p:nvSpPr>
        <p:spPr>
          <a:xfrm>
            <a:off x="2370478" y="124594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EDAC025A-E368-8C9E-F544-D5F8951F701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69838" y="1437770"/>
            <a:ext cx="827833" cy="1042587"/>
          </a:xfrm>
          <a:prstGeom prst="rect">
            <a:avLst/>
          </a:prstGeom>
        </p:spPr>
      </p:pic>
      <p:sp>
        <p:nvSpPr>
          <p:cNvPr id="5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D7F99F50-E956-3500-11E3-14C2B35B57E2}"/>
              </a:ext>
            </a:extLst>
          </p:cNvPr>
          <p:cNvSpPr>
            <a:spLocks/>
          </p:cNvSpPr>
          <p:nvPr/>
        </p:nvSpPr>
        <p:spPr>
          <a:xfrm>
            <a:off x="5567481" y="12929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049441D7-7626-61D9-57EE-E25649EB082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80017" y="1526641"/>
            <a:ext cx="497115" cy="986318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882B37B0-D338-AFFB-BFA1-8C845C38B40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65974" y="1523261"/>
            <a:ext cx="541719" cy="943872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460A1736-DD01-C33A-71A8-FAB63AABEEC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52984" y="1836241"/>
            <a:ext cx="456955" cy="728196"/>
          </a:xfrm>
          <a:prstGeom prst="rect">
            <a:avLst/>
          </a:prstGeom>
        </p:spPr>
      </p:pic>
      <p:sp>
        <p:nvSpPr>
          <p:cNvPr id="9" name="Rounded 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05C62891-FB97-CD45-E3D9-067B2F450007}"/>
              </a:ext>
            </a:extLst>
          </p:cNvPr>
          <p:cNvSpPr>
            <a:spLocks/>
          </p:cNvSpPr>
          <p:nvPr/>
        </p:nvSpPr>
        <p:spPr>
          <a:xfrm>
            <a:off x="8533333" y="1267734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A3444E22-6B32-BD70-11E5-9930803E38C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827943" y="2210265"/>
            <a:ext cx="607478" cy="455065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9B350CFF-B196-0A31-C6E2-0C8B998A79A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69665" y="1470606"/>
            <a:ext cx="614048" cy="45938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6573B35-AFE6-829A-E534-401A99B19A8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9567102" y="2070006"/>
            <a:ext cx="612581" cy="455065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F15D7E26-AD03-C004-39DF-12A75F1A3015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818783" y="1319918"/>
            <a:ext cx="619204" cy="459383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29391C87-2A0E-E6A8-4ACE-1951EA1F52AE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283713" y="1716832"/>
            <a:ext cx="619204" cy="459383"/>
          </a:xfrm>
          <a:prstGeom prst="rect">
            <a:avLst/>
          </a:prstGeom>
        </p:spPr>
      </p:pic>
      <p:sp>
        <p:nvSpPr>
          <p:cNvPr id="15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AA0EE881-15E0-652F-1847-4055A5526BBB}"/>
              </a:ext>
            </a:extLst>
          </p:cNvPr>
          <p:cNvSpPr>
            <a:spLocks/>
          </p:cNvSpPr>
          <p:nvPr/>
        </p:nvSpPr>
        <p:spPr>
          <a:xfrm>
            <a:off x="2261747" y="3862360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566285E0-16A2-52F7-0F6C-C15CC58380AC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370478" y="4000544"/>
            <a:ext cx="573600" cy="573601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8DA105E4-8786-A851-E488-24598C0DFC1C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717887" y="4714335"/>
            <a:ext cx="452382" cy="453525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  <a:extLst>
              <a:ext uri="{FF2B5EF4-FFF2-40B4-BE49-F238E27FC236}">
                <a16:creationId xmlns:a16="http://schemas.microsoft.com/office/drawing/2014/main" id="{47BEBAD8-BCD7-FA41-27FD-44BAA626FEF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292447" y="3962280"/>
            <a:ext cx="387713" cy="388704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ECBE0C49-109F-9473-12D0-E4676095DB3E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08588" y="4450904"/>
            <a:ext cx="654581" cy="655931"/>
          </a:xfrm>
          <a:prstGeom prst="rect">
            <a:avLst/>
          </a:prstGeom>
        </p:spPr>
      </p:pic>
      <p:sp>
        <p:nvSpPr>
          <p:cNvPr id="20" name="Rounded Rectangle 22">
            <a:hlinkClick r:id="rId18" action="ppaction://hlinksldjump"/>
            <a:extLst>
              <a:ext uri="{FF2B5EF4-FFF2-40B4-BE49-F238E27FC236}">
                <a16:creationId xmlns:a16="http://schemas.microsoft.com/office/drawing/2014/main" id="{DE6CA173-BE7A-145B-83C4-BC8C61019CE6}"/>
              </a:ext>
            </a:extLst>
          </p:cNvPr>
          <p:cNvSpPr>
            <a:spLocks/>
          </p:cNvSpPr>
          <p:nvPr/>
        </p:nvSpPr>
        <p:spPr>
          <a:xfrm>
            <a:off x="5384125" y="3862360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" name="Oval 20">
            <a:hlinkClick r:id="rId18" action="ppaction://hlinksldjump"/>
            <a:extLst>
              <a:ext uri="{FF2B5EF4-FFF2-40B4-BE49-F238E27FC236}">
                <a16:creationId xmlns:a16="http://schemas.microsoft.com/office/drawing/2014/main" id="{261AB1EF-F1A4-E6AA-95A8-957297BB3953}"/>
              </a:ext>
            </a:extLst>
          </p:cNvPr>
          <p:cNvSpPr>
            <a:spLocks/>
          </p:cNvSpPr>
          <p:nvPr/>
        </p:nvSpPr>
        <p:spPr>
          <a:xfrm>
            <a:off x="5737939" y="4554216"/>
            <a:ext cx="1580626" cy="4087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hlinkClick r:id="rId18" action="ppaction://hlinksldjump"/>
            <a:extLst>
              <a:ext uri="{FF2B5EF4-FFF2-40B4-BE49-F238E27FC236}">
                <a16:creationId xmlns:a16="http://schemas.microsoft.com/office/drawing/2014/main" id="{80A186E4-AD7C-490C-943B-39FDC8EE43D4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688114" y="4199947"/>
            <a:ext cx="881975" cy="633760"/>
          </a:xfrm>
          <a:prstGeom prst="rect">
            <a:avLst/>
          </a:prstGeom>
        </p:spPr>
      </p:pic>
      <p:pic>
        <p:nvPicPr>
          <p:cNvPr id="23" name="Picture 22">
            <a:hlinkClick r:id="rId18" action="ppaction://hlinksldjump"/>
            <a:extLst>
              <a:ext uri="{FF2B5EF4-FFF2-40B4-BE49-F238E27FC236}">
                <a16:creationId xmlns:a16="http://schemas.microsoft.com/office/drawing/2014/main" id="{3704DC88-E667-469F-202E-8AB692554B71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616932" y="4115910"/>
            <a:ext cx="531795" cy="633760"/>
          </a:xfrm>
          <a:prstGeom prst="rect">
            <a:avLst/>
          </a:prstGeom>
        </p:spPr>
      </p:pic>
      <p:sp>
        <p:nvSpPr>
          <p:cNvPr id="24" name="Rounded Rectangle 26">
            <a:hlinkClick r:id="rId21" action="ppaction://hlinksldjump"/>
            <a:extLst>
              <a:ext uri="{FF2B5EF4-FFF2-40B4-BE49-F238E27FC236}">
                <a16:creationId xmlns:a16="http://schemas.microsoft.com/office/drawing/2014/main" id="{26EA3688-5B3A-26F6-F6FF-66E53253584D}"/>
              </a:ext>
            </a:extLst>
          </p:cNvPr>
          <p:cNvSpPr>
            <a:spLocks/>
          </p:cNvSpPr>
          <p:nvPr/>
        </p:nvSpPr>
        <p:spPr>
          <a:xfrm>
            <a:off x="8506503" y="3939009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hlinkClick r:id="rId21" action="ppaction://hlinksldjump"/>
            <a:extLst>
              <a:ext uri="{FF2B5EF4-FFF2-40B4-BE49-F238E27FC236}">
                <a16:creationId xmlns:a16="http://schemas.microsoft.com/office/drawing/2014/main" id="{BB51EA43-A69C-A444-CEE3-433648639369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947294" y="4186197"/>
            <a:ext cx="1023123" cy="981663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06119A4-31E9-F354-822F-8067A0C74B77}"/>
              </a:ext>
            </a:extLst>
          </p:cNvPr>
          <p:cNvSpPr txBox="1">
            <a:spLocks/>
          </p:cNvSpPr>
          <p:nvPr/>
        </p:nvSpPr>
        <p:spPr>
          <a:xfrm>
            <a:off x="1591129" y="1113981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7" name="Rounded Rectangle 1">
            <a:extLst>
              <a:ext uri="{FF2B5EF4-FFF2-40B4-BE49-F238E27FC236}">
                <a16:creationId xmlns:a16="http://schemas.microsoft.com/office/drawing/2014/main" id="{A06C5945-0A64-7257-1944-EBC04A6916E9}"/>
              </a:ext>
            </a:extLst>
          </p:cNvPr>
          <p:cNvSpPr>
            <a:spLocks/>
          </p:cNvSpPr>
          <p:nvPr/>
        </p:nvSpPr>
        <p:spPr>
          <a:xfrm>
            <a:off x="4133553" y="2402183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8" name="Rounded Rectangle 41">
            <a:extLst>
              <a:ext uri="{FF2B5EF4-FFF2-40B4-BE49-F238E27FC236}">
                <a16:creationId xmlns:a16="http://schemas.microsoft.com/office/drawing/2014/main" id="{8B4A93B6-C07B-F109-BA37-DFFB452ED82C}"/>
              </a:ext>
            </a:extLst>
          </p:cNvPr>
          <p:cNvSpPr>
            <a:spLocks/>
          </p:cNvSpPr>
          <p:nvPr/>
        </p:nvSpPr>
        <p:spPr>
          <a:xfrm>
            <a:off x="7290740" y="2402183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9" name="Rounded Rectangle 43">
            <a:extLst>
              <a:ext uri="{FF2B5EF4-FFF2-40B4-BE49-F238E27FC236}">
                <a16:creationId xmlns:a16="http://schemas.microsoft.com/office/drawing/2014/main" id="{3CF5AFA1-1370-9358-7EDC-966FF61DC0FF}"/>
              </a:ext>
            </a:extLst>
          </p:cNvPr>
          <p:cNvSpPr>
            <a:spLocks/>
          </p:cNvSpPr>
          <p:nvPr/>
        </p:nvSpPr>
        <p:spPr>
          <a:xfrm>
            <a:off x="10269074" y="240987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0" name="Rounded Rectangle 44">
            <a:extLst>
              <a:ext uri="{FF2B5EF4-FFF2-40B4-BE49-F238E27FC236}">
                <a16:creationId xmlns:a16="http://schemas.microsoft.com/office/drawing/2014/main" id="{17A03CF7-5F8A-52F2-518B-8AA7BCFE4B7C}"/>
              </a:ext>
            </a:extLst>
          </p:cNvPr>
          <p:cNvSpPr>
            <a:spLocks/>
          </p:cNvSpPr>
          <p:nvPr/>
        </p:nvSpPr>
        <p:spPr>
          <a:xfrm>
            <a:off x="3985371" y="5049453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1" name="Rounded Rectangle 45">
            <a:extLst>
              <a:ext uri="{FF2B5EF4-FFF2-40B4-BE49-F238E27FC236}">
                <a16:creationId xmlns:a16="http://schemas.microsoft.com/office/drawing/2014/main" id="{C4DFE53A-0E82-E94C-5082-9932B308D8B8}"/>
              </a:ext>
            </a:extLst>
          </p:cNvPr>
          <p:cNvSpPr>
            <a:spLocks/>
          </p:cNvSpPr>
          <p:nvPr/>
        </p:nvSpPr>
        <p:spPr>
          <a:xfrm>
            <a:off x="7148727" y="5076193"/>
            <a:ext cx="463478" cy="48210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2" name="Rounded Rectangle 46">
            <a:extLst>
              <a:ext uri="{FF2B5EF4-FFF2-40B4-BE49-F238E27FC236}">
                <a16:creationId xmlns:a16="http://schemas.microsoft.com/office/drawing/2014/main" id="{E3D06201-5C7B-DFD2-A77B-7066A1F02087}"/>
              </a:ext>
            </a:extLst>
          </p:cNvPr>
          <p:cNvSpPr>
            <a:spLocks/>
          </p:cNvSpPr>
          <p:nvPr/>
        </p:nvSpPr>
        <p:spPr>
          <a:xfrm>
            <a:off x="10215014" y="510683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64A6749-834C-B125-04EF-26FEC6CFD2F5}"/>
              </a:ext>
            </a:extLst>
          </p:cNvPr>
          <p:cNvSpPr txBox="1">
            <a:spLocks/>
          </p:cNvSpPr>
          <p:nvPr/>
        </p:nvSpPr>
        <p:spPr>
          <a:xfrm>
            <a:off x="355662" y="476027"/>
            <a:ext cx="3783489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543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F6F55292-F652-E453-6E10-B90BBCAAB68F}"/>
              </a:ext>
            </a:extLst>
          </p:cNvPr>
          <p:cNvSpPr>
            <a:spLocks/>
          </p:cNvSpPr>
          <p:nvPr/>
        </p:nvSpPr>
        <p:spPr>
          <a:xfrm>
            <a:off x="791783" y="787881"/>
            <a:ext cx="3760550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con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mèo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4C5ADDEE-44DB-9FF8-C2F4-1D4EA9FAB11B}"/>
              </a:ext>
            </a:extLst>
          </p:cNvPr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1951B37-1F7D-898D-D3EF-8336A6D9FB0D}"/>
              </a:ext>
            </a:extLst>
          </p:cNvPr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2CC0A-01DC-13C7-5DC5-4FBC424FAC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2820" y="1911041"/>
            <a:ext cx="2374597" cy="2990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BF7736-0FA7-F32A-EE8D-DA267881E83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737039A6-A3DC-C5C8-36F2-43E5015A241B}"/>
              </a:ext>
            </a:extLst>
          </p:cNvPr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437136-D1A7-E1DF-F97B-83369B55C30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BCB9F5F-E542-C366-F6D9-5C4BDD7DA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469" y="646204"/>
            <a:ext cx="83343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5">
            <a:extLst>
              <a:ext uri="{FF2B5EF4-FFF2-40B4-BE49-F238E27FC236}">
                <a16:creationId xmlns:a16="http://schemas.microsoft.com/office/drawing/2014/main" id="{74EF98F1-DE83-805E-06D4-D8E3848BA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033B75E1-7EBE-CAEF-6F51-850806E4A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18903C1B-C317-2B76-D1A8-A19813CAA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1524DAEC-C2C2-3CCA-FF99-A39792A3B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id="{1C2C8FF5-1EFD-DD45-7879-31946EB9D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0FD36AFF-BE14-C363-0A0D-3F0B8644C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185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6809"/>
            <a:ext cx="3632217" cy="25226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củ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cà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rốt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1998" y="2025187"/>
            <a:ext cx="1294593" cy="2568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89752" y="2135722"/>
            <a:ext cx="1410750" cy="2458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30214" y="2697389"/>
            <a:ext cx="1190008" cy="1896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08636" y="174400"/>
            <a:ext cx="2243508" cy="1121755"/>
          </a:xfrm>
          <a:prstGeom prst="rect">
            <a:avLst/>
          </a:prstGeom>
        </p:spPr>
      </p:pic>
      <p:sp>
        <p:nvSpPr>
          <p:cNvPr id="2" name="Cloud Callout 9">
            <a:extLst>
              <a:ext uri="{FF2B5EF4-FFF2-40B4-BE49-F238E27FC236}">
                <a16:creationId xmlns:a16="http://schemas.microsoft.com/office/drawing/2014/main" id="{54A5F25C-C6A4-CD52-1143-613B01C47E2B}"/>
              </a:ext>
            </a:extLst>
          </p:cNvPr>
          <p:cNvSpPr>
            <a:spLocks/>
          </p:cNvSpPr>
          <p:nvPr/>
        </p:nvSpPr>
        <p:spPr>
          <a:xfrm>
            <a:off x="791783" y="786809"/>
            <a:ext cx="3632217" cy="25226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củ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cà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rốt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47BC60B4-2BB7-4EFF-0C8F-FA1E0A2DC1E1}"/>
              </a:ext>
            </a:extLst>
          </p:cNvPr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10D4A-75D6-F706-C7C4-CCF5ABE1C78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1998" y="2025187"/>
            <a:ext cx="1294593" cy="2568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EA58F-A0AF-FA98-AA90-0BA43650E9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89752" y="2135722"/>
            <a:ext cx="1410750" cy="2458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4BB930-1225-DA86-116C-0B01BE999A8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30214" y="2697389"/>
            <a:ext cx="1190008" cy="1896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5B64DB-347D-5C00-A059-4CBE42E8471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09B3932D-0F90-7B52-AEEA-FF4BCFEA8CF3}"/>
              </a:ext>
            </a:extLst>
          </p:cNvPr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33E0254E-103A-82E3-3D85-4F076158A5EF}"/>
              </a:ext>
            </a:extLst>
          </p:cNvPr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B2074A-4ECD-FAE0-9AA3-53D26E926E4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08636" y="174400"/>
            <a:ext cx="2243508" cy="112175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6AB2011A-462A-4A40-BF9A-225A3C33F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469" y="646204"/>
            <a:ext cx="83343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5">
            <a:extLst>
              <a:ext uri="{FF2B5EF4-FFF2-40B4-BE49-F238E27FC236}">
                <a16:creationId xmlns:a16="http://schemas.microsoft.com/office/drawing/2014/main" id="{5CC40D1F-217B-C5B9-0040-66786D462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22" name="Oval 11">
            <a:extLst>
              <a:ext uri="{FF2B5EF4-FFF2-40B4-BE49-F238E27FC236}">
                <a16:creationId xmlns:a16="http://schemas.microsoft.com/office/drawing/2014/main" id="{B889476A-80F2-1B4B-D16E-60A27B5A9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23" name="Oval 12">
            <a:extLst>
              <a:ext uri="{FF2B5EF4-FFF2-40B4-BE49-F238E27FC236}">
                <a16:creationId xmlns:a16="http://schemas.microsoft.com/office/drawing/2014/main" id="{F78969E6-5FD5-B510-9D65-CF3CC8D3F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4" name="Oval 13">
            <a:extLst>
              <a:ext uri="{FF2B5EF4-FFF2-40B4-BE49-F238E27FC236}">
                <a16:creationId xmlns:a16="http://schemas.microsoft.com/office/drawing/2014/main" id="{99D3247E-6924-1B66-BD75-E785A06FB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5" name="Oval 14">
            <a:extLst>
              <a:ext uri="{FF2B5EF4-FFF2-40B4-BE49-F238E27FC236}">
                <a16:creationId xmlns:a16="http://schemas.microsoft.com/office/drawing/2014/main" id="{FF55EC77-1A20-D331-BACC-94950E548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F9335FAC-9B15-861B-08EB-56F9516E9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832466" y="808399"/>
            <a:ext cx="3367393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5427" y="3594726"/>
            <a:ext cx="1758715" cy="1317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50187" y="1846475"/>
            <a:ext cx="1777733" cy="1329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670201" y="2856502"/>
            <a:ext cx="1773483" cy="1317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219200" y="1869567"/>
            <a:ext cx="1792660" cy="1329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179281" y="3550513"/>
            <a:ext cx="1792660" cy="1329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  <p:sp>
        <p:nvSpPr>
          <p:cNvPr id="2" name="Cloud Callout 9">
            <a:extLst>
              <a:ext uri="{FF2B5EF4-FFF2-40B4-BE49-F238E27FC236}">
                <a16:creationId xmlns:a16="http://schemas.microsoft.com/office/drawing/2014/main" id="{059D5FE9-3C6C-0995-C930-46B5551F553B}"/>
              </a:ext>
            </a:extLst>
          </p:cNvPr>
          <p:cNvSpPr>
            <a:spLocks/>
          </p:cNvSpPr>
          <p:nvPr/>
        </p:nvSpPr>
        <p:spPr>
          <a:xfrm>
            <a:off x="832466" y="808399"/>
            <a:ext cx="3367393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A663D6ED-294B-3F1F-6C0C-31DD5A96F9F6}"/>
              </a:ext>
            </a:extLst>
          </p:cNvPr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DDC3E-1781-662F-02DB-5761507004A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5427" y="3594726"/>
            <a:ext cx="1758715" cy="1317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F8166-3D70-DB02-DF40-AB862D03AFD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50187" y="1846475"/>
            <a:ext cx="1777733" cy="1329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4F2BD7-AEBB-2C18-F9EF-F72DDF87EFD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670201" y="2856502"/>
            <a:ext cx="1773483" cy="1317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6E6D05-16C0-0BDE-5B5E-2FB2A1B249F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219200" y="1869567"/>
            <a:ext cx="1792660" cy="1329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31636F-89AC-041C-5C12-6785A1BE313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179281" y="3550513"/>
            <a:ext cx="1792660" cy="1329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486EB1-47D0-E492-4DA1-FF39F6BE0E5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2" name="Rounded Rectangle 22">
            <a:extLst>
              <a:ext uri="{FF2B5EF4-FFF2-40B4-BE49-F238E27FC236}">
                <a16:creationId xmlns:a16="http://schemas.microsoft.com/office/drawing/2014/main" id="{A3625B92-89C5-A71B-DCFA-181DE558BE0E}"/>
              </a:ext>
            </a:extLst>
          </p:cNvPr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EFE7D6BE-10E9-DE39-16A1-6AFBC9E57C87}"/>
              </a:ext>
            </a:extLst>
          </p:cNvPr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536621-7DE6-011B-A480-5B8F3360259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13EC0468-3421-7B7E-26DC-D024B3EE0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469" y="646204"/>
            <a:ext cx="83343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5">
            <a:extLst>
              <a:ext uri="{FF2B5EF4-FFF2-40B4-BE49-F238E27FC236}">
                <a16:creationId xmlns:a16="http://schemas.microsoft.com/office/drawing/2014/main" id="{F6535E99-E66F-EF3D-0D47-883585F05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26" name="Oval 11">
            <a:extLst>
              <a:ext uri="{FF2B5EF4-FFF2-40B4-BE49-F238E27FC236}">
                <a16:creationId xmlns:a16="http://schemas.microsoft.com/office/drawing/2014/main" id="{60000C08-04DD-9BE5-A78E-2DD0A01E3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27" name="Oval 12">
            <a:extLst>
              <a:ext uri="{FF2B5EF4-FFF2-40B4-BE49-F238E27FC236}">
                <a16:creationId xmlns:a16="http://schemas.microsoft.com/office/drawing/2014/main" id="{6A670B13-2F34-80A6-F91C-3EF607C65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8" name="Oval 13">
            <a:extLst>
              <a:ext uri="{FF2B5EF4-FFF2-40B4-BE49-F238E27FC236}">
                <a16:creationId xmlns:a16="http://schemas.microsoft.com/office/drawing/2014/main" id="{3559AE7A-9EE5-6615-7BC4-710FB028D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9" name="Oval 14">
            <a:extLst>
              <a:ext uri="{FF2B5EF4-FFF2-40B4-BE49-F238E27FC236}">
                <a16:creationId xmlns:a16="http://schemas.microsoft.com/office/drawing/2014/main" id="{E031A0EA-F4BC-4414-8C45-0C7D03FB3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30" name="Oval 15">
            <a:extLst>
              <a:ext uri="{FF2B5EF4-FFF2-40B4-BE49-F238E27FC236}">
                <a16:creationId xmlns:a16="http://schemas.microsoft.com/office/drawing/2014/main" id="{18695A65-8F45-E200-66EF-1DF3454EB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64210" y="1285023"/>
            <a:ext cx="3463469" cy="212132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bóng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6532" y="1991386"/>
            <a:ext cx="1213773" cy="1213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55294" y="3472965"/>
            <a:ext cx="1316151" cy="1319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03502" y="2016989"/>
            <a:ext cx="820427" cy="822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19200" y="3166671"/>
            <a:ext cx="1704701" cy="1708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  <p:sp>
        <p:nvSpPr>
          <p:cNvPr id="30" name="Cloud Callout 9">
            <a:extLst>
              <a:ext uri="{FF2B5EF4-FFF2-40B4-BE49-F238E27FC236}">
                <a16:creationId xmlns:a16="http://schemas.microsoft.com/office/drawing/2014/main" id="{26D3AFAB-9E7E-6C85-A02E-46B9E3B62221}"/>
              </a:ext>
            </a:extLst>
          </p:cNvPr>
          <p:cNvSpPr>
            <a:spLocks/>
          </p:cNvSpPr>
          <p:nvPr/>
        </p:nvSpPr>
        <p:spPr>
          <a:xfrm>
            <a:off x="964210" y="1285023"/>
            <a:ext cx="3463469" cy="212132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bóng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31" name="Rounded Rectangle 6">
            <a:extLst>
              <a:ext uri="{FF2B5EF4-FFF2-40B4-BE49-F238E27FC236}">
                <a16:creationId xmlns:a16="http://schemas.microsoft.com/office/drawing/2014/main" id="{6A331302-EB5A-BC45-68B7-C63AF0658F38}"/>
              </a:ext>
            </a:extLst>
          </p:cNvPr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2002906-B7A2-221A-B778-40D0CF9F4FC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6532" y="1991386"/>
            <a:ext cx="1213773" cy="12137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5B6EF5E-067E-7E52-1700-8B92B00FF9E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55294" y="3472965"/>
            <a:ext cx="1316151" cy="13194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E4192B4-2C11-3A1D-D2BD-3722EBC1D97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03502" y="2016989"/>
            <a:ext cx="820427" cy="8225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5C14CC-5470-E784-CB35-88BB6EBE76D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19200" y="3166671"/>
            <a:ext cx="1704701" cy="17082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D1B31E3-D816-A354-18A4-36F64F19E89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37" name="Rounded Rectangle 18">
            <a:extLst>
              <a:ext uri="{FF2B5EF4-FFF2-40B4-BE49-F238E27FC236}">
                <a16:creationId xmlns:a16="http://schemas.microsoft.com/office/drawing/2014/main" id="{AD216F16-E834-83A2-55E7-5AB2519B49F2}"/>
              </a:ext>
            </a:extLst>
          </p:cNvPr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8" name="Rounded Rectangle 19">
            <a:extLst>
              <a:ext uri="{FF2B5EF4-FFF2-40B4-BE49-F238E27FC236}">
                <a16:creationId xmlns:a16="http://schemas.microsoft.com/office/drawing/2014/main" id="{25B25929-4554-105B-DC23-4CF251B6E7AD}"/>
              </a:ext>
            </a:extLst>
          </p:cNvPr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0151C69-7DBE-5474-4FDE-354DA70AEAD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455A43EE-CF36-D4FC-3CA8-0969BB823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469" y="646204"/>
            <a:ext cx="83343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5">
            <a:extLst>
              <a:ext uri="{FF2B5EF4-FFF2-40B4-BE49-F238E27FC236}">
                <a16:creationId xmlns:a16="http://schemas.microsoft.com/office/drawing/2014/main" id="{1AF6E09E-0E8D-DEBE-02D2-7943FF9A5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42" name="Oval 11">
            <a:extLst>
              <a:ext uri="{FF2B5EF4-FFF2-40B4-BE49-F238E27FC236}">
                <a16:creationId xmlns:a16="http://schemas.microsoft.com/office/drawing/2014/main" id="{681D64FE-C93B-FEB4-AB35-9F42D2ECB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43" name="Oval 12">
            <a:extLst>
              <a:ext uri="{FF2B5EF4-FFF2-40B4-BE49-F238E27FC236}">
                <a16:creationId xmlns:a16="http://schemas.microsoft.com/office/drawing/2014/main" id="{245A6F63-2325-A669-0A7D-9BCB090FB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F14C3D4E-9DA8-7880-D517-D7BE6FF1E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45" name="Oval 14">
            <a:extLst>
              <a:ext uri="{FF2B5EF4-FFF2-40B4-BE49-F238E27FC236}">
                <a16:creationId xmlns:a16="http://schemas.microsoft.com/office/drawing/2014/main" id="{37DCFE9E-F9CF-69DD-3A14-8BFC6C0D3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46" name="Oval 15">
            <a:extLst>
              <a:ext uri="{FF2B5EF4-FFF2-40B4-BE49-F238E27FC236}">
                <a16:creationId xmlns:a16="http://schemas.microsoft.com/office/drawing/2014/main" id="{5FA2BA37-0072-FF9D-2D93-F10A29F6E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19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21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2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25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78657"/>
            <a:ext cx="3493137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vịt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5442444" y="3397120"/>
            <a:ext cx="4407436" cy="128798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16334" y="2428545"/>
            <a:ext cx="2257247" cy="1621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91530" y="2299208"/>
            <a:ext cx="1333406" cy="1589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  <p:sp>
        <p:nvSpPr>
          <p:cNvPr id="2" name="Cloud Callout 9">
            <a:extLst>
              <a:ext uri="{FF2B5EF4-FFF2-40B4-BE49-F238E27FC236}">
                <a16:creationId xmlns:a16="http://schemas.microsoft.com/office/drawing/2014/main" id="{64F8292E-8790-9C89-24D1-EE26B5ECB1D0}"/>
              </a:ext>
            </a:extLst>
          </p:cNvPr>
          <p:cNvSpPr>
            <a:spLocks/>
          </p:cNvSpPr>
          <p:nvPr/>
        </p:nvSpPr>
        <p:spPr>
          <a:xfrm>
            <a:off x="791783" y="778657"/>
            <a:ext cx="3493137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vịt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3754E9-6549-493D-11C7-D59C9CCA3CAA}"/>
              </a:ext>
            </a:extLst>
          </p:cNvPr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D9333BF-2896-3108-302F-DB400DC40F2E}"/>
              </a:ext>
            </a:extLst>
          </p:cNvPr>
          <p:cNvSpPr>
            <a:spLocks/>
          </p:cNvSpPr>
          <p:nvPr/>
        </p:nvSpPr>
        <p:spPr>
          <a:xfrm>
            <a:off x="5442444" y="3397120"/>
            <a:ext cx="4407436" cy="128798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26B54-6DC3-D577-EE52-FC3A6F74EB5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16334" y="2428545"/>
            <a:ext cx="2257247" cy="1621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4A87EB-DE36-26C2-C1B0-8DDED4003F0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91530" y="2299208"/>
            <a:ext cx="1333406" cy="1589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F194FF-7EAA-333A-EDC1-C4E405E9BCE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4A0A145A-76EA-49F8-AF2A-6217AF53206D}"/>
              </a:ext>
            </a:extLst>
          </p:cNvPr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id="{1757CF15-C8DA-1330-81B5-142772DF813B}"/>
              </a:ext>
            </a:extLst>
          </p:cNvPr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38ACB5-2D36-7C8E-443D-BAECCECDE27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3BA1DC6C-330F-D95B-81FB-013E96C1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469" y="646204"/>
            <a:ext cx="83343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5">
            <a:extLst>
              <a:ext uri="{FF2B5EF4-FFF2-40B4-BE49-F238E27FC236}">
                <a16:creationId xmlns:a16="http://schemas.microsoft.com/office/drawing/2014/main" id="{17F4106E-1324-943A-B65F-61549DFEA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22" name="Oval 11">
            <a:extLst>
              <a:ext uri="{FF2B5EF4-FFF2-40B4-BE49-F238E27FC236}">
                <a16:creationId xmlns:a16="http://schemas.microsoft.com/office/drawing/2014/main" id="{F41707EE-51CD-D5B2-9FFF-98D6CAF0E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23" name="Oval 12">
            <a:extLst>
              <a:ext uri="{FF2B5EF4-FFF2-40B4-BE49-F238E27FC236}">
                <a16:creationId xmlns:a16="http://schemas.microsoft.com/office/drawing/2014/main" id="{25CD1D94-A5C3-A761-5357-675F57700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4" name="Oval 13">
            <a:extLst>
              <a:ext uri="{FF2B5EF4-FFF2-40B4-BE49-F238E27FC236}">
                <a16:creationId xmlns:a16="http://schemas.microsoft.com/office/drawing/2014/main" id="{850D812E-279D-B18D-ECA3-799E294EE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5" name="Oval 14">
            <a:extLst>
              <a:ext uri="{FF2B5EF4-FFF2-40B4-BE49-F238E27FC236}">
                <a16:creationId xmlns:a16="http://schemas.microsoft.com/office/drawing/2014/main" id="{070E7D10-969C-D6DE-B774-C1D3E560C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7780F29D-E85F-8AE4-5901-277F23D6A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1027837" y="1081099"/>
            <a:ext cx="3255174" cy="25214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chim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9247" y="2341816"/>
            <a:ext cx="2261744" cy="21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  <p:sp>
        <p:nvSpPr>
          <p:cNvPr id="2" name="Cloud Callout 9">
            <a:extLst>
              <a:ext uri="{FF2B5EF4-FFF2-40B4-BE49-F238E27FC236}">
                <a16:creationId xmlns:a16="http://schemas.microsoft.com/office/drawing/2014/main" id="{6B46200F-0C0C-048E-A524-5258895DCDB5}"/>
              </a:ext>
            </a:extLst>
          </p:cNvPr>
          <p:cNvSpPr>
            <a:spLocks/>
          </p:cNvSpPr>
          <p:nvPr/>
        </p:nvSpPr>
        <p:spPr>
          <a:xfrm>
            <a:off x="1027837" y="1081099"/>
            <a:ext cx="3255174" cy="25214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chim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9103CB9-E727-D07F-C426-D2F9BB6624CA}"/>
              </a:ext>
            </a:extLst>
          </p:cNvPr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DA65D-00C3-4754-3FEB-7BB585506A0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9247" y="2341816"/>
            <a:ext cx="2261744" cy="2170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D029A7-CC8A-3D5A-B804-EECC5F0736E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9A1E018B-A0AA-B23B-A7BC-721F6EA51332}"/>
              </a:ext>
            </a:extLst>
          </p:cNvPr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21C07E35-E529-4E01-B8EB-F6F6A1CB54DB}"/>
              </a:ext>
            </a:extLst>
          </p:cNvPr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12867E-4DD2-0590-517B-3DC6B1DE28F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F791F430-3AD3-46AA-532C-847C84D73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469" y="646204"/>
            <a:ext cx="83343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5">
            <a:extLst>
              <a:ext uri="{FF2B5EF4-FFF2-40B4-BE49-F238E27FC236}">
                <a16:creationId xmlns:a16="http://schemas.microsoft.com/office/drawing/2014/main" id="{3C509481-1F69-E0AB-B383-0CC5F7F4E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id="{DC44BF3B-0AD6-F6BE-F0B0-43296F6BC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9" name="Oval 12">
            <a:extLst>
              <a:ext uri="{FF2B5EF4-FFF2-40B4-BE49-F238E27FC236}">
                <a16:creationId xmlns:a16="http://schemas.microsoft.com/office/drawing/2014/main" id="{2119234E-3449-5D4E-2EBA-02C41BB1B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0" name="Oval 13">
            <a:extLst>
              <a:ext uri="{FF2B5EF4-FFF2-40B4-BE49-F238E27FC236}">
                <a16:creationId xmlns:a16="http://schemas.microsoft.com/office/drawing/2014/main" id="{95F22CD4-88E4-A75A-23BF-EEC0F171A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1" name="Oval 14">
            <a:extLst>
              <a:ext uri="{FF2B5EF4-FFF2-40B4-BE49-F238E27FC236}">
                <a16:creationId xmlns:a16="http://schemas.microsoft.com/office/drawing/2014/main" id="{708E4CBD-F7B6-543D-5F8F-4E55E20B5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2" name="Oval 15">
            <a:extLst>
              <a:ext uri="{FF2B5EF4-FFF2-40B4-BE49-F238E27FC236}">
                <a16:creationId xmlns:a16="http://schemas.microsoft.com/office/drawing/2014/main" id="{7C98FAC1-86E4-EC90-7A28-33C4D09C3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69" y="493804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9600" b="1">
                <a:solidFill>
                  <a:srgbClr val="FF0066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3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4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>
          <a:xfrm>
            <a:off x="365626" y="2358573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8759" y="2719451"/>
            <a:ext cx="1281590" cy="1326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8200" y="3320652"/>
            <a:ext cx="837921" cy="492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6388" y="2977864"/>
            <a:ext cx="624496" cy="342788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600" b="1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12" y="263563"/>
            <a:ext cx="2243508" cy="1121755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8574376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11358952" y="4023082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4469467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2599" y="2715644"/>
            <a:ext cx="1281590" cy="1326366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7266617" y="4012448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10028" y="3254336"/>
            <a:ext cx="873203" cy="4803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87415" y="2715645"/>
            <a:ext cx="1292984" cy="13381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1671330" y="1379380"/>
            <a:ext cx="8802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200" dirty="0">
                <a:solidFill>
                  <a:srgbClr val="002060"/>
                </a:solidFill>
                <a:latin typeface="+mj-lt"/>
              </a:rPr>
              <a:t>b)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Đố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bao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nhiêu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bình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4.16667E-6 0.00023 C 0.00221 -0.00093 0.00468 -0.00116 0.00716 -0.00278 C 0.00781 -0.00301 0.00794 -0.00486 0.00872 -0.00556 C 0.01028 -0.00648 0.01184 -0.00648 0.01341 -0.00671 C 0.01718 -0.00648 0.02083 -0.00625 0.02448 -0.00556 C 0.02539 -0.00532 0.02604 -0.0044 0.02695 -0.00394 C 0.02981 -0.00347 0.03281 -0.00301 0.0358 -0.00278 C 0.03489 -0.00185 0.03424 -0.0007 0.03333 7.40741E-7 C 0.02747 0.00532 0.01211 7.40741E-7 0.01184 7.40741E-7 C 0.00872 7.40741E-7 0.00195 7.40741E-7 4.16667E-6 7.40741E-7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0.00023 C -0.00872 0.00092 -0.00977 -0.00255 -0.01445 0.00393 C -0.01511 0.00486 -0.0155 0.00579 -0.01602 0.00671 C -0.01576 0.00856 -0.01628 0.01204 -0.01524 0.01273 C -0.01237 0.01412 -0.00872 0.0118 -0.00638 0.00833 C -0.00534 0.00648 -0.00456 0.00393 -0.00326 0.00278 C -0.00052 -0.0007 -0.00065 0.00023 1.04167E-6 1.11111E-6 Z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6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00023 C -0.00586 0.00023 -0.01185 -7.40741E-7 -0.01758 0.00116 C -0.02031 0.00185 -0.01875 0.00995 -0.01836 0.01111 C -0.01784 0.01227 -0.01667 0.01204 -0.01602 0.01273 C -0.01393 0.01204 -0.01159 0.01181 -0.0095 0.01111 C -0.00872 0.01088 -0.00781 0.01042 -0.00716 0.00949 C -0.00208 0.00255 -0.00924 0.00764 -0.00312 0.0044 C -0.0026 0.00347 -0.00221 0.00185 -0.00156 0.00116 C -0.00013 -7.40741E-7 0.00313 -0.00116 0.00313 -0.00093 C 0.00482 -0.00069 0.00677 -0.00069 0.00794 0.00116 C 0.00846 0.00255 0.00638 0.00278 0.0056 0.00278 C 0.00352 0.00278 0.00143 0.00185 -0.00091 0.00116 C -0.00104 0.00116 -0.00013 0.00023 -4.16667E-7 -7.40741E-7 Z " pathEditMode="relative" rAng="0" ptsTypes="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662" t="62403" r="84392"/>
          <a:stretch/>
        </p:blipFill>
        <p:spPr>
          <a:xfrm>
            <a:off x="3534624" y="3981338"/>
            <a:ext cx="1018402" cy="105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369" t="61040" r="68250" b="917"/>
          <a:stretch/>
        </p:blipFill>
        <p:spPr>
          <a:xfrm>
            <a:off x="4872044" y="3981339"/>
            <a:ext cx="1106610" cy="1026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5615" t="61040" r="52004" b="917"/>
          <a:stretch/>
        </p:blipFill>
        <p:spPr>
          <a:xfrm>
            <a:off x="6236614" y="3992148"/>
            <a:ext cx="1106610" cy="1026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1491" t="61346" r="36128" b="611"/>
          <a:stretch/>
        </p:blipFill>
        <p:spPr>
          <a:xfrm>
            <a:off x="7662243" y="4012843"/>
            <a:ext cx="1106610" cy="1026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7460" t="61346" r="20159" b="611"/>
          <a:stretch/>
        </p:blipFill>
        <p:spPr>
          <a:xfrm>
            <a:off x="8980048" y="4010903"/>
            <a:ext cx="1106610" cy="1026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83337" t="61040" r="4282" b="917"/>
          <a:stretch/>
        </p:blipFill>
        <p:spPr>
          <a:xfrm>
            <a:off x="10347305" y="4012843"/>
            <a:ext cx="1106610" cy="1026837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>
          <a:xfrm>
            <a:off x="3534623" y="1706818"/>
            <a:ext cx="7763855" cy="85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01074" y="1604694"/>
            <a:ext cx="1187866" cy="1539525"/>
            <a:chOff x="3446312" y="2145419"/>
            <a:chExt cx="1187866" cy="1539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3710628" y="2245150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90667" y="1596038"/>
            <a:ext cx="1234802" cy="1600356"/>
            <a:chOff x="4635905" y="2136763"/>
            <a:chExt cx="1234801" cy="16003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4941228" y="2245149"/>
              <a:ext cx="75695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96000" y="1605995"/>
            <a:ext cx="1234802" cy="1600355"/>
            <a:chOff x="5912555" y="2114893"/>
            <a:chExt cx="1234801" cy="16003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/>
            </p:cNvSpPr>
            <p:nvPr/>
          </p:nvSpPr>
          <p:spPr>
            <a:xfrm>
              <a:off x="6202062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?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53076" y="1623873"/>
            <a:ext cx="1234802" cy="1600355"/>
            <a:chOff x="7298314" y="2164596"/>
            <a:chExt cx="1234801" cy="1600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757307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?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52174" y="1578989"/>
            <a:ext cx="1234802" cy="1600355"/>
            <a:chOff x="8597412" y="2119714"/>
            <a:chExt cx="1234801" cy="1600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888620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75458" y="1597784"/>
            <a:ext cx="1234802" cy="1600355"/>
            <a:chOff x="9920695" y="2138509"/>
            <a:chExt cx="1234801" cy="16003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1021843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7084" y="121883"/>
            <a:ext cx="2255976" cy="112798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872BD8-D917-E10E-9E2A-38F4CF9F8673}"/>
              </a:ext>
            </a:extLst>
          </p:cNvPr>
          <p:cNvSpPr txBox="1">
            <a:spLocks/>
          </p:cNvSpPr>
          <p:nvPr/>
        </p:nvSpPr>
        <p:spPr>
          <a:xfrm>
            <a:off x="4933258" y="502176"/>
            <a:ext cx="3783489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246D1B-3439-44D6-0FFA-40F93EEA6F9E}"/>
              </a:ext>
            </a:extLst>
          </p:cNvPr>
          <p:cNvSpPr/>
          <p:nvPr/>
        </p:nvSpPr>
        <p:spPr>
          <a:xfrm>
            <a:off x="5518298" y="574158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pic>
        <p:nvPicPr>
          <p:cNvPr id="12" name="Video nói">
            <a:hlinkClick r:id="" action="ppaction://media"/>
            <a:extLst>
              <a:ext uri="{FF2B5EF4-FFF2-40B4-BE49-F238E27FC236}">
                <a16:creationId xmlns:a16="http://schemas.microsoft.com/office/drawing/2014/main" id="{84437954-5EFF-ADCC-4F60-6FE8592A24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365" y="2176669"/>
            <a:ext cx="3269526" cy="4068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9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DADE0-019D-0BD9-9840-8BB0F7C29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710" y="536712"/>
            <a:ext cx="7134448" cy="59209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38BA83-8065-CED2-6885-0D45BABB6A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5061" y="-169917"/>
            <a:ext cx="2572672" cy="12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9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484DA-7128-77EB-44FB-6FF578888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3534624" y="3981338"/>
            <a:ext cx="1018402" cy="105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F28F76-0C5D-E5D7-D91E-8800F2D986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4872044" y="3981339"/>
            <a:ext cx="1106610" cy="1026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AE6B21-0F69-1BA4-577D-6943E39BA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236614" y="3992148"/>
            <a:ext cx="1106610" cy="1026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A262C1-41A8-9CF6-2AEC-F68E12B81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7662243" y="4012843"/>
            <a:ext cx="1106610" cy="1026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9C748-F080-0C3E-E8CE-16B35363F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8980048" y="4010903"/>
            <a:ext cx="1106610" cy="1026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D4164F-D663-0ED1-FC9B-72EE24D84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347305" y="4012843"/>
            <a:ext cx="1106610" cy="10268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42C94F-F217-0F17-6627-313F1B40DE16}"/>
              </a:ext>
            </a:extLst>
          </p:cNvPr>
          <p:cNvSpPr>
            <a:spLocks/>
          </p:cNvSpPr>
          <p:nvPr/>
        </p:nvSpPr>
        <p:spPr>
          <a:xfrm>
            <a:off x="3534623" y="1706818"/>
            <a:ext cx="7763855" cy="85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C9F105-FE28-5725-E8A6-266F80DA8574}"/>
              </a:ext>
            </a:extLst>
          </p:cNvPr>
          <p:cNvGrpSpPr/>
          <p:nvPr/>
        </p:nvGrpSpPr>
        <p:grpSpPr>
          <a:xfrm>
            <a:off x="3601074" y="1604694"/>
            <a:ext cx="1187866" cy="1539525"/>
            <a:chOff x="3446312" y="2145419"/>
            <a:chExt cx="1187866" cy="15395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D35A1B-12F0-C46C-E1DE-A400A8CA3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397824-28DB-5363-DFB8-2FE36D68FD0C}"/>
                </a:ext>
              </a:extLst>
            </p:cNvPr>
            <p:cNvSpPr txBox="1">
              <a:spLocks/>
            </p:cNvSpPr>
            <p:nvPr/>
          </p:nvSpPr>
          <p:spPr>
            <a:xfrm>
              <a:off x="3710628" y="2245150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2CB365-6F3B-6E5F-72BF-A1193D80148D}"/>
              </a:ext>
            </a:extLst>
          </p:cNvPr>
          <p:cNvGrpSpPr/>
          <p:nvPr/>
        </p:nvGrpSpPr>
        <p:grpSpPr>
          <a:xfrm>
            <a:off x="4790667" y="1596038"/>
            <a:ext cx="1234802" cy="1600356"/>
            <a:chOff x="4635905" y="2136763"/>
            <a:chExt cx="1234801" cy="16003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1F8B0B-A48E-765D-B0C0-7999B1BF2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AA262A-DD1B-CCF0-CA7A-11A81BCFD79C}"/>
                </a:ext>
              </a:extLst>
            </p:cNvPr>
            <p:cNvSpPr txBox="1">
              <a:spLocks/>
            </p:cNvSpPr>
            <p:nvPr/>
          </p:nvSpPr>
          <p:spPr>
            <a:xfrm>
              <a:off x="4941228" y="2245149"/>
              <a:ext cx="75695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435132-F34E-A120-3F94-508092AFCB78}"/>
              </a:ext>
            </a:extLst>
          </p:cNvPr>
          <p:cNvGrpSpPr/>
          <p:nvPr/>
        </p:nvGrpSpPr>
        <p:grpSpPr>
          <a:xfrm>
            <a:off x="6067319" y="1574169"/>
            <a:ext cx="1234802" cy="1600355"/>
            <a:chOff x="5912555" y="2114893"/>
            <a:chExt cx="1234801" cy="160035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38AB1D0-A696-90F4-CC68-5AB936E69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1EA866-58D7-98D2-833E-4776D4C26ADB}"/>
                </a:ext>
              </a:extLst>
            </p:cNvPr>
            <p:cNvSpPr txBox="1">
              <a:spLocks/>
            </p:cNvSpPr>
            <p:nvPr/>
          </p:nvSpPr>
          <p:spPr>
            <a:xfrm>
              <a:off x="6202062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14A87A-7CFC-4913-555B-2713D0DD307A}"/>
              </a:ext>
            </a:extLst>
          </p:cNvPr>
          <p:cNvGrpSpPr/>
          <p:nvPr/>
        </p:nvGrpSpPr>
        <p:grpSpPr>
          <a:xfrm>
            <a:off x="7453076" y="1623873"/>
            <a:ext cx="1234802" cy="1600355"/>
            <a:chOff x="7298314" y="2164596"/>
            <a:chExt cx="1234801" cy="16003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649880F-9172-A5E5-5824-297CFA23F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C78DB16-AB70-39FA-EDD1-2EF5F1BDB817}"/>
                </a:ext>
              </a:extLst>
            </p:cNvPr>
            <p:cNvSpPr txBox="1">
              <a:spLocks/>
            </p:cNvSpPr>
            <p:nvPr/>
          </p:nvSpPr>
          <p:spPr>
            <a:xfrm>
              <a:off x="757307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098557-D9CD-4648-3B3E-BC993F7F0D6E}"/>
              </a:ext>
            </a:extLst>
          </p:cNvPr>
          <p:cNvGrpSpPr/>
          <p:nvPr/>
        </p:nvGrpSpPr>
        <p:grpSpPr>
          <a:xfrm>
            <a:off x="8752174" y="1578989"/>
            <a:ext cx="1234802" cy="1600355"/>
            <a:chOff x="8597412" y="2119714"/>
            <a:chExt cx="1234801" cy="160035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D41025E-4204-A05B-7F68-5FEDBF5F9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A2DBB47-D189-8CCC-A144-D914DF893865}"/>
                </a:ext>
              </a:extLst>
            </p:cNvPr>
            <p:cNvSpPr txBox="1">
              <a:spLocks/>
            </p:cNvSpPr>
            <p:nvPr/>
          </p:nvSpPr>
          <p:spPr>
            <a:xfrm>
              <a:off x="888620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BE3596-793A-7749-C5E9-B623AA2E1049}"/>
              </a:ext>
            </a:extLst>
          </p:cNvPr>
          <p:cNvGrpSpPr/>
          <p:nvPr/>
        </p:nvGrpSpPr>
        <p:grpSpPr>
          <a:xfrm>
            <a:off x="10075458" y="1597784"/>
            <a:ext cx="1234802" cy="1600355"/>
            <a:chOff x="9920695" y="2138509"/>
            <a:chExt cx="1234801" cy="16003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60A095E-6049-87ED-B805-68B6FA19D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2A7EC2-D17D-C6A9-391E-3B728DE429A9}"/>
                </a:ext>
              </a:extLst>
            </p:cNvPr>
            <p:cNvSpPr txBox="1">
              <a:spLocks/>
            </p:cNvSpPr>
            <p:nvPr/>
          </p:nvSpPr>
          <p:spPr>
            <a:xfrm>
              <a:off x="1021843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5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3B4C7FC4-89E0-A845-9B82-475E7069BCD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084" y="121883"/>
            <a:ext cx="2255976" cy="11279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C163546-7D61-3338-D157-AA481051A0E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97083" y="2067340"/>
            <a:ext cx="2779079" cy="3501974"/>
          </a:xfrm>
          <a:prstGeom prst="rect">
            <a:avLst/>
          </a:prstGeom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7B303B3-9CB0-6E7D-3761-684F810718FB}"/>
              </a:ext>
            </a:extLst>
          </p:cNvPr>
          <p:cNvSpPr txBox="1">
            <a:spLocks/>
          </p:cNvSpPr>
          <p:nvPr/>
        </p:nvSpPr>
        <p:spPr>
          <a:xfrm>
            <a:off x="4860781" y="542809"/>
            <a:ext cx="3783489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CACA28-2108-86F1-314C-C72EDAF11299}"/>
              </a:ext>
            </a:extLst>
          </p:cNvPr>
          <p:cNvSpPr/>
          <p:nvPr/>
        </p:nvSpPr>
        <p:spPr>
          <a:xfrm>
            <a:off x="5518298" y="574158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3293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35A48-3A31-1A9C-0999-F1CE39B0F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ố 0.1.2.3.4.5 tiktok">
            <a:hlinkClick r:id="" action="ppaction://media"/>
            <a:extLst>
              <a:ext uri="{FF2B5EF4-FFF2-40B4-BE49-F238E27FC236}">
                <a16:creationId xmlns:a16="http://schemas.microsoft.com/office/drawing/2014/main" id="{BEBAA8CA-E631-476C-F18E-EAE6F683A8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9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48AA1-4C66-9C1D-DAA2-FB31EE4F89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657" y="2254102"/>
            <a:ext cx="2523683" cy="1924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F25710-0FCD-9B29-F4AA-9ED8C6CAB9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6563" y="2882863"/>
            <a:ext cx="1162848" cy="741897"/>
          </a:xfrm>
          <a:prstGeom prst="rect">
            <a:avLst/>
          </a:prstGeom>
        </p:spPr>
      </p:pic>
      <p:sp>
        <p:nvSpPr>
          <p:cNvPr id="4" name="Cube 3">
            <a:extLst>
              <a:ext uri="{FF2B5EF4-FFF2-40B4-BE49-F238E27FC236}">
                <a16:creationId xmlns:a16="http://schemas.microsoft.com/office/drawing/2014/main" id="{6134D9E9-4AD7-D267-5E31-02C445B27ADD}"/>
              </a:ext>
            </a:extLst>
          </p:cNvPr>
          <p:cNvSpPr>
            <a:spLocks/>
          </p:cNvSpPr>
          <p:nvPr/>
        </p:nvSpPr>
        <p:spPr>
          <a:xfrm>
            <a:off x="3515877" y="2254102"/>
            <a:ext cx="1828787" cy="167994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B57834-3E54-7BB2-5137-3CA9721A38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511" y="0"/>
            <a:ext cx="2030996" cy="1015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DFBBD-A665-0CE4-A482-D518B622F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38210"/>
            <a:ext cx="2272432" cy="2140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091E8B-FB01-7247-3DC5-0017CFB81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009" y="2225613"/>
            <a:ext cx="2272431" cy="240677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A6AAE47-FA7D-8966-AE99-8B5C2CE836ED}"/>
              </a:ext>
            </a:extLst>
          </p:cNvPr>
          <p:cNvSpPr txBox="1">
            <a:spLocks/>
          </p:cNvSpPr>
          <p:nvPr/>
        </p:nvSpPr>
        <p:spPr>
          <a:xfrm>
            <a:off x="270742" y="4440025"/>
            <a:ext cx="3073250" cy="2931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13965A6-470D-B530-32B7-1DB6D2EC15E1}"/>
              </a:ext>
            </a:extLst>
          </p:cNvPr>
          <p:cNvSpPr txBox="1">
            <a:spLocks/>
          </p:cNvSpPr>
          <p:nvPr/>
        </p:nvSpPr>
        <p:spPr>
          <a:xfrm>
            <a:off x="2741263" y="465382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1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vuông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1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263C87D8-B70D-EE57-8501-9E97A0222F70}"/>
              </a:ext>
            </a:extLst>
          </p:cNvPr>
          <p:cNvSpPr>
            <a:spLocks/>
          </p:cNvSpPr>
          <p:nvPr/>
        </p:nvSpPr>
        <p:spPr>
          <a:xfrm>
            <a:off x="3504859" y="2652478"/>
            <a:ext cx="1550191" cy="1553044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690E67E2-B8C5-4FD7-F177-070AD8B63CD2}"/>
              </a:ext>
            </a:extLst>
          </p:cNvPr>
          <p:cNvSpPr>
            <a:spLocks/>
          </p:cNvSpPr>
          <p:nvPr/>
        </p:nvSpPr>
        <p:spPr>
          <a:xfrm>
            <a:off x="5439666" y="2652479"/>
            <a:ext cx="1550191" cy="1553043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8AD2F1-7A56-EF4A-F37D-87655EDC39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977" y="228744"/>
            <a:ext cx="2030996" cy="1015498"/>
          </a:xfrm>
          <a:prstGeom prst="rect">
            <a:avLst/>
          </a:prstGeom>
        </p:spPr>
      </p:pic>
      <p:sp>
        <p:nvSpPr>
          <p:cNvPr id="10" name="Freeform 9" descr="Upscale Image">
            <a:extLst>
              <a:ext uri="{FF2B5EF4-FFF2-40B4-BE49-F238E27FC236}">
                <a16:creationId xmlns:a16="http://schemas.microsoft.com/office/drawing/2014/main" id="{C30D8072-B876-8460-B6DD-317ADAC08744}"/>
              </a:ext>
            </a:extLst>
          </p:cNvPr>
          <p:cNvSpPr/>
          <p:nvPr/>
        </p:nvSpPr>
        <p:spPr>
          <a:xfrm>
            <a:off x="525410" y="2097021"/>
            <a:ext cx="2718410" cy="2321152"/>
          </a:xfrm>
          <a:custGeom>
            <a:avLst/>
            <a:gdLst/>
            <a:ahLst/>
            <a:cxnLst/>
            <a:rect l="l" t="t" r="r" b="b"/>
            <a:pathLst>
              <a:path w="5099323" h="4114800">
                <a:moveTo>
                  <a:pt x="0" y="0"/>
                </a:moveTo>
                <a:lnTo>
                  <a:pt x="5099323" y="0"/>
                </a:lnTo>
                <a:lnTo>
                  <a:pt x="50993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6F5B50-3772-269C-1F34-A00F7CEB3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473" y="2309672"/>
            <a:ext cx="1929015" cy="18958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E82DCE-A42F-C67B-09E2-F770F59E9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4527" y="2309672"/>
            <a:ext cx="1930499" cy="2489328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D9885A4-EF9C-B8B4-C25D-EE96536B39B4}"/>
              </a:ext>
            </a:extLst>
          </p:cNvPr>
          <p:cNvSpPr txBox="1">
            <a:spLocks/>
          </p:cNvSpPr>
          <p:nvPr/>
        </p:nvSpPr>
        <p:spPr>
          <a:xfrm>
            <a:off x="3357722" y="4799000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cs typeface="Lato" panose="020F0502020204030203" pitchFamily="34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70C0"/>
                </a:solidFill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cs typeface="Lato" panose="020F0502020204030203" pitchFamily="34" charset="0"/>
              </a:rPr>
              <a:t>vuông</a:t>
            </a:r>
            <a:endParaRPr lang="en-GB" sz="3600" b="1" dirty="0">
              <a:solidFill>
                <a:srgbClr val="0070C0"/>
              </a:solidFill>
              <a:cs typeface="Lato" panose="020F0502020204030203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B08A457-73CC-A7F8-02EB-5EBE19124F0C}"/>
              </a:ext>
            </a:extLst>
          </p:cNvPr>
          <p:cNvSpPr txBox="1">
            <a:spLocks/>
          </p:cNvSpPr>
          <p:nvPr/>
        </p:nvSpPr>
        <p:spPr>
          <a:xfrm>
            <a:off x="485977" y="4524865"/>
            <a:ext cx="2718410" cy="191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con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6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4FDA73FE-0EF4-4EB7-212C-22FAAE362C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9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921826" y="4343931"/>
            <a:ext cx="1023738" cy="99868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7428" y="1244010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666772" y="1913735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4205" y="1744673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326470" y="4343931"/>
            <a:ext cx="1023738" cy="99868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731114" y="4343931"/>
            <a:ext cx="1023738" cy="99868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074054" y="2544929"/>
            <a:ext cx="857366" cy="547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3209" y="499886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7B7C2E-4269-465F-A282-E4F86A520CB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E90C346-7140-1276-F70E-8D2D73F0D4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6737" y="1244010"/>
            <a:ext cx="2574555" cy="1945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16925E-7BD0-A9E4-F5CF-33E7600803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3194" y="3338624"/>
            <a:ext cx="2578096" cy="2554304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34DF231-5F71-C25C-0C6E-98F5F2B01BBD}"/>
              </a:ext>
            </a:extLst>
          </p:cNvPr>
          <p:cNvSpPr txBox="1">
            <a:spLocks/>
          </p:cNvSpPr>
          <p:nvPr/>
        </p:nvSpPr>
        <p:spPr>
          <a:xfrm>
            <a:off x="1921826" y="3367772"/>
            <a:ext cx="3692161" cy="488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3 con </a:t>
            </a:r>
            <a:r>
              <a:rPr lang="en-GB" sz="2399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430BB63-08BB-BEB3-BD75-221AF3547D18}"/>
              </a:ext>
            </a:extLst>
          </p:cNvPr>
          <p:cNvSpPr txBox="1">
            <a:spLocks/>
          </p:cNvSpPr>
          <p:nvPr/>
        </p:nvSpPr>
        <p:spPr>
          <a:xfrm>
            <a:off x="1921826" y="572251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b="1" dirty="0" err="1">
                <a:solidFill>
                  <a:srgbClr val="0070C0"/>
                </a:solidFill>
                <a:cs typeface="Lato" panose="020F0502020204030203" pitchFamily="34" charset="0"/>
              </a:rPr>
              <a:t>Có</a:t>
            </a:r>
            <a:r>
              <a:rPr lang="en-GB" b="1" dirty="0">
                <a:solidFill>
                  <a:srgbClr val="0070C0"/>
                </a:solidFill>
                <a:cs typeface="Lato" panose="020F0502020204030203" pitchFamily="34" charset="0"/>
              </a:rPr>
              <a:t> 3 </a:t>
            </a:r>
            <a:r>
              <a:rPr lang="en-GB" b="1" dirty="0" err="1">
                <a:solidFill>
                  <a:srgbClr val="0070C0"/>
                </a:solidFill>
                <a:cs typeface="Lato" panose="020F0502020204030203" pitchFamily="34" charset="0"/>
              </a:rPr>
              <a:t>khối</a:t>
            </a:r>
            <a:r>
              <a:rPr lang="en-GB" b="1" dirty="0">
                <a:solidFill>
                  <a:srgbClr val="0070C0"/>
                </a:solidFill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cs typeface="Lato" panose="020F0502020204030203" pitchFamily="34" charset="0"/>
              </a:rPr>
              <a:t>vuông</a:t>
            </a:r>
            <a:endParaRPr lang="en-GB" b="1" dirty="0">
              <a:solidFill>
                <a:srgbClr val="0070C0"/>
              </a:solidFill>
              <a:cs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54167E-6 3.7037E-7 L 3.54167E-6 0.00023 C 0.0026 -0.00162 0.0069 -0.00463 0.01028 -0.00556 C 0.01341 -0.00671 0.01979 -0.00833 0.01979 -0.0081 C 0.02148 -0.0081 0.02343 -0.0081 0.02539 -0.00718 C 0.02864 -0.00486 0.02656 0.00648 0.02604 0.00833 C 0.02565 0.00995 0.02448 0.00949 0.02382 0.00995 C 0.02252 0.01042 0.02148 0.01088 0.02044 0.01134 C 0.01497 0.01088 0.00937 0.01042 0.00377 0.00995 C 0.00273 0.00949 0.00143 0.01018 0.00065 0.00833 C 3.54167E-6 0.00648 3.54167E-6 0.00162 3.54167E-6 3.7037E-7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 L 2.70833E-6 0.00023 C -0.00274 0.01389 -0.00274 0.0081 -0.00157 0.0213 C -0.00065 0.02963 -0.00196 0.02778 0.00169 0.02986 C 0.00247 0.0294 0.00351 0.0294 0.00403 0.02847 C 0.00468 0.02708 0.00482 0.02569 0.00482 0.02407 C 0.00482 0.01505 0.00638 0.00532 0.00169 0 C 0.00117 -0.00023 0.00039 0 2.70833E-6 0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589 -0.04977 L 0.01589 -0.04954 C 0.01276 -0.04954 0.0095 -0.04977 0.00638 -0.04861 C 0.00482 -0.04792 0.00352 -0.04444 0.00234 -0.04306 C 0.00169 -0.04167 0.00078 -0.0412 0.00013 -0.03982 C 0.00026 -0.03773 -0.00026 -0.03426 0.00078 -0.0331 C 0.00299 -0.03032 0.00872 -0.03009 0.00872 -0.02986 C 0.01276 -0.03056 0.0168 -0.03032 0.02057 -0.03148 C 0.02122 -0.03194 0.02214 -0.0331 0.02214 -0.03426 C 0.02227 -0.03611 0.02174 -0.03843 0.02148 -0.03982 C 0.02109 -0.04167 0.02057 -0.04329 0.01992 -0.04421 L 0.01589 -0.04977 Z " pathEditMode="relative" rAng="0" ptsTypes="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852566-8113-2B8A-39AA-1BE08F49A4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2240" y="-299126"/>
            <a:ext cx="2572672" cy="1286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26844B-9E71-BF59-0F7C-31EC92C99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93" y="987210"/>
            <a:ext cx="10145027" cy="550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2838667" y="5058120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27243" y="3063975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4 con </a:t>
            </a:r>
            <a:r>
              <a:rPr lang="en-GB" sz="2399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27309" y="60070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b="1" dirty="0" err="1">
                <a:solidFill>
                  <a:srgbClr val="0070C0"/>
                </a:solidFill>
                <a:cs typeface="Lato" panose="020F0502020204030203" pitchFamily="34" charset="0"/>
              </a:rPr>
              <a:t>Có</a:t>
            </a:r>
            <a:r>
              <a:rPr lang="en-GB" b="1" dirty="0">
                <a:solidFill>
                  <a:srgbClr val="0070C0"/>
                </a:solidFill>
                <a:cs typeface="Lato" panose="020F0502020204030203" pitchFamily="34" charset="0"/>
              </a:rPr>
              <a:t> 4 </a:t>
            </a:r>
            <a:r>
              <a:rPr lang="en-GB" b="1" dirty="0" err="1">
                <a:solidFill>
                  <a:srgbClr val="0070C0"/>
                </a:solidFill>
                <a:cs typeface="Lato" panose="020F0502020204030203" pitchFamily="34" charset="0"/>
              </a:rPr>
              <a:t>khối</a:t>
            </a:r>
            <a:r>
              <a:rPr lang="en-GB" b="1" dirty="0">
                <a:solidFill>
                  <a:srgbClr val="0070C0"/>
                </a:solidFill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cs typeface="Lato" panose="020F0502020204030203" pitchFamily="34" charset="0"/>
              </a:rPr>
              <a:t>vuông</a:t>
            </a:r>
            <a:endParaRPr lang="en-GB" b="1" dirty="0">
              <a:solidFill>
                <a:srgbClr val="0070C0"/>
              </a:solidFill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2012" y="967681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556" y="1473066"/>
            <a:ext cx="902369" cy="575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6031" y="2126523"/>
            <a:ext cx="743302" cy="474227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4243311" y="5058120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243311" y="3920488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46" y="1438260"/>
            <a:ext cx="743271" cy="474207"/>
          </a:xfrm>
          <a:prstGeom prst="rect">
            <a:avLst/>
          </a:prstGeom>
        </p:spPr>
      </p:pic>
      <p:sp>
        <p:nvSpPr>
          <p:cNvPr id="16" name="Cube 15"/>
          <p:cNvSpPr>
            <a:spLocks/>
          </p:cNvSpPr>
          <p:nvPr/>
        </p:nvSpPr>
        <p:spPr>
          <a:xfrm>
            <a:off x="2881658" y="3907294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332" y="1920650"/>
            <a:ext cx="880418" cy="5617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388" y="281674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6830A6-9BC1-4F48-9956-036829CA174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0681A98-A08D-48F5-9F14-76FB281478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7586" y="3655351"/>
            <a:ext cx="2817624" cy="2692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A63D6B-4C30-E735-D2FB-3C585E8977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2521" y="1297172"/>
            <a:ext cx="2711302" cy="2107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/>
      <p:bldP spid="9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n2iuxpxb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365</Words>
  <Application>Microsoft Office PowerPoint</Application>
  <PresentationFormat>Widescreen</PresentationFormat>
  <Paragraphs>137</Paragraphs>
  <Slides>31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等线</vt:lpstr>
      <vt:lpstr>Arial</vt:lpstr>
      <vt:lpstr>Arial-Rounded</vt:lpstr>
      <vt:lpstr>Calibri</vt:lpstr>
      <vt:lpstr>Cambria</vt:lpstr>
      <vt:lpstr>Lato</vt:lpstr>
      <vt:lpstr>Times New Roman</vt:lpstr>
      <vt:lpstr>三极准柔宋</vt:lpstr>
      <vt:lpstr>字魂105号-简雅黑</vt:lpstr>
      <vt:lpstr>1_Office Theme</vt:lpstr>
      <vt:lpstr>3_Office Theme</vt:lpstr>
      <vt:lpstr>7_Office Theme</vt:lpstr>
      <vt:lpstr>Office Theme</vt:lpstr>
      <vt:lpstr>CHÀO MỪNG  QUÝ THẦY CÔ VỀ DỰ GIỜ CHUYÊN ĐỀ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76</cp:revision>
  <dcterms:created xsi:type="dcterms:W3CDTF">2021-08-12T09:46:42Z</dcterms:created>
  <dcterms:modified xsi:type="dcterms:W3CDTF">2025-08-21T04:39:52Z</dcterms:modified>
</cp:coreProperties>
</file>