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05" r:id="rId2"/>
    <p:sldId id="483" r:id="rId3"/>
    <p:sldId id="260" r:id="rId4"/>
    <p:sldId id="261" r:id="rId5"/>
    <p:sldId id="262" r:id="rId6"/>
    <p:sldId id="263" r:id="rId7"/>
    <p:sldId id="500" r:id="rId8"/>
    <p:sldId id="484" r:id="rId9"/>
    <p:sldId id="486" r:id="rId10"/>
    <p:sldId id="489" r:id="rId11"/>
    <p:sldId id="495" r:id="rId12"/>
    <p:sldId id="497" r:id="rId13"/>
    <p:sldId id="505" r:id="rId14"/>
    <p:sldId id="506" r:id="rId15"/>
    <p:sldId id="507" r:id="rId16"/>
    <p:sldId id="490" r:id="rId17"/>
    <p:sldId id="491" r:id="rId18"/>
    <p:sldId id="504" r:id="rId19"/>
    <p:sldId id="501" r:id="rId20"/>
    <p:sldId id="502" r:id="rId21"/>
    <p:sldId id="503" r:id="rId22"/>
    <p:sldId id="498" r:id="rId23"/>
  </p:sldIdLst>
  <p:sldSz cx="12192000" cy="6858000"/>
  <p:notesSz cx="6858000" cy="9144000"/>
  <p:embeddedFontLst>
    <p:embeddedFont>
      <p:font typeface="Arial Rounded MT Bold" panose="020F0704030504030204" pitchFamily="3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4C18"/>
    <a:srgbClr val="6E3D0C"/>
    <a:srgbClr val="FF0066"/>
    <a:srgbClr val="FF00FF"/>
    <a:srgbClr val="FF99FF"/>
    <a:srgbClr val="FF66FF"/>
    <a:srgbClr val="FFFF66"/>
    <a:srgbClr val="00FFFF"/>
    <a:srgbClr val="FF6699"/>
    <a:srgbClr val="8DC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3447" autoAdjust="0"/>
  </p:normalViewPr>
  <p:slideViewPr>
    <p:cSldViewPr snapToGrid="0">
      <p:cViewPr>
        <p:scale>
          <a:sx n="59" d="100"/>
          <a:sy n="59" d="100"/>
        </p:scale>
        <p:origin x="103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7635E-F207-4163-9478-0413AA5221CA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9B096-52D5-4F70-8912-3815F5638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9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9B096-52D5-4F70-8912-3815F5638C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7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994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7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55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1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6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4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0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3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18" Type="http://schemas.openxmlformats.org/officeDocument/2006/relationships/image" Target="../media/image16.gif"/><Relationship Id="rId3" Type="http://schemas.openxmlformats.org/officeDocument/2006/relationships/image" Target="../media/image5.png"/><Relationship Id="rId21" Type="http://schemas.openxmlformats.org/officeDocument/2006/relationships/slide" Target="slide7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openxmlformats.org/officeDocument/2006/relationships/image" Target="../media/image7.png"/><Relationship Id="rId15" Type="http://schemas.openxmlformats.org/officeDocument/2006/relationships/slide" Target="slide6.xml"/><Relationship Id="rId10" Type="http://schemas.openxmlformats.org/officeDocument/2006/relationships/image" Target="../media/image11.png"/><Relationship Id="rId19" Type="http://schemas.openxmlformats.org/officeDocument/2006/relationships/image" Target="../media/image17.gif"/><Relationship Id="rId4" Type="http://schemas.openxmlformats.org/officeDocument/2006/relationships/image" Target="../media/image6.png"/><Relationship Id="rId9" Type="http://schemas.openxmlformats.org/officeDocument/2006/relationships/slide" Target="slide3.xml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>
            <a:extLst>
              <a:ext uri="{FF2B5EF4-FFF2-40B4-BE49-F238E27FC236}">
                <a16:creationId xmlns:a16="http://schemas.microsoft.com/office/drawing/2014/main" id="{6B5D995B-BF90-43E4-A6D4-49B7CD6FC8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603" y="4571501"/>
            <a:ext cx="1892004" cy="242564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C841D3-15FF-46AE-BEB2-D7DD6A4FC3B4}"/>
              </a:ext>
            </a:extLst>
          </p:cNvPr>
          <p:cNvSpPr/>
          <p:nvPr/>
        </p:nvSpPr>
        <p:spPr>
          <a:xfrm>
            <a:off x="3026829" y="4980656"/>
            <a:ext cx="6177438" cy="95324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GB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GB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GB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Hoàng Thu Hà</a:t>
            </a:r>
          </a:p>
          <a:p>
            <a:pPr algn="ctr" defTabSz="1219170">
              <a:buClr>
                <a:srgbClr val="000000"/>
              </a:buClr>
            </a:pPr>
            <a:r>
              <a:rPr lang="en-GB" sz="2800" kern="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GB" sz="2800" kern="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1A</a:t>
            </a:r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2D9851B7-E16B-4325-9C12-28DDBC8B60AD}"/>
              </a:ext>
            </a:extLst>
          </p:cNvPr>
          <p:cNvSpPr/>
          <p:nvPr/>
        </p:nvSpPr>
        <p:spPr>
          <a:xfrm>
            <a:off x="2304047" y="5493016"/>
            <a:ext cx="654943" cy="642663"/>
          </a:xfrm>
          <a:custGeom>
            <a:avLst/>
            <a:gdLst/>
            <a:ahLst/>
            <a:cxnLst/>
            <a:rect l="l" t="t" r="r" b="b"/>
            <a:pathLst>
              <a:path w="982414" h="963993">
                <a:moveTo>
                  <a:pt x="0" y="0"/>
                </a:moveTo>
                <a:lnTo>
                  <a:pt x="982414" y="0"/>
                </a:lnTo>
                <a:lnTo>
                  <a:pt x="982414" y="963994"/>
                </a:lnTo>
                <a:lnTo>
                  <a:pt x="0" y="9639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vi-VN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E258FC1-C000-40D1-B79A-B1712ED6F443}"/>
              </a:ext>
            </a:extLst>
          </p:cNvPr>
          <p:cNvSpPr/>
          <p:nvPr/>
        </p:nvSpPr>
        <p:spPr>
          <a:xfrm>
            <a:off x="10558091" y="4947653"/>
            <a:ext cx="1856337" cy="1933684"/>
          </a:xfrm>
          <a:custGeom>
            <a:avLst/>
            <a:gdLst/>
            <a:ahLst/>
            <a:cxnLst/>
            <a:rect l="l" t="t" r="r" b="b"/>
            <a:pathLst>
              <a:path w="1856337" h="1933684">
                <a:moveTo>
                  <a:pt x="0" y="0"/>
                </a:moveTo>
                <a:lnTo>
                  <a:pt x="1856337" y="0"/>
                </a:lnTo>
                <a:lnTo>
                  <a:pt x="1856337" y="1933684"/>
                </a:lnTo>
                <a:lnTo>
                  <a:pt x="0" y="19336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67ED2-B408-4252-8415-38D0A3CF8E46}"/>
              </a:ext>
            </a:extLst>
          </p:cNvPr>
          <p:cNvSpPr txBox="1"/>
          <p:nvPr/>
        </p:nvSpPr>
        <p:spPr>
          <a:xfrm>
            <a:off x="130109" y="140632"/>
            <a:ext cx="1171733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50" normalizeH="0" baseline="0" noProof="0" dirty="0">
              <a:ln w="12700" cmpd="sng">
                <a:solidFill>
                  <a:srgbClr val="70AD47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70AD47">
                    <a:satMod val="180000"/>
                    <a:alpha val="30000"/>
                  </a:srgbClr>
                </a:glow>
              </a:effectLst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Nhiệt</a:t>
            </a:r>
            <a:r>
              <a:rPr kumimoji="0" lang="en-US" sz="40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liệt</a:t>
            </a:r>
            <a:r>
              <a:rPr kumimoji="0" lang="en-US" sz="40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chào</a:t>
            </a:r>
            <a:r>
              <a:rPr kumimoji="0" lang="en-US" sz="40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mừng</a:t>
            </a:r>
            <a:r>
              <a:rPr kumimoji="0" lang="en-US" sz="40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thầy</a:t>
            </a:r>
            <a:r>
              <a:rPr kumimoji="0" lang="en-US" sz="40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</a:t>
            </a:r>
            <a:r>
              <a:rPr kumimoji="0" lang="en-US" sz="40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giáo</a:t>
            </a:r>
            <a:r>
              <a:rPr kumimoji="0" lang="en-US" sz="40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dự</a:t>
            </a:r>
            <a:r>
              <a:rPr kumimoji="0" lang="en-US" sz="40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</a:rPr>
              <a:t>giờ</a:t>
            </a:r>
            <a:endParaRPr kumimoji="0" lang="en-US" sz="4000" b="1" i="0" u="none" strike="noStrike" kern="1200" cap="none" spc="0" normalizeH="0" baseline="0" noProof="0" dirty="0">
              <a:ln w="11430"/>
              <a:solidFill>
                <a:srgbClr val="6797B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endParaRPr kumimoji="0" lang="en-US" sz="4000" b="1" i="0" u="none" strike="noStrike" kern="1200" cap="none" spc="0" normalizeH="0" baseline="0" noProof="0" dirty="0">
              <a:ln w="11430"/>
              <a:solidFill>
                <a:srgbClr val="6797B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chemeClr val="accent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6797B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EAE52F-FC53-4BFB-A935-12F95CBBFDFE}"/>
              </a:ext>
            </a:extLst>
          </p:cNvPr>
          <p:cNvSpPr/>
          <p:nvPr/>
        </p:nvSpPr>
        <p:spPr>
          <a:xfrm>
            <a:off x="1833757" y="3429000"/>
            <a:ext cx="80893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63: IÊNG IÊM YÊN (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792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47BE266-BFC3-60DB-B780-C43AB0E33DEE}"/>
              </a:ext>
            </a:extLst>
          </p:cNvPr>
          <p:cNvSpPr txBox="1">
            <a:spLocks/>
          </p:cNvSpPr>
          <p:nvPr/>
        </p:nvSpPr>
        <p:spPr>
          <a:xfrm>
            <a:off x="1714501" y="370536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kiễng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2E9ED0-E4A5-5B7B-90C8-FB49424FFFE5}"/>
              </a:ext>
            </a:extLst>
          </p:cNvPr>
          <p:cNvSpPr txBox="1">
            <a:spLocks/>
          </p:cNvSpPr>
          <p:nvPr/>
        </p:nvSpPr>
        <p:spPr>
          <a:xfrm>
            <a:off x="4759754" y="372687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6964C07-0952-FB82-FD3A-560CE9A88121}"/>
              </a:ext>
            </a:extLst>
          </p:cNvPr>
          <p:cNvSpPr txBox="1">
            <a:spLocks/>
          </p:cNvSpPr>
          <p:nvPr/>
        </p:nvSpPr>
        <p:spPr>
          <a:xfrm>
            <a:off x="7951186" y="372312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riềng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0FDA8E7-C23C-ADBF-45CC-CAAE15D1F517}"/>
              </a:ext>
            </a:extLst>
          </p:cNvPr>
          <p:cNvSpPr txBox="1">
            <a:spLocks/>
          </p:cNvSpPr>
          <p:nvPr/>
        </p:nvSpPr>
        <p:spPr>
          <a:xfrm>
            <a:off x="1714501" y="4800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diềm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E5BDD36-10F1-4A9D-96FF-B576D565B6BE}"/>
              </a:ext>
            </a:extLst>
          </p:cNvPr>
          <p:cNvSpPr txBox="1">
            <a:spLocks/>
          </p:cNvSpPr>
          <p:nvPr/>
        </p:nvSpPr>
        <p:spPr>
          <a:xfrm>
            <a:off x="4759754" y="48221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67031C-D12C-473C-7E70-3D3D4E3E5C5E}"/>
              </a:ext>
            </a:extLst>
          </p:cNvPr>
          <p:cNvSpPr txBox="1">
            <a:spLocks/>
          </p:cNvSpPr>
          <p:nvPr/>
        </p:nvSpPr>
        <p:spPr>
          <a:xfrm>
            <a:off x="7951186" y="4818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xiêm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AF2366B-E045-EAC6-F886-65A78DE31F5D}"/>
              </a:ext>
            </a:extLst>
          </p:cNvPr>
          <p:cNvSpPr txBox="1">
            <a:spLocks/>
          </p:cNvSpPr>
          <p:nvPr/>
        </p:nvSpPr>
        <p:spPr>
          <a:xfrm>
            <a:off x="1714501" y="586701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29D7C21-A30B-FBFA-E2A1-8246C7C8A720}"/>
              </a:ext>
            </a:extLst>
          </p:cNvPr>
          <p:cNvSpPr txBox="1">
            <a:spLocks/>
          </p:cNvSpPr>
          <p:nvPr/>
        </p:nvSpPr>
        <p:spPr>
          <a:xfrm>
            <a:off x="4700815" y="58889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yến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144456D-973D-3C7B-53D3-D734288D9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97" y="-147225"/>
            <a:ext cx="6495511" cy="387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54A9DF1-FE6A-8E3A-F193-3FD109491D54}"/>
              </a:ext>
            </a:extLst>
          </p:cNvPr>
          <p:cNvSpPr txBox="1">
            <a:spLocks/>
          </p:cNvSpPr>
          <p:nvPr/>
        </p:nvSpPr>
        <p:spPr>
          <a:xfrm>
            <a:off x="2179682" y="3533090"/>
            <a:ext cx="2021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29A301E-E285-444E-822A-35B76C02C26F}"/>
              </a:ext>
            </a:extLst>
          </p:cNvPr>
          <p:cNvSpPr txBox="1">
            <a:spLocks/>
          </p:cNvSpPr>
          <p:nvPr/>
        </p:nvSpPr>
        <p:spPr>
          <a:xfrm>
            <a:off x="5119579" y="3553234"/>
            <a:ext cx="2021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BF5A6B4-A701-31FD-E54A-68C46D5D7FEB}"/>
              </a:ext>
            </a:extLst>
          </p:cNvPr>
          <p:cNvSpPr txBox="1">
            <a:spLocks/>
          </p:cNvSpPr>
          <p:nvPr/>
        </p:nvSpPr>
        <p:spPr>
          <a:xfrm>
            <a:off x="8236340" y="3544039"/>
            <a:ext cx="2021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86D5CE2-9FC8-7CF0-004C-9461D6052E61}"/>
              </a:ext>
            </a:extLst>
          </p:cNvPr>
          <p:cNvSpPr txBox="1">
            <a:spLocks/>
          </p:cNvSpPr>
          <p:nvPr/>
        </p:nvSpPr>
        <p:spPr>
          <a:xfrm>
            <a:off x="2065125" y="4626656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5A60453-8420-6383-8AEA-E9744D312137}"/>
              </a:ext>
            </a:extLst>
          </p:cNvPr>
          <p:cNvSpPr txBox="1">
            <a:spLocks/>
          </p:cNvSpPr>
          <p:nvPr/>
        </p:nvSpPr>
        <p:spPr>
          <a:xfrm>
            <a:off x="5087994" y="4642074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52027C9-3890-CEB6-78FE-D4ADD8943DA5}"/>
              </a:ext>
            </a:extLst>
          </p:cNvPr>
          <p:cNvSpPr txBox="1">
            <a:spLocks/>
          </p:cNvSpPr>
          <p:nvPr/>
        </p:nvSpPr>
        <p:spPr>
          <a:xfrm>
            <a:off x="8173343" y="4629827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4E461EA-22D8-F240-7940-1F8E94B6CC55}"/>
              </a:ext>
            </a:extLst>
          </p:cNvPr>
          <p:cNvSpPr txBox="1">
            <a:spLocks/>
          </p:cNvSpPr>
          <p:nvPr/>
        </p:nvSpPr>
        <p:spPr>
          <a:xfrm>
            <a:off x="1852908" y="5690731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B4C8B57-095C-5B5A-F9C3-728B8DC1ECCB}"/>
              </a:ext>
            </a:extLst>
          </p:cNvPr>
          <p:cNvSpPr txBox="1">
            <a:spLocks/>
          </p:cNvSpPr>
          <p:nvPr/>
        </p:nvSpPr>
        <p:spPr>
          <a:xfrm>
            <a:off x="4838131" y="5730914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B1A02F-85D3-1CDF-CCF8-9D3ADE15A05E}"/>
              </a:ext>
            </a:extLst>
          </p:cNvPr>
          <p:cNvGrpSpPr/>
          <p:nvPr/>
        </p:nvGrpSpPr>
        <p:grpSpPr>
          <a:xfrm>
            <a:off x="-244085" y="-132243"/>
            <a:ext cx="2621250" cy="941185"/>
            <a:chOff x="63500" y="1429216"/>
            <a:chExt cx="1970813" cy="705889"/>
          </a:xfrm>
        </p:grpSpPr>
        <p:sp>
          <p:nvSpPr>
            <p:cNvPr id="34" name="Rounded Rectangle 34">
              <a:extLst>
                <a:ext uri="{FF2B5EF4-FFF2-40B4-BE49-F238E27FC236}">
                  <a16:creationId xmlns:a16="http://schemas.microsoft.com/office/drawing/2014/main" id="{FE091A4B-6033-5896-3A65-260304F4141E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3AC86C-6B1E-0D6C-498B-081D118F12F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77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3C01C56-84B5-9CC5-46DD-968CF5D758CB}"/>
              </a:ext>
            </a:extLst>
          </p:cNvPr>
          <p:cNvSpPr txBox="1"/>
          <p:nvPr/>
        </p:nvSpPr>
        <p:spPr>
          <a:xfrm>
            <a:off x="2462450" y="483665"/>
            <a:ext cx="2807970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</a:t>
            </a:r>
            <a:endParaRPr lang="en-US" sz="11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9A021-B5A1-D2AF-8D53-9A45CA6F5977}"/>
              </a:ext>
            </a:extLst>
          </p:cNvPr>
          <p:cNvSpPr txBox="1"/>
          <p:nvPr/>
        </p:nvSpPr>
        <p:spPr>
          <a:xfrm>
            <a:off x="2760584" y="47086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62622F-FF6B-D870-DFFE-A8D92494C325}"/>
              </a:ext>
            </a:extLst>
          </p:cNvPr>
          <p:cNvSpPr txBox="1"/>
          <p:nvPr/>
        </p:nvSpPr>
        <p:spPr>
          <a:xfrm>
            <a:off x="1774380" y="48366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099ED5-2BCC-1382-439B-A60A75A6428A}"/>
              </a:ext>
            </a:extLst>
          </p:cNvPr>
          <p:cNvSpPr txBox="1"/>
          <p:nvPr/>
        </p:nvSpPr>
        <p:spPr>
          <a:xfrm>
            <a:off x="7518828" y="556225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11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623B1-CA9D-375D-5271-EC18BC7A5A5D}"/>
              </a:ext>
            </a:extLst>
          </p:cNvPr>
          <p:cNvSpPr txBox="1"/>
          <p:nvPr/>
        </p:nvSpPr>
        <p:spPr>
          <a:xfrm>
            <a:off x="8162328" y="55622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3B16BA-A682-A719-645E-28B2E88CC90C}"/>
              </a:ext>
            </a:extLst>
          </p:cNvPr>
          <p:cNvSpPr txBox="1"/>
          <p:nvPr/>
        </p:nvSpPr>
        <p:spPr>
          <a:xfrm>
            <a:off x="6976012" y="55622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E6B87F5-5617-CA0A-24A0-EC6673ACB0FC}"/>
              </a:ext>
            </a:extLst>
          </p:cNvPr>
          <p:cNvSpPr txBox="1">
            <a:spLocks/>
          </p:cNvSpPr>
          <p:nvPr/>
        </p:nvSpPr>
        <p:spPr>
          <a:xfrm>
            <a:off x="6742771" y="399223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8BE3D40-A32B-5BEF-DF46-787401D672DC}"/>
              </a:ext>
            </a:extLst>
          </p:cNvPr>
          <p:cNvSpPr txBox="1">
            <a:spLocks/>
          </p:cNvSpPr>
          <p:nvPr/>
        </p:nvSpPr>
        <p:spPr>
          <a:xfrm>
            <a:off x="9063211" y="399223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yến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96A9A61-56A4-3BC1-16EE-BB6EF287EAD2}"/>
              </a:ext>
            </a:extLst>
          </p:cNvPr>
          <p:cNvSpPr txBox="1">
            <a:spLocks/>
          </p:cNvSpPr>
          <p:nvPr/>
        </p:nvSpPr>
        <p:spPr>
          <a:xfrm>
            <a:off x="0" y="3985746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1E53193-2B54-5C17-657A-79998FE98C19}"/>
              </a:ext>
            </a:extLst>
          </p:cNvPr>
          <p:cNvSpPr txBox="1">
            <a:spLocks/>
          </p:cNvSpPr>
          <p:nvPr/>
        </p:nvSpPr>
        <p:spPr>
          <a:xfrm>
            <a:off x="2087316" y="400338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kiến</a:t>
            </a:r>
            <a:endParaRPr lang="en-US" sz="6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42503E-3EDB-CB18-5E10-44ADD6EF9160}"/>
              </a:ext>
            </a:extLst>
          </p:cNvPr>
          <p:cNvSpPr txBox="1">
            <a:spLocks/>
          </p:cNvSpPr>
          <p:nvPr/>
        </p:nvSpPr>
        <p:spPr>
          <a:xfrm>
            <a:off x="4210450" y="40248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endParaRPr lang="en-US" sz="6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1BEAB89-738F-E634-EDCC-E002F5BA852B}"/>
              </a:ext>
            </a:extLst>
          </p:cNvPr>
          <p:cNvSpPr txBox="1">
            <a:spLocks/>
          </p:cNvSpPr>
          <p:nvPr/>
        </p:nvSpPr>
        <p:spPr>
          <a:xfrm>
            <a:off x="-76760" y="379328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B598C11-9A32-BE24-7FCD-784E41050DB9}"/>
              </a:ext>
            </a:extLst>
          </p:cNvPr>
          <p:cNvSpPr txBox="1">
            <a:spLocks/>
          </p:cNvSpPr>
          <p:nvPr/>
        </p:nvSpPr>
        <p:spPr>
          <a:xfrm>
            <a:off x="2017032" y="382709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D25B0DC-729A-9066-57C5-A38D487E1D3E}"/>
              </a:ext>
            </a:extLst>
          </p:cNvPr>
          <p:cNvSpPr txBox="1">
            <a:spLocks/>
          </p:cNvSpPr>
          <p:nvPr/>
        </p:nvSpPr>
        <p:spPr>
          <a:xfrm>
            <a:off x="4022864" y="384860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61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6" grpId="0"/>
      <p:bldP spid="19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EAB97-7E1C-3889-9B11-D38B58F1C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C038CEC-247E-3947-191D-AE05D91ED03D}"/>
              </a:ext>
            </a:extLst>
          </p:cNvPr>
          <p:cNvSpPr txBox="1">
            <a:spLocks/>
          </p:cNvSpPr>
          <p:nvPr/>
        </p:nvSpPr>
        <p:spPr>
          <a:xfrm>
            <a:off x="1714501" y="370536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kiễng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BB280E0-19DC-6757-79F5-3037373C4CB0}"/>
              </a:ext>
            </a:extLst>
          </p:cNvPr>
          <p:cNvSpPr txBox="1">
            <a:spLocks/>
          </p:cNvSpPr>
          <p:nvPr/>
        </p:nvSpPr>
        <p:spPr>
          <a:xfrm>
            <a:off x="4759754" y="372687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4103D68-86C4-0DB6-1E44-438852FCA26A}"/>
              </a:ext>
            </a:extLst>
          </p:cNvPr>
          <p:cNvSpPr txBox="1">
            <a:spLocks/>
          </p:cNvSpPr>
          <p:nvPr/>
        </p:nvSpPr>
        <p:spPr>
          <a:xfrm>
            <a:off x="7951186" y="372312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riềng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33B0E8-1A95-5728-F32F-1D855ABE21E1}"/>
              </a:ext>
            </a:extLst>
          </p:cNvPr>
          <p:cNvSpPr txBox="1">
            <a:spLocks/>
          </p:cNvSpPr>
          <p:nvPr/>
        </p:nvSpPr>
        <p:spPr>
          <a:xfrm>
            <a:off x="1714501" y="4800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diềm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3FEDD6-9120-8A7C-0ACA-62639109EEF5}"/>
              </a:ext>
            </a:extLst>
          </p:cNvPr>
          <p:cNvSpPr txBox="1">
            <a:spLocks/>
          </p:cNvSpPr>
          <p:nvPr/>
        </p:nvSpPr>
        <p:spPr>
          <a:xfrm>
            <a:off x="4759754" y="48221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2F230BB-5101-C1FE-B8F8-BC8FC4C10F0C}"/>
              </a:ext>
            </a:extLst>
          </p:cNvPr>
          <p:cNvSpPr txBox="1">
            <a:spLocks/>
          </p:cNvSpPr>
          <p:nvPr/>
        </p:nvSpPr>
        <p:spPr>
          <a:xfrm>
            <a:off x="7951186" y="4818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xiêm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714BC3B-284F-146F-C7F3-89E7DCE30EC8}"/>
              </a:ext>
            </a:extLst>
          </p:cNvPr>
          <p:cNvSpPr txBox="1">
            <a:spLocks/>
          </p:cNvSpPr>
          <p:nvPr/>
        </p:nvSpPr>
        <p:spPr>
          <a:xfrm>
            <a:off x="1714501" y="586701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7E652E-E175-F55C-EC38-721D04303EF5}"/>
              </a:ext>
            </a:extLst>
          </p:cNvPr>
          <p:cNvSpPr txBox="1">
            <a:spLocks/>
          </p:cNvSpPr>
          <p:nvPr/>
        </p:nvSpPr>
        <p:spPr>
          <a:xfrm>
            <a:off x="4700815" y="58889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yến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77138AC2-2085-6C99-74CB-93BBA9CE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97" y="-147225"/>
            <a:ext cx="6495511" cy="387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5012095-DF7E-E70B-0120-8394A0CF657B}"/>
              </a:ext>
            </a:extLst>
          </p:cNvPr>
          <p:cNvSpPr txBox="1">
            <a:spLocks/>
          </p:cNvSpPr>
          <p:nvPr/>
        </p:nvSpPr>
        <p:spPr>
          <a:xfrm>
            <a:off x="2179921" y="3529084"/>
            <a:ext cx="2021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AABF900-82EE-408D-8379-CE35DCB1AC74}"/>
              </a:ext>
            </a:extLst>
          </p:cNvPr>
          <p:cNvSpPr txBox="1">
            <a:spLocks/>
          </p:cNvSpPr>
          <p:nvPr/>
        </p:nvSpPr>
        <p:spPr>
          <a:xfrm>
            <a:off x="5119579" y="3553234"/>
            <a:ext cx="2021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C8C416F-AF60-B2A1-0C02-01141CBCB1C8}"/>
              </a:ext>
            </a:extLst>
          </p:cNvPr>
          <p:cNvSpPr txBox="1">
            <a:spLocks/>
          </p:cNvSpPr>
          <p:nvPr/>
        </p:nvSpPr>
        <p:spPr>
          <a:xfrm>
            <a:off x="8236340" y="3544039"/>
            <a:ext cx="2021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2AA9234-2D1C-6566-328E-E061D3091335}"/>
              </a:ext>
            </a:extLst>
          </p:cNvPr>
          <p:cNvSpPr txBox="1">
            <a:spLocks/>
          </p:cNvSpPr>
          <p:nvPr/>
        </p:nvSpPr>
        <p:spPr>
          <a:xfrm>
            <a:off x="2065125" y="4626656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71F2159-F1AA-DD7E-8812-C13554BE0C4E}"/>
              </a:ext>
            </a:extLst>
          </p:cNvPr>
          <p:cNvSpPr txBox="1">
            <a:spLocks/>
          </p:cNvSpPr>
          <p:nvPr/>
        </p:nvSpPr>
        <p:spPr>
          <a:xfrm>
            <a:off x="5087994" y="4642074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3D9A0454-59BC-0D15-B23C-9859B1FCE850}"/>
              </a:ext>
            </a:extLst>
          </p:cNvPr>
          <p:cNvSpPr txBox="1">
            <a:spLocks/>
          </p:cNvSpPr>
          <p:nvPr/>
        </p:nvSpPr>
        <p:spPr>
          <a:xfrm>
            <a:off x="8173343" y="4629827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8B53DE9-F82E-7A77-8F17-0E68ABCBCB89}"/>
              </a:ext>
            </a:extLst>
          </p:cNvPr>
          <p:cNvSpPr txBox="1">
            <a:spLocks/>
          </p:cNvSpPr>
          <p:nvPr/>
        </p:nvSpPr>
        <p:spPr>
          <a:xfrm>
            <a:off x="1852908" y="5690731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3DFF6EE-1B92-AE48-5BA6-F49E70758A05}"/>
              </a:ext>
            </a:extLst>
          </p:cNvPr>
          <p:cNvSpPr txBox="1">
            <a:spLocks/>
          </p:cNvSpPr>
          <p:nvPr/>
        </p:nvSpPr>
        <p:spPr>
          <a:xfrm>
            <a:off x="4838131" y="5709142"/>
            <a:ext cx="22925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BC9043-3F0F-012A-EA99-2B14B1D43FA9}"/>
              </a:ext>
            </a:extLst>
          </p:cNvPr>
          <p:cNvGrpSpPr/>
          <p:nvPr/>
        </p:nvGrpSpPr>
        <p:grpSpPr>
          <a:xfrm>
            <a:off x="-244085" y="-132243"/>
            <a:ext cx="2621250" cy="941185"/>
            <a:chOff x="63500" y="1429216"/>
            <a:chExt cx="1970813" cy="705889"/>
          </a:xfrm>
        </p:grpSpPr>
        <p:sp>
          <p:nvSpPr>
            <p:cNvPr id="34" name="Rounded Rectangle 34">
              <a:extLst>
                <a:ext uri="{FF2B5EF4-FFF2-40B4-BE49-F238E27FC236}">
                  <a16:creationId xmlns:a16="http://schemas.microsoft.com/office/drawing/2014/main" id="{8D82E85A-125E-6716-8FCE-FB9D6181947E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BEE4163-0086-8CF8-CE75-87E58B42FF5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381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ơ tán cả tòa nhà vì nhầm mùi sầu riêng là khí độc | Thế giới | Thanh Niên">
            <a:extLst>
              <a:ext uri="{FF2B5EF4-FFF2-40B4-BE49-F238E27FC236}">
                <a16:creationId xmlns:a16="http://schemas.microsoft.com/office/drawing/2014/main" id="{488C730F-8750-9F03-F557-86E3736CB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70" y="206829"/>
            <a:ext cx="6563630" cy="44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5BD8CC-FE53-71C2-6685-B2052CC2A00F}"/>
              </a:ext>
            </a:extLst>
          </p:cNvPr>
          <p:cNvSpPr txBox="1">
            <a:spLocks/>
          </p:cNvSpPr>
          <p:nvPr/>
        </p:nvSpPr>
        <p:spPr>
          <a:xfrm>
            <a:off x="4025117" y="5093388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sầu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riêng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425DE7B-B1F0-7286-CB44-9E37B669E1CE}"/>
              </a:ext>
            </a:extLst>
          </p:cNvPr>
          <p:cNvSpPr txBox="1">
            <a:spLocks/>
          </p:cNvSpPr>
          <p:nvPr/>
        </p:nvSpPr>
        <p:spPr>
          <a:xfrm>
            <a:off x="6345831" y="4969895"/>
            <a:ext cx="2021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5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gen_video_1765288307894">
            <a:hlinkClick r:id="" action="ppaction://media"/>
            <a:extLst>
              <a:ext uri="{FF2B5EF4-FFF2-40B4-BE49-F238E27FC236}">
                <a16:creationId xmlns:a16="http://schemas.microsoft.com/office/drawing/2014/main" id="{1C19E140-494B-84EC-2EF5-C644C12A35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456" y="97971"/>
            <a:ext cx="10755085" cy="43760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31F112D-3DC8-BEC5-F4BF-15C909AE1C3F}"/>
              </a:ext>
            </a:extLst>
          </p:cNvPr>
          <p:cNvSpPr txBox="1">
            <a:spLocks/>
          </p:cNvSpPr>
          <p:nvPr/>
        </p:nvSpPr>
        <p:spPr>
          <a:xfrm>
            <a:off x="4222357" y="5159772"/>
            <a:ext cx="374728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57BFA2-140B-90B5-DF21-CD0801C74600}"/>
              </a:ext>
            </a:extLst>
          </p:cNvPr>
          <p:cNvSpPr txBox="1">
            <a:spLocks/>
          </p:cNvSpPr>
          <p:nvPr/>
        </p:nvSpPr>
        <p:spPr>
          <a:xfrm>
            <a:off x="5622941" y="5050912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7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ến sào Phú Quốc - Đặc sản Phú Quốc Nguyên Hương">
            <a:extLst>
              <a:ext uri="{FF2B5EF4-FFF2-40B4-BE49-F238E27FC236}">
                <a16:creationId xmlns:a16="http://schemas.microsoft.com/office/drawing/2014/main" id="{EF343228-8C13-E58F-2581-91E18472F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7" y="99151"/>
            <a:ext cx="5739788" cy="431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A8E606C-BC1C-9E4C-68D5-E2D975259101}"/>
              </a:ext>
            </a:extLst>
          </p:cNvPr>
          <p:cNvSpPr txBox="1">
            <a:spLocks/>
          </p:cNvSpPr>
          <p:nvPr/>
        </p:nvSpPr>
        <p:spPr>
          <a:xfrm>
            <a:off x="280931" y="535807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yến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Tổ yến">
            <a:hlinkClick r:id="" action="ppaction://media"/>
            <a:extLst>
              <a:ext uri="{FF2B5EF4-FFF2-40B4-BE49-F238E27FC236}">
                <a16:creationId xmlns:a16="http://schemas.microsoft.com/office/drawing/2014/main" id="{7E15212A-6765-6B8B-2241-17C3EF390D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7978" y="0"/>
            <a:ext cx="5894022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B6082D-0842-106C-1FB0-363CE27BA46C}"/>
              </a:ext>
            </a:extLst>
          </p:cNvPr>
          <p:cNvSpPr txBox="1">
            <a:spLocks/>
          </p:cNvSpPr>
          <p:nvPr/>
        </p:nvSpPr>
        <p:spPr>
          <a:xfrm>
            <a:off x="2273253" y="5238759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8D9AD3-5123-31B1-15B2-1328D7AF4C96}"/>
              </a:ext>
            </a:extLst>
          </p:cNvPr>
          <p:cNvSpPr txBox="1">
            <a:spLocks/>
          </p:cNvSpPr>
          <p:nvPr/>
        </p:nvSpPr>
        <p:spPr>
          <a:xfrm>
            <a:off x="4329916" y="4719097"/>
            <a:ext cx="374728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kiếm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5B5F4D-4038-2FFB-B49F-9AE12A2A31C1}"/>
              </a:ext>
            </a:extLst>
          </p:cNvPr>
          <p:cNvSpPr txBox="1">
            <a:spLocks/>
          </p:cNvSpPr>
          <p:nvPr/>
        </p:nvSpPr>
        <p:spPr>
          <a:xfrm>
            <a:off x="-394483" y="4712388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sầu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riêng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CFFBCB-B9F6-032B-0D15-5E2071DBF266}"/>
              </a:ext>
            </a:extLst>
          </p:cNvPr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 yến</a:t>
            </a:r>
          </a:p>
        </p:txBody>
      </p:sp>
      <p:pic>
        <p:nvPicPr>
          <p:cNvPr id="7" name="Picture 2" descr="Yến sào Phú Quốc - Đặc sản Phú Quốc Nguyên Hương">
            <a:extLst>
              <a:ext uri="{FF2B5EF4-FFF2-40B4-BE49-F238E27FC236}">
                <a16:creationId xmlns:a16="http://schemas.microsoft.com/office/drawing/2014/main" id="{DCCBA8EA-201B-3085-58DE-613208F18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714501"/>
            <a:ext cx="3403600" cy="255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ơ tán cả tòa nhà vì nhầm mùi sầu riêng là khí độc | Thế giới | Thanh Niên">
            <a:extLst>
              <a:ext uri="{FF2B5EF4-FFF2-40B4-BE49-F238E27FC236}">
                <a16:creationId xmlns:a16="http://schemas.microsoft.com/office/drawing/2014/main" id="{AC497947-3068-7E1E-CD75-94909BBC4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3" y="1700876"/>
            <a:ext cx="3410263" cy="25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D5ACDF-3B94-DFA0-DDE5-31C8BB0A3CD1}"/>
              </a:ext>
            </a:extLst>
          </p:cNvPr>
          <p:cNvGrpSpPr/>
          <p:nvPr/>
        </p:nvGrpSpPr>
        <p:grpSpPr>
          <a:xfrm>
            <a:off x="-244085" y="-135669"/>
            <a:ext cx="2621251" cy="941185"/>
            <a:chOff x="63500" y="1426647"/>
            <a:chExt cx="1970814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BA8F8322-41D4-373A-CC49-BA93B5499B20}"/>
                </a:ext>
              </a:extLst>
            </p:cNvPr>
            <p:cNvSpPr/>
            <p:nvPr/>
          </p:nvSpPr>
          <p:spPr>
            <a:xfrm>
              <a:off x="384359" y="1426647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9845E2-00E3-2F35-2A76-F4E81935027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5D151D47-71FF-C854-E79F-4EB54FCDF268}"/>
              </a:ext>
            </a:extLst>
          </p:cNvPr>
          <p:cNvSpPr txBox="1">
            <a:spLocks/>
          </p:cNvSpPr>
          <p:nvPr/>
        </p:nvSpPr>
        <p:spPr>
          <a:xfrm>
            <a:off x="1937117" y="4599781"/>
            <a:ext cx="202113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Digen_video_1765288307894">
            <a:hlinkClick r:id="" action="ppaction://media"/>
            <a:extLst>
              <a:ext uri="{FF2B5EF4-FFF2-40B4-BE49-F238E27FC236}">
                <a16:creationId xmlns:a16="http://schemas.microsoft.com/office/drawing/2014/main" id="{32D2E676-FA0A-0636-EAFA-66B21855CC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3345" y="1700876"/>
            <a:ext cx="4100426" cy="266155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133E2EC-2E1E-95F4-71C5-C3F1B8B1F784}"/>
              </a:ext>
            </a:extLst>
          </p:cNvPr>
          <p:cNvSpPr txBox="1">
            <a:spLocks/>
          </p:cNvSpPr>
          <p:nvPr/>
        </p:nvSpPr>
        <p:spPr>
          <a:xfrm>
            <a:off x="9315037" y="4593072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D151F33-8F9F-D994-EA67-92DC89F358FB}"/>
              </a:ext>
            </a:extLst>
          </p:cNvPr>
          <p:cNvSpPr txBox="1">
            <a:spLocks/>
          </p:cNvSpPr>
          <p:nvPr/>
        </p:nvSpPr>
        <p:spPr>
          <a:xfrm>
            <a:off x="5731800" y="460459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913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6AF217C-8D77-8452-4BF9-F94477F42A9C}"/>
              </a:ext>
            </a:extLst>
          </p:cNvPr>
          <p:cNvSpPr txBox="1">
            <a:spLocks/>
          </p:cNvSpPr>
          <p:nvPr/>
        </p:nvSpPr>
        <p:spPr>
          <a:xfrm>
            <a:off x="4482316" y="5820506"/>
            <a:ext cx="374728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kiếm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836946-A1D5-7434-F6F2-86BCDB90E91C}"/>
              </a:ext>
            </a:extLst>
          </p:cNvPr>
          <p:cNvSpPr txBox="1">
            <a:spLocks/>
          </p:cNvSpPr>
          <p:nvPr/>
        </p:nvSpPr>
        <p:spPr>
          <a:xfrm>
            <a:off x="-228600" y="5820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sầu riêng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BE59DF-1337-25E4-8FB2-9003E2F4EDDE}"/>
              </a:ext>
            </a:extLst>
          </p:cNvPr>
          <p:cNvSpPr txBox="1">
            <a:spLocks/>
          </p:cNvSpPr>
          <p:nvPr/>
        </p:nvSpPr>
        <p:spPr>
          <a:xfrm>
            <a:off x="7467600" y="58205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tổ yến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D5724D-E1CE-D048-A1E1-A7836CAD7E6E}"/>
              </a:ext>
            </a:extLst>
          </p:cNvPr>
          <p:cNvSpPr txBox="1">
            <a:spLocks/>
          </p:cNvSpPr>
          <p:nvPr/>
        </p:nvSpPr>
        <p:spPr>
          <a:xfrm>
            <a:off x="1866901" y="32459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kiễng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51FF08-A5DB-F013-F730-27C55DDEA7D5}"/>
              </a:ext>
            </a:extLst>
          </p:cNvPr>
          <p:cNvSpPr txBox="1">
            <a:spLocks/>
          </p:cNvSpPr>
          <p:nvPr/>
        </p:nvSpPr>
        <p:spPr>
          <a:xfrm>
            <a:off x="4912154" y="32674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E9D012-8583-0E55-8759-3FC71DC8AEC2}"/>
              </a:ext>
            </a:extLst>
          </p:cNvPr>
          <p:cNvSpPr txBox="1">
            <a:spLocks/>
          </p:cNvSpPr>
          <p:nvPr/>
        </p:nvSpPr>
        <p:spPr>
          <a:xfrm>
            <a:off x="8103586" y="32636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riềng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81494A-0DA2-3062-1E96-6C5B34A39338}"/>
              </a:ext>
            </a:extLst>
          </p:cNvPr>
          <p:cNvSpPr txBox="1">
            <a:spLocks/>
          </p:cNvSpPr>
          <p:nvPr/>
        </p:nvSpPr>
        <p:spPr>
          <a:xfrm>
            <a:off x="1866901" y="4084133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diềm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981D65-0344-96BF-1E8F-8CB0584551BD}"/>
              </a:ext>
            </a:extLst>
          </p:cNvPr>
          <p:cNvSpPr txBox="1">
            <a:spLocks/>
          </p:cNvSpPr>
          <p:nvPr/>
        </p:nvSpPr>
        <p:spPr>
          <a:xfrm>
            <a:off x="4912154" y="410564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kiểm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F88240-B926-978D-F8AB-21D9876EA461}"/>
              </a:ext>
            </a:extLst>
          </p:cNvPr>
          <p:cNvSpPr txBox="1">
            <a:spLocks/>
          </p:cNvSpPr>
          <p:nvPr/>
        </p:nvSpPr>
        <p:spPr>
          <a:xfrm>
            <a:off x="8103586" y="41018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xiêm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CC7445-A590-CE76-B9B3-5CF8573CEA51}"/>
              </a:ext>
            </a:extLst>
          </p:cNvPr>
          <p:cNvSpPr txBox="1">
            <a:spLocks/>
          </p:cNvSpPr>
          <p:nvPr/>
        </p:nvSpPr>
        <p:spPr>
          <a:xfrm>
            <a:off x="1866901" y="488389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D5C667-DE36-D52B-4224-C51682677649}"/>
              </a:ext>
            </a:extLst>
          </p:cNvPr>
          <p:cNvSpPr txBox="1">
            <a:spLocks/>
          </p:cNvSpPr>
          <p:nvPr/>
        </p:nvSpPr>
        <p:spPr>
          <a:xfrm>
            <a:off x="4853215" y="490579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yến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0B76FB8-89BD-31DF-8711-A419A730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6" y="-165701"/>
            <a:ext cx="5905010" cy="35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996C8F2-2704-DB55-FD3C-60C76FD7882E}"/>
              </a:ext>
            </a:extLst>
          </p:cNvPr>
          <p:cNvGrpSpPr/>
          <p:nvPr/>
        </p:nvGrpSpPr>
        <p:grpSpPr>
          <a:xfrm>
            <a:off x="-244085" y="-135669"/>
            <a:ext cx="2621251" cy="941185"/>
            <a:chOff x="63500" y="1426647"/>
            <a:chExt cx="1970814" cy="705889"/>
          </a:xfrm>
        </p:grpSpPr>
        <p:sp>
          <p:nvSpPr>
            <p:cNvPr id="17" name="Rounded Rectangle 34">
              <a:extLst>
                <a:ext uri="{FF2B5EF4-FFF2-40B4-BE49-F238E27FC236}">
                  <a16:creationId xmlns:a16="http://schemas.microsoft.com/office/drawing/2014/main" id="{5C1C3FE8-7077-6DBF-5CB3-A73480BB9E44}"/>
                </a:ext>
              </a:extLst>
            </p:cNvPr>
            <p:cNvSpPr/>
            <p:nvPr/>
          </p:nvSpPr>
          <p:spPr>
            <a:xfrm>
              <a:off x="384359" y="1426647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17F8EB-8AD7-B9F2-C6EE-5A6693CE446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265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C7FED2-A1C4-7765-5D90-FEE30CEDE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0" y="1176030"/>
            <a:ext cx="5148945" cy="38422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915CCD-CA4D-4031-3AD2-C995BDA89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14" y="922843"/>
            <a:ext cx="5453743" cy="363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CA632B-C98A-4794-3F2D-AB2D05D9A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87" y="1313135"/>
            <a:ext cx="5148945" cy="34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19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êng">
            <a:hlinkClick r:id="" action="ppaction://media"/>
            <a:extLst>
              <a:ext uri="{FF2B5EF4-FFF2-40B4-BE49-F238E27FC236}">
                <a16:creationId xmlns:a16="http://schemas.microsoft.com/office/drawing/2014/main" id="{E3380B42-07B9-6469-A140-E82FA834B7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C4480-F577-DAF5-4FD0-2BEC4DF1C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007ABF-561F-DD35-4D92-713EE4C46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" y="75695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6B6019-3A1B-EDCF-1D56-DF8DDA4D7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75695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34996E52-DD35-FE47-173D-C2ED5A85A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42" y="1087064"/>
            <a:ext cx="3312361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15ABCEE6-BCD1-A193-F727-3D5FC1473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69" y="1074621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F09BF762-D03E-B31B-4024-310DDA46C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77" y="340783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53D3E510-6936-B3D2-DA4F-7391246F4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419" y="3361041"/>
            <a:ext cx="3176291" cy="2291295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E5E00F7C-238F-C0C4-4A32-05234A3F78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573" y="1051061"/>
            <a:ext cx="3312366" cy="2476354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EFBDE291-926C-AAAB-AA26-004D857BB8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93" y="1087064"/>
            <a:ext cx="3205203" cy="2367272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BC38F810-ADA6-16D6-B4EA-CAACD0A347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29" y="3429000"/>
            <a:ext cx="3176291" cy="2371035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60417244-9323-ACB3-2E51-B6B10FB377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419" y="3342285"/>
            <a:ext cx="3173458" cy="2456482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EDB93E3-C743-5B47-B14A-678A4FC181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EDD94D4A-C012-93CC-59CB-5F7E1BE200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277439" y="2115735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5DFD6-DB33-F137-F845-BFD9082839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F0ACA-7B62-555D-FAF5-B51E2ABB860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219974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CFC6634-E5C4-329D-B1AF-D46C65481B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2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êm">
            <a:hlinkClick r:id="" action="ppaction://media"/>
            <a:extLst>
              <a:ext uri="{FF2B5EF4-FFF2-40B4-BE49-F238E27FC236}">
                <a16:creationId xmlns:a16="http://schemas.microsoft.com/office/drawing/2014/main" id="{ABBE52A1-C837-1F82-3B0D-D7A7EAB95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3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ên">
            <a:hlinkClick r:id="" action="ppaction://media"/>
            <a:extLst>
              <a:ext uri="{FF2B5EF4-FFF2-40B4-BE49-F238E27FC236}">
                <a16:creationId xmlns:a16="http://schemas.microsoft.com/office/drawing/2014/main" id="{E64583F2-5DDC-AD38-26A2-3D5E9F4B9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graph paper&#10;&#10;AI-generated content may be incorrect.">
            <a:extLst>
              <a:ext uri="{FF2B5EF4-FFF2-40B4-BE49-F238E27FC236}">
                <a16:creationId xmlns:a16="http://schemas.microsoft.com/office/drawing/2014/main" id="{655C97D6-F9D5-AAC3-156C-69482F94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486"/>
            <a:ext cx="12192000" cy="42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64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461791" y="2321004"/>
            <a:ext cx="8981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8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altLang="en-US" sz="8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801730" y="2024538"/>
            <a:ext cx="8301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8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8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3526021" y="1962031"/>
            <a:ext cx="32351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r>
              <a:rPr lang="en-US" altLang="en-US" sz="8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altLang="en-US" sz="80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09675" y="1483861"/>
            <a:ext cx="9772649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Vịnh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Hạ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Long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kì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thiên</a:t>
            </a:r>
            <a:r>
              <a:rPr lang="en-US" sz="6000" b="1" dirty="0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4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nhiên</a:t>
            </a:r>
            <a:endParaRPr lang="en-US" sz="6000" b="1" dirty="0">
              <a:solidFill>
                <a:schemeClr val="accent4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gen_video_1765247067104">
            <a:hlinkClick r:id="" action="ppaction://media"/>
            <a:extLst>
              <a:ext uri="{FF2B5EF4-FFF2-40B4-BE49-F238E27FC236}">
                <a16:creationId xmlns:a16="http://schemas.microsoft.com/office/drawing/2014/main" id="{5639E57B-B373-588C-5E78-078F99F24B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6279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D6DCD1-9113-3BDA-B3AB-57569CAAFBF4}"/>
              </a:ext>
            </a:extLst>
          </p:cNvPr>
          <p:cNvSpPr/>
          <p:nvPr/>
        </p:nvSpPr>
        <p:spPr>
          <a:xfrm>
            <a:off x="640822" y="4843084"/>
            <a:ext cx="11381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Yến phụng có bộ lông tím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biêng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biếc</a:t>
            </a:r>
            <a:r>
              <a:rPr lang="en-US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vi-VN" sz="4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trông rất diêm dúa.</a:t>
            </a:r>
            <a:endParaRPr lang="en-US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68BDE1-1610-30AD-8420-732530B01B12}"/>
              </a:ext>
            </a:extLst>
          </p:cNvPr>
          <p:cNvSpPr/>
          <p:nvPr/>
        </p:nvSpPr>
        <p:spPr>
          <a:xfrm>
            <a:off x="782337" y="4855440"/>
            <a:ext cx="1421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Yến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8DD1FD-BF28-FBA4-47B2-20C61D3B2F83}"/>
              </a:ext>
            </a:extLst>
          </p:cNvPr>
          <p:cNvSpPr/>
          <p:nvPr/>
        </p:nvSpPr>
        <p:spPr>
          <a:xfrm>
            <a:off x="8265211" y="4855440"/>
            <a:ext cx="1405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iêng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BD6E0-A306-69F8-70C2-FCE9DD3BAE24}"/>
              </a:ext>
            </a:extLst>
          </p:cNvPr>
          <p:cNvSpPr/>
          <p:nvPr/>
        </p:nvSpPr>
        <p:spPr>
          <a:xfrm>
            <a:off x="3429871" y="5593945"/>
            <a:ext cx="1494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iêm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2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D7E5A7-3E5B-30E2-23FB-A9752C312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96271C4-5187-0E39-345E-21F340F93680}"/>
              </a:ext>
            </a:extLst>
          </p:cNvPr>
          <p:cNvSpPr/>
          <p:nvPr/>
        </p:nvSpPr>
        <p:spPr>
          <a:xfrm>
            <a:off x="1143000" y="228600"/>
            <a:ext cx="9677400" cy="3289041"/>
          </a:xfrm>
          <a:prstGeom prst="roundRect">
            <a:avLst>
              <a:gd name="adj" fmla="val 8726"/>
            </a:avLst>
          </a:prstGeom>
          <a:solidFill>
            <a:schemeClr val="bg1">
              <a:alpha val="85000"/>
            </a:schemeClr>
          </a:solidFill>
          <a:ln w="38100">
            <a:solidFill>
              <a:srgbClr val="F74F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54F784-BC28-4E43-B986-33FB8DF81939}"/>
              </a:ext>
            </a:extLst>
          </p:cNvPr>
          <p:cNvSpPr txBox="1"/>
          <p:nvPr/>
        </p:nvSpPr>
        <p:spPr>
          <a:xfrm>
            <a:off x="4734046" y="228600"/>
            <a:ext cx="2971800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63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787E65-B5DD-9FE1-1FDB-854BEB0203C4}"/>
              </a:ext>
            </a:extLst>
          </p:cNvPr>
          <p:cNvSpPr txBox="1">
            <a:spLocks/>
          </p:cNvSpPr>
          <p:nvPr/>
        </p:nvSpPr>
        <p:spPr>
          <a:xfrm>
            <a:off x="623015" y="151335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r>
              <a:rPr lang="en-US" sz="8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r>
              <a:rPr lang="en-US" sz="8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  <a:endParaRPr lang="en-US" sz="8800" b="1" dirty="0">
              <a:solidFill>
                <a:srgbClr val="FF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5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CEB9-F0A0-077F-86FB-2E4220BBC270}"/>
              </a:ext>
            </a:extLst>
          </p:cNvPr>
          <p:cNvSpPr txBox="1">
            <a:spLocks/>
          </p:cNvSpPr>
          <p:nvPr/>
        </p:nvSpPr>
        <p:spPr>
          <a:xfrm>
            <a:off x="3464950" y="2546318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922DC3-2091-7B4A-F400-50C54DB0BF17}"/>
              </a:ext>
            </a:extLst>
          </p:cNvPr>
          <p:cNvSpPr txBox="1">
            <a:spLocks/>
          </p:cNvSpPr>
          <p:nvPr/>
        </p:nvSpPr>
        <p:spPr>
          <a:xfrm>
            <a:off x="5661763" y="2546318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1F5031-4D50-4226-C830-750BFBB85960}"/>
              </a:ext>
            </a:extLst>
          </p:cNvPr>
          <p:cNvSpPr txBox="1">
            <a:spLocks/>
          </p:cNvSpPr>
          <p:nvPr/>
        </p:nvSpPr>
        <p:spPr>
          <a:xfrm>
            <a:off x="3466258" y="3935776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61FF08-4065-2E52-7E4F-1FD9B1CC52CB}"/>
              </a:ext>
            </a:extLst>
          </p:cNvPr>
          <p:cNvGrpSpPr/>
          <p:nvPr/>
        </p:nvGrpSpPr>
        <p:grpSpPr>
          <a:xfrm>
            <a:off x="-244085" y="-132243"/>
            <a:ext cx="2621250" cy="941185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ABB763C8-F508-7937-A0AD-5278B43F9D38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F93A3B-7492-2E53-B93C-6A8E105ECC8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470B327-AB18-608F-E7C4-0815F27AC9FA}"/>
              </a:ext>
            </a:extLst>
          </p:cNvPr>
          <p:cNvSpPr txBox="1">
            <a:spLocks/>
          </p:cNvSpPr>
          <p:nvPr/>
        </p:nvSpPr>
        <p:spPr>
          <a:xfrm>
            <a:off x="2018350" y="1144358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iêng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1D0AB80-F5E4-8AAD-CA59-560CF16582A4}"/>
              </a:ext>
            </a:extLst>
          </p:cNvPr>
          <p:cNvSpPr txBox="1">
            <a:spLocks/>
          </p:cNvSpPr>
          <p:nvPr/>
        </p:nvSpPr>
        <p:spPr>
          <a:xfrm>
            <a:off x="4526684" y="1222122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iêm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23C891-FFB6-50E9-29C8-6DFE471D01A0}"/>
              </a:ext>
            </a:extLst>
          </p:cNvPr>
          <p:cNvSpPr txBox="1">
            <a:spLocks/>
          </p:cNvSpPr>
          <p:nvPr/>
        </p:nvSpPr>
        <p:spPr>
          <a:xfrm>
            <a:off x="7248024" y="1222122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yên</a:t>
            </a:r>
          </a:p>
        </p:txBody>
      </p:sp>
    </p:spTree>
    <p:extLst>
      <p:ext uri="{BB962C8B-B14F-4D97-AF65-F5344CB8AC3E}">
        <p14:creationId xmlns:p14="http://schemas.microsoft.com/office/powerpoint/2010/main" val="353963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allAtOnce" animBg="1"/>
      <p:bldP spid="4" grpId="0" animBg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1924</TotalTime>
  <Words>168</Words>
  <Application>Microsoft Office PowerPoint</Application>
  <PresentationFormat>Widescreen</PresentationFormat>
  <Paragraphs>105</Paragraphs>
  <Slides>22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Times New Roman</vt:lpstr>
      <vt:lpstr>Calibri Light</vt:lpstr>
      <vt:lpstr>Arial</vt:lpstr>
      <vt:lpstr>Arial-Rounded</vt:lpstr>
      <vt:lpstr>Arial Rounded MT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Administrator</cp:lastModifiedBy>
  <cp:revision>113</cp:revision>
  <dcterms:created xsi:type="dcterms:W3CDTF">2018-11-27T03:58:53Z</dcterms:created>
  <dcterms:modified xsi:type="dcterms:W3CDTF">2025-12-09T14:57:37Z</dcterms:modified>
</cp:coreProperties>
</file>