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05" r:id="rId2"/>
    <p:sldId id="483" r:id="rId3"/>
    <p:sldId id="260" r:id="rId4"/>
    <p:sldId id="261" r:id="rId5"/>
    <p:sldId id="262" r:id="rId6"/>
    <p:sldId id="263" r:id="rId7"/>
    <p:sldId id="406" r:id="rId8"/>
    <p:sldId id="484" r:id="rId9"/>
    <p:sldId id="489" r:id="rId10"/>
    <p:sldId id="509" r:id="rId11"/>
    <p:sldId id="506" r:id="rId12"/>
    <p:sldId id="507" r:id="rId13"/>
    <p:sldId id="490" r:id="rId14"/>
    <p:sldId id="491" r:id="rId15"/>
    <p:sldId id="508" r:id="rId16"/>
  </p:sldIdLst>
  <p:sldSz cx="12192000" cy="6858000"/>
  <p:notesSz cx="6858000" cy="9144000"/>
  <p:embeddedFontLst>
    <p:embeddedFont>
      <p:font typeface="Arial Rounded MT Bold" panose="020F0704030504030204" pitchFamily="3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3447" autoAdjust="0"/>
  </p:normalViewPr>
  <p:slideViewPr>
    <p:cSldViewPr snapToGrid="0">
      <p:cViewPr>
        <p:scale>
          <a:sx n="69" d="100"/>
          <a:sy n="69" d="100"/>
        </p:scale>
        <p:origin x="668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7635E-F207-4163-9478-0413AA5221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9B096-52D5-4F70-8912-3815F563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B096-52D5-4F70-8912-3815F5638C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B096-52D5-4F70-8912-3815F5638C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2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B096-52D5-4F70-8912-3815F5638C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gif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6.gif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24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slide" Target="slide5.xml"/><Relationship Id="rId23" Type="http://schemas.openxmlformats.org/officeDocument/2006/relationships/slide" Target="slide7.xml"/><Relationship Id="rId10" Type="http://schemas.openxmlformats.org/officeDocument/2006/relationships/image" Target="../media/image10.png"/><Relationship Id="rId19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6B5D995B-BF90-43E4-A6D4-49B7CD6F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603" y="4571501"/>
            <a:ext cx="1892004" cy="24256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C841D3-15FF-46AE-BEB2-D7DD6A4FC3B4}"/>
              </a:ext>
            </a:extLst>
          </p:cNvPr>
          <p:cNvSpPr/>
          <p:nvPr/>
        </p:nvSpPr>
        <p:spPr>
          <a:xfrm>
            <a:off x="3026829" y="4980656"/>
            <a:ext cx="6177438" cy="95324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Hoàng Thu Hà</a:t>
            </a:r>
          </a:p>
          <a:p>
            <a:pPr algn="ctr" defTabSz="1219170">
              <a:buClr>
                <a:srgbClr val="000000"/>
              </a:buClr>
            </a:pP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1A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2D9851B7-E16B-4325-9C12-28DDBC8B60AD}"/>
              </a:ext>
            </a:extLst>
          </p:cNvPr>
          <p:cNvSpPr/>
          <p:nvPr/>
        </p:nvSpPr>
        <p:spPr>
          <a:xfrm>
            <a:off x="2304047" y="5493016"/>
            <a:ext cx="654943" cy="642663"/>
          </a:xfrm>
          <a:custGeom>
            <a:avLst/>
            <a:gdLst/>
            <a:ahLst/>
            <a:cxnLst/>
            <a:rect l="l" t="t" r="r" b="b"/>
            <a:pathLst>
              <a:path w="982414" h="963993">
                <a:moveTo>
                  <a:pt x="0" y="0"/>
                </a:moveTo>
                <a:lnTo>
                  <a:pt x="982414" y="0"/>
                </a:lnTo>
                <a:lnTo>
                  <a:pt x="982414" y="963994"/>
                </a:lnTo>
                <a:lnTo>
                  <a:pt x="0" y="963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vi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258FC1-C000-40D1-B79A-B1712ED6F443}"/>
              </a:ext>
            </a:extLst>
          </p:cNvPr>
          <p:cNvSpPr/>
          <p:nvPr/>
        </p:nvSpPr>
        <p:spPr>
          <a:xfrm>
            <a:off x="10558091" y="4947653"/>
            <a:ext cx="1856337" cy="1933684"/>
          </a:xfrm>
          <a:custGeom>
            <a:avLst/>
            <a:gdLst/>
            <a:ahLst/>
            <a:cxnLst/>
            <a:rect l="l" t="t" r="r" b="b"/>
            <a:pathLst>
              <a:path w="1856337" h="1933684">
                <a:moveTo>
                  <a:pt x="0" y="0"/>
                </a:moveTo>
                <a:lnTo>
                  <a:pt x="1856337" y="0"/>
                </a:lnTo>
                <a:lnTo>
                  <a:pt x="1856337" y="1933684"/>
                </a:lnTo>
                <a:lnTo>
                  <a:pt x="0" y="1933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67ED2-B408-4252-8415-38D0A3CF8E46}"/>
              </a:ext>
            </a:extLst>
          </p:cNvPr>
          <p:cNvSpPr txBox="1"/>
          <p:nvPr/>
        </p:nvSpPr>
        <p:spPr>
          <a:xfrm>
            <a:off x="130109" y="140632"/>
            <a:ext cx="1171733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50" normalizeH="0" baseline="0" noProof="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Nhiệt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liệt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mừng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thầy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dự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giờ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chuyên</a:t>
            </a: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6797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E52F-FC53-4BFB-A935-12F95CBBFDFE}"/>
              </a:ext>
            </a:extLst>
          </p:cNvPr>
          <p:cNvSpPr/>
          <p:nvPr/>
        </p:nvSpPr>
        <p:spPr>
          <a:xfrm>
            <a:off x="2573766" y="3429000"/>
            <a:ext cx="6609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78: UÂN UÂT (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9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ần tra">
            <a:hlinkClick r:id="" action="ppaction://media"/>
            <a:extLst>
              <a:ext uri="{FF2B5EF4-FFF2-40B4-BE49-F238E27FC236}">
                <a16:creationId xmlns:a16="http://schemas.microsoft.com/office/drawing/2014/main" id="{D5640D95-21BD-09D5-247A-D3C88C017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-74428"/>
            <a:ext cx="5588295" cy="56565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DD881-9071-27F9-7F46-6B18D4C4AEED}"/>
              </a:ext>
            </a:extLst>
          </p:cNvPr>
          <p:cNvSpPr txBox="1">
            <a:spLocks/>
          </p:cNvSpPr>
          <p:nvPr/>
        </p:nvSpPr>
        <p:spPr>
          <a:xfrm>
            <a:off x="3619500" y="592449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0346E1-A9E1-BE37-6005-6818DE0A5B9F}"/>
              </a:ext>
            </a:extLst>
          </p:cNvPr>
          <p:cNvSpPr txBox="1">
            <a:spLocks/>
          </p:cNvSpPr>
          <p:nvPr/>
        </p:nvSpPr>
        <p:spPr>
          <a:xfrm>
            <a:off x="4641944" y="5805692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1F112D-3DC8-BEC5-F4BF-15C909AE1C3F}"/>
              </a:ext>
            </a:extLst>
          </p:cNvPr>
          <p:cNvSpPr txBox="1">
            <a:spLocks/>
          </p:cNvSpPr>
          <p:nvPr/>
        </p:nvSpPr>
        <p:spPr>
          <a:xfrm>
            <a:off x="3858800" y="5946038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57BFA2-140B-90B5-DF21-CD0801C74600}"/>
              </a:ext>
            </a:extLst>
          </p:cNvPr>
          <p:cNvSpPr txBox="1">
            <a:spLocks/>
          </p:cNvSpPr>
          <p:nvPr/>
        </p:nvSpPr>
        <p:spPr>
          <a:xfrm>
            <a:off x="5600907" y="5826722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382E5-5590-039F-7B0B-FCB92739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139E-35BB-B341-A949-68EE83D8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448979"/>
            <a:ext cx="6444343" cy="46346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CCAC47-5420-5584-9521-77FEC34F8859}"/>
              </a:ext>
            </a:extLst>
          </p:cNvPr>
          <p:cNvSpPr txBox="1">
            <a:spLocks/>
          </p:cNvSpPr>
          <p:nvPr/>
        </p:nvSpPr>
        <p:spPr>
          <a:xfrm>
            <a:off x="3858800" y="5946038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CD5D1E-AEFC-C154-753D-82E93BD8DB9A}"/>
              </a:ext>
            </a:extLst>
          </p:cNvPr>
          <p:cNvSpPr txBox="1">
            <a:spLocks/>
          </p:cNvSpPr>
          <p:nvPr/>
        </p:nvSpPr>
        <p:spPr>
          <a:xfrm>
            <a:off x="5581860" y="5826722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8D9AD3-5123-31B1-15B2-1328D7AF4C96}"/>
              </a:ext>
            </a:extLst>
          </p:cNvPr>
          <p:cNvSpPr txBox="1">
            <a:spLocks/>
          </p:cNvSpPr>
          <p:nvPr/>
        </p:nvSpPr>
        <p:spPr>
          <a:xfrm>
            <a:off x="4329916" y="4719097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B5F4D-4038-2FFB-B49F-9AE12A2A31C1}"/>
              </a:ext>
            </a:extLst>
          </p:cNvPr>
          <p:cNvSpPr txBox="1">
            <a:spLocks/>
          </p:cNvSpPr>
          <p:nvPr/>
        </p:nvSpPr>
        <p:spPr>
          <a:xfrm>
            <a:off x="-394483" y="4712388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CFFBCB-B9F6-032B-0D15-5E2071DBF266}"/>
              </a:ext>
            </a:extLst>
          </p:cNvPr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D5ACDF-3B94-DFA0-DDE5-31C8BB0A3CD1}"/>
              </a:ext>
            </a:extLst>
          </p:cNvPr>
          <p:cNvGrpSpPr/>
          <p:nvPr/>
        </p:nvGrpSpPr>
        <p:grpSpPr>
          <a:xfrm>
            <a:off x="-244085" y="-135669"/>
            <a:ext cx="2621251" cy="941185"/>
            <a:chOff x="63500" y="1426647"/>
            <a:chExt cx="1970814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BA8F8322-41D4-373A-CC49-BA93B5499B20}"/>
                </a:ext>
              </a:extLst>
            </p:cNvPr>
            <p:cNvSpPr/>
            <p:nvPr/>
          </p:nvSpPr>
          <p:spPr>
            <a:xfrm>
              <a:off x="384359" y="1426647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9845E2-00E3-2F35-2A76-F4E81935027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D151D47-71FF-C854-E79F-4EB54FCDF268}"/>
              </a:ext>
            </a:extLst>
          </p:cNvPr>
          <p:cNvSpPr txBox="1">
            <a:spLocks/>
          </p:cNvSpPr>
          <p:nvPr/>
        </p:nvSpPr>
        <p:spPr>
          <a:xfrm>
            <a:off x="627961" y="4593581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33E2EC-2E1E-95F4-71C5-C3F1B8B1F784}"/>
              </a:ext>
            </a:extLst>
          </p:cNvPr>
          <p:cNvSpPr txBox="1">
            <a:spLocks/>
          </p:cNvSpPr>
          <p:nvPr/>
        </p:nvSpPr>
        <p:spPr>
          <a:xfrm>
            <a:off x="9713955" y="4604089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D151F33-8F9F-D994-EA67-92DC89F358FB}"/>
              </a:ext>
            </a:extLst>
          </p:cNvPr>
          <p:cNvSpPr txBox="1">
            <a:spLocks/>
          </p:cNvSpPr>
          <p:nvPr/>
        </p:nvSpPr>
        <p:spPr>
          <a:xfrm>
            <a:off x="6067439" y="4604089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FDED6F-3BBE-C150-8D4B-B51086CCF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8" y="940017"/>
            <a:ext cx="3809253" cy="3412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539CC-1079-F41B-6549-1178CB1E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16" y="1036873"/>
            <a:ext cx="3949383" cy="3301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5A4F38-7487-FCD7-739C-F0CD23EE9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05" y="1221864"/>
            <a:ext cx="3502407" cy="31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96C8F2-2704-DB55-FD3C-60C76FD7882E}"/>
              </a:ext>
            </a:extLst>
          </p:cNvPr>
          <p:cNvGrpSpPr/>
          <p:nvPr/>
        </p:nvGrpSpPr>
        <p:grpSpPr>
          <a:xfrm>
            <a:off x="-244085" y="-135669"/>
            <a:ext cx="2621251" cy="941185"/>
            <a:chOff x="63500" y="1426647"/>
            <a:chExt cx="1970814" cy="705889"/>
          </a:xfrm>
        </p:grpSpPr>
        <p:sp>
          <p:nvSpPr>
            <p:cNvPr id="17" name="Rounded Rectangle 34">
              <a:extLst>
                <a:ext uri="{FF2B5EF4-FFF2-40B4-BE49-F238E27FC236}">
                  <a16:creationId xmlns:a16="http://schemas.microsoft.com/office/drawing/2014/main" id="{5C1C3FE8-7077-6DBF-5CB3-A73480BB9E44}"/>
                </a:ext>
              </a:extLst>
            </p:cNvPr>
            <p:cNvSpPr/>
            <p:nvPr/>
          </p:nvSpPr>
          <p:spPr>
            <a:xfrm>
              <a:off x="384359" y="1426647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17F8EB-8AD7-B9F2-C6EE-5A6693CE446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23D23-C805-DA65-C334-81740BCE4FF3}"/>
              </a:ext>
            </a:extLst>
          </p:cNvPr>
          <p:cNvSpPr txBox="1">
            <a:spLocks/>
          </p:cNvSpPr>
          <p:nvPr/>
        </p:nvSpPr>
        <p:spPr>
          <a:xfrm>
            <a:off x="4167174" y="1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5D511D-7E2D-6491-4A67-3FDA893368FB}"/>
              </a:ext>
            </a:extLst>
          </p:cNvPr>
          <p:cNvSpPr txBox="1">
            <a:spLocks/>
          </p:cNvSpPr>
          <p:nvPr/>
        </p:nvSpPr>
        <p:spPr>
          <a:xfrm>
            <a:off x="6074632" y="49185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2DB50EF-64AC-B79C-5111-7348356B8D62}"/>
              </a:ext>
            </a:extLst>
          </p:cNvPr>
          <p:cNvSpPr txBox="1">
            <a:spLocks/>
          </p:cNvSpPr>
          <p:nvPr/>
        </p:nvSpPr>
        <p:spPr>
          <a:xfrm>
            <a:off x="1131107" y="2489351"/>
            <a:ext cx="1785918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34D55F-3E90-CD1A-AEED-7C17939713AE}"/>
              </a:ext>
            </a:extLst>
          </p:cNvPr>
          <p:cNvSpPr txBox="1">
            <a:spLocks/>
          </p:cNvSpPr>
          <p:nvPr/>
        </p:nvSpPr>
        <p:spPr>
          <a:xfrm>
            <a:off x="1166826" y="3292189"/>
            <a:ext cx="171448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29DCC91-DEDF-CEC1-D837-73136833DFF5}"/>
              </a:ext>
            </a:extLst>
          </p:cNvPr>
          <p:cNvSpPr txBox="1">
            <a:spLocks/>
          </p:cNvSpPr>
          <p:nvPr/>
        </p:nvSpPr>
        <p:spPr>
          <a:xfrm>
            <a:off x="3971271" y="2541467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95EAAAD-6F64-BAB3-E10F-ADDFAFBF4738}"/>
              </a:ext>
            </a:extLst>
          </p:cNvPr>
          <p:cNvSpPr txBox="1">
            <a:spLocks/>
          </p:cNvSpPr>
          <p:nvPr/>
        </p:nvSpPr>
        <p:spPr>
          <a:xfrm>
            <a:off x="3971271" y="3310438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avant"/>
                <a:ea typeface="+mn-ea"/>
                <a:cs typeface="+mn-cs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2924EC9-5EF0-A140-7407-5BAD9F0ECEA7}"/>
              </a:ext>
            </a:extLst>
          </p:cNvPr>
          <p:cNvSpPr txBox="1">
            <a:spLocks/>
          </p:cNvSpPr>
          <p:nvPr/>
        </p:nvSpPr>
        <p:spPr>
          <a:xfrm>
            <a:off x="6881818" y="2489351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khuân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8E3A345-A0E2-28F0-AD79-C9A522CB1D6F}"/>
              </a:ext>
            </a:extLst>
          </p:cNvPr>
          <p:cNvSpPr txBox="1">
            <a:spLocks/>
          </p:cNvSpPr>
          <p:nvPr/>
        </p:nvSpPr>
        <p:spPr>
          <a:xfrm>
            <a:off x="6738942" y="3362554"/>
            <a:ext cx="1714512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F540AD4-967C-681C-39EC-20716F3993CA}"/>
              </a:ext>
            </a:extLst>
          </p:cNvPr>
          <p:cNvSpPr txBox="1">
            <a:spLocks/>
          </p:cNvSpPr>
          <p:nvPr/>
        </p:nvSpPr>
        <p:spPr>
          <a:xfrm>
            <a:off x="9167834" y="2489351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0CC4AA2-2D72-89F1-79FC-357DAA464C0A}"/>
              </a:ext>
            </a:extLst>
          </p:cNvPr>
          <p:cNvSpPr txBox="1">
            <a:spLocks/>
          </p:cNvSpPr>
          <p:nvPr/>
        </p:nvSpPr>
        <p:spPr>
          <a:xfrm>
            <a:off x="8989238" y="3362554"/>
            <a:ext cx="185735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74FEC11-ABB5-8CA7-5236-67CAAA29E59A}"/>
              </a:ext>
            </a:extLst>
          </p:cNvPr>
          <p:cNvSpPr txBox="1">
            <a:spLocks/>
          </p:cNvSpPr>
          <p:nvPr/>
        </p:nvSpPr>
        <p:spPr>
          <a:xfrm>
            <a:off x="966539" y="6028197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946B042-026C-9667-3A32-545789B732AD}"/>
              </a:ext>
            </a:extLst>
          </p:cNvPr>
          <p:cNvSpPr txBox="1">
            <a:spLocks/>
          </p:cNvSpPr>
          <p:nvPr/>
        </p:nvSpPr>
        <p:spPr>
          <a:xfrm>
            <a:off x="4635108" y="6032549"/>
            <a:ext cx="3024059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27023CF-ADE9-3E89-912F-86B2131A2A36}"/>
              </a:ext>
            </a:extLst>
          </p:cNvPr>
          <p:cNvSpPr txBox="1">
            <a:spLocks/>
          </p:cNvSpPr>
          <p:nvPr/>
        </p:nvSpPr>
        <p:spPr>
          <a:xfrm>
            <a:off x="9167834" y="5998984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õ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D:\Downloads\B612_20201215_195830_918.jpg">
            <a:extLst>
              <a:ext uri="{FF2B5EF4-FFF2-40B4-BE49-F238E27FC236}">
                <a16:creationId xmlns:a16="http://schemas.microsoft.com/office/drawing/2014/main" id="{67277675-5B60-06BD-92A3-F083A4D4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190" y="4109827"/>
            <a:ext cx="2921751" cy="1839191"/>
          </a:xfrm>
          <a:prstGeom prst="rect">
            <a:avLst/>
          </a:prstGeom>
          <a:noFill/>
        </p:spPr>
      </p:pic>
      <p:pic>
        <p:nvPicPr>
          <p:cNvPr id="33" name="Picture 3" descr="D:\Downloads\B612_20201215_195903_200.jpg">
            <a:extLst>
              <a:ext uri="{FF2B5EF4-FFF2-40B4-BE49-F238E27FC236}">
                <a16:creationId xmlns:a16="http://schemas.microsoft.com/office/drawing/2014/main" id="{ADF4BE7A-B100-92C6-BF30-391CBBB2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447" y="4136343"/>
            <a:ext cx="2921751" cy="1895637"/>
          </a:xfrm>
          <a:prstGeom prst="rect">
            <a:avLst/>
          </a:prstGeom>
          <a:noFill/>
        </p:spPr>
      </p:pic>
      <p:pic>
        <p:nvPicPr>
          <p:cNvPr id="34" name="Picture 4" descr="D:\Downloads\B612_20201215_195938_157.jpg">
            <a:extLst>
              <a:ext uri="{FF2B5EF4-FFF2-40B4-BE49-F238E27FC236}">
                <a16:creationId xmlns:a16="http://schemas.microsoft.com/office/drawing/2014/main" id="{BD20208D-CD1E-5DA5-A7EE-1F78E0BF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4525" y="4103346"/>
            <a:ext cx="2786783" cy="1895638"/>
          </a:xfrm>
          <a:prstGeom prst="rect">
            <a:avLst/>
          </a:prstGeom>
          <a:noFill/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7CB555-80F0-33E7-50E8-566D4917B673}"/>
              </a:ext>
            </a:extLst>
          </p:cNvPr>
          <p:cNvSpPr txBox="1">
            <a:spLocks/>
          </p:cNvSpPr>
          <p:nvPr/>
        </p:nvSpPr>
        <p:spPr>
          <a:xfrm>
            <a:off x="4635108" y="921631"/>
            <a:ext cx="1222873" cy="81612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DC89E2-0A17-22CB-7F98-38BD3C9F7841}"/>
              </a:ext>
            </a:extLst>
          </p:cNvPr>
          <p:cNvSpPr txBox="1">
            <a:spLocks/>
          </p:cNvSpPr>
          <p:nvPr/>
        </p:nvSpPr>
        <p:spPr>
          <a:xfrm>
            <a:off x="5900097" y="925694"/>
            <a:ext cx="1222874" cy="81612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38D0295-2DA2-051D-3513-ACE00AF15F82}"/>
              </a:ext>
            </a:extLst>
          </p:cNvPr>
          <p:cNvSpPr txBox="1">
            <a:spLocks/>
          </p:cNvSpPr>
          <p:nvPr/>
        </p:nvSpPr>
        <p:spPr>
          <a:xfrm>
            <a:off x="4635108" y="1783770"/>
            <a:ext cx="2487863" cy="70151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AD50E0-6E5E-9F52-4BF4-F8FFFF819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84039" r="49663" b="7980"/>
          <a:stretch>
            <a:fillRect/>
          </a:stretch>
        </p:blipFill>
        <p:spPr bwMode="auto">
          <a:xfrm>
            <a:off x="251748" y="1329070"/>
            <a:ext cx="11444065" cy="419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49F57D-B77C-61E3-B7AB-53A3E43C0110}"/>
              </a:ext>
            </a:extLst>
          </p:cNvPr>
          <p:cNvGrpSpPr/>
          <p:nvPr/>
        </p:nvGrpSpPr>
        <p:grpSpPr>
          <a:xfrm>
            <a:off x="-265350" y="-178199"/>
            <a:ext cx="2621251" cy="941185"/>
            <a:chOff x="63500" y="1426647"/>
            <a:chExt cx="1970814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88CD8F32-3410-A656-4C3A-0E47ECC279E4}"/>
                </a:ext>
              </a:extLst>
            </p:cNvPr>
            <p:cNvSpPr/>
            <p:nvPr/>
          </p:nvSpPr>
          <p:spPr>
            <a:xfrm>
              <a:off x="384359" y="1426647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5C213-4BFF-64F8-76D5-9D22A290EF1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69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4480-F577-DAF5-4FD0-2BEC4DF1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">
            <a:hlinkClick r:id="" action="ppaction://media"/>
            <a:extLst>
              <a:ext uri="{FF2B5EF4-FFF2-40B4-BE49-F238E27FC236}">
                <a16:creationId xmlns:a16="http://schemas.microsoft.com/office/drawing/2014/main" id="{02C5D6ED-CE49-CFC7-B107-3D570B2343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8126" cy="685799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B6019-3A1B-EDCF-1D56-DF8DDA4D7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" y="25939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34996E52-DD35-FE47-173D-C2ED5A85A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42" y="1087064"/>
            <a:ext cx="3312361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15ABCEE6-BCD1-A193-F727-3D5FC1473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69" y="1074621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F09BF762-D03E-B31B-4024-310DDA46C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77" y="340783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53D3E510-6936-B3D2-DA4F-7391246F4E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19" y="3361041"/>
            <a:ext cx="3176291" cy="2291295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E5E00F7C-238F-C0C4-4A32-05234A3F7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73" y="1051061"/>
            <a:ext cx="3312366" cy="2476354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EFBDE291-926C-AAAB-AA26-004D857BB8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69" y="1087064"/>
            <a:ext cx="3251571" cy="2367272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BC38F810-ADA6-16D6-B4EA-CAACD0A347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29" y="3429000"/>
            <a:ext cx="3176291" cy="2371035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60417244-9323-ACB3-2E51-B6B10FB377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19" y="3342285"/>
            <a:ext cx="3173458" cy="2456482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EDB93E3-C743-5B47-B14A-678A4FC181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EDD94D4A-C012-93CC-59CB-5F7E1BE200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277439" y="2115735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5DFD6-DB33-F137-F845-BFD9082839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F0ACA-7B62-555D-FAF5-B51E2ABB86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219974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4CFC6634-E5C4-329D-B1AF-D46C65481B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 vol="0">
                <p:cTn id="7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61791" y="2321004"/>
            <a:ext cx="898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812363" y="2020501"/>
            <a:ext cx="8301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3526021" y="1962031"/>
            <a:ext cx="38619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09675" y="1483861"/>
            <a:ext cx="977264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Vịnh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Long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nhiên</a:t>
            </a:r>
            <a:endParaRPr lang="en-US" sz="6000" b="1" dirty="0">
              <a:solidFill>
                <a:schemeClr val="accent4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08A5-3661-649B-81AB-65136C3F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xVerse_V5_Image_Text_360P">
            <a:hlinkClick r:id="" action="ppaction://media"/>
            <a:extLst>
              <a:ext uri="{FF2B5EF4-FFF2-40B4-BE49-F238E27FC236}">
                <a16:creationId xmlns:a16="http://schemas.microsoft.com/office/drawing/2014/main" id="{3293D7D6-69AE-A2CB-A4D8-79B61251F2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8126" cy="5660571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730995-6612-DB8C-B8A5-D0CF2851AB56}"/>
              </a:ext>
            </a:extLst>
          </p:cNvPr>
          <p:cNvSpPr txBox="1">
            <a:spLocks/>
          </p:cNvSpPr>
          <p:nvPr/>
        </p:nvSpPr>
        <p:spPr>
          <a:xfrm>
            <a:off x="-336186" y="5671456"/>
            <a:ext cx="12703582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em xem chương trình nghệ thuật chào xuân.</a:t>
            </a:r>
            <a:endParaRPr kumimoji="0" lang="en-US" sz="425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726753-A822-59FB-528E-A226D3FD2016}"/>
              </a:ext>
            </a:extLst>
          </p:cNvPr>
          <p:cNvSpPr txBox="1">
            <a:spLocks/>
          </p:cNvSpPr>
          <p:nvPr/>
        </p:nvSpPr>
        <p:spPr>
          <a:xfrm>
            <a:off x="9037792" y="5378701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425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A31119-2AB0-5264-DEF6-BA2C23C41100}"/>
              </a:ext>
            </a:extLst>
          </p:cNvPr>
          <p:cNvSpPr txBox="1">
            <a:spLocks/>
          </p:cNvSpPr>
          <p:nvPr/>
        </p:nvSpPr>
        <p:spPr>
          <a:xfrm>
            <a:off x="5046639" y="5965088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425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D7E5A7-3E5B-30E2-23FB-A9752C31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6271C4-5187-0E39-345E-21F340F93680}"/>
              </a:ext>
            </a:extLst>
          </p:cNvPr>
          <p:cNvSpPr/>
          <p:nvPr/>
        </p:nvSpPr>
        <p:spPr>
          <a:xfrm>
            <a:off x="1143000" y="228600"/>
            <a:ext cx="9677400" cy="3289041"/>
          </a:xfrm>
          <a:prstGeom prst="roundRect">
            <a:avLst>
              <a:gd name="adj" fmla="val 8726"/>
            </a:avLst>
          </a:prstGeom>
          <a:solidFill>
            <a:schemeClr val="bg1">
              <a:alpha val="85000"/>
            </a:schemeClr>
          </a:solidFill>
          <a:ln w="38100">
            <a:solidFill>
              <a:srgbClr val="F74F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4F784-BC28-4E43-B986-33FB8DF81939}"/>
              </a:ext>
            </a:extLst>
          </p:cNvPr>
          <p:cNvSpPr txBox="1"/>
          <p:nvPr/>
        </p:nvSpPr>
        <p:spPr>
          <a:xfrm>
            <a:off x="4734046" y="228600"/>
            <a:ext cx="297180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78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787E65-B5DD-9FE1-1FDB-854BEB0203C4}"/>
              </a:ext>
            </a:extLst>
          </p:cNvPr>
          <p:cNvSpPr txBox="1">
            <a:spLocks/>
          </p:cNvSpPr>
          <p:nvPr/>
        </p:nvSpPr>
        <p:spPr>
          <a:xfrm>
            <a:off x="623015" y="15133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UÂT</a:t>
            </a:r>
          </a:p>
        </p:txBody>
      </p:sp>
    </p:spTree>
    <p:extLst>
      <p:ext uri="{BB962C8B-B14F-4D97-AF65-F5344CB8AC3E}">
        <p14:creationId xmlns:p14="http://schemas.microsoft.com/office/powerpoint/2010/main" val="39645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3B1A02F-85D3-1CDF-CCF8-9D3ADE15A05E}"/>
              </a:ext>
            </a:extLst>
          </p:cNvPr>
          <p:cNvGrpSpPr/>
          <p:nvPr/>
        </p:nvGrpSpPr>
        <p:grpSpPr>
          <a:xfrm>
            <a:off x="-244085" y="-132243"/>
            <a:ext cx="2621250" cy="941185"/>
            <a:chOff x="63500" y="1429216"/>
            <a:chExt cx="1970813" cy="705889"/>
          </a:xfrm>
        </p:grpSpPr>
        <p:sp>
          <p:nvSpPr>
            <p:cNvPr id="34" name="Rounded Rectangle 34">
              <a:extLst>
                <a:ext uri="{FF2B5EF4-FFF2-40B4-BE49-F238E27FC236}">
                  <a16:creationId xmlns:a16="http://schemas.microsoft.com/office/drawing/2014/main" id="{FE091A4B-6033-5896-3A65-260304F414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3AC86C-6B1E-0D6C-498B-081D118F12F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EAE9D9C-608B-2EAA-27DA-6841F4931098}"/>
              </a:ext>
            </a:extLst>
          </p:cNvPr>
          <p:cNvSpPr txBox="1">
            <a:spLocks/>
          </p:cNvSpPr>
          <p:nvPr/>
        </p:nvSpPr>
        <p:spPr>
          <a:xfrm>
            <a:off x="4007691" y="1628616"/>
            <a:ext cx="2088309" cy="983424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B387F7-7AC3-74A2-70A6-10BDAA54F905}"/>
              </a:ext>
            </a:extLst>
          </p:cNvPr>
          <p:cNvSpPr txBox="1">
            <a:spLocks/>
          </p:cNvSpPr>
          <p:nvPr/>
        </p:nvSpPr>
        <p:spPr>
          <a:xfrm>
            <a:off x="6224560" y="1628616"/>
            <a:ext cx="2088309" cy="1038384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E1F845-8181-8046-17F6-390760D84FEF}"/>
              </a:ext>
            </a:extLst>
          </p:cNvPr>
          <p:cNvSpPr txBox="1">
            <a:spLocks/>
          </p:cNvSpPr>
          <p:nvPr/>
        </p:nvSpPr>
        <p:spPr>
          <a:xfrm>
            <a:off x="4007691" y="2721235"/>
            <a:ext cx="4249340" cy="146976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AC0A74-4CFE-0FDF-B215-9BEC237DB669}"/>
              </a:ext>
            </a:extLst>
          </p:cNvPr>
          <p:cNvSpPr txBox="1">
            <a:spLocks/>
          </p:cNvSpPr>
          <p:nvPr/>
        </p:nvSpPr>
        <p:spPr>
          <a:xfrm>
            <a:off x="3504196" y="504093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BDCF7B-35DC-B56B-C2E7-A4A28AC6C33D}"/>
              </a:ext>
            </a:extLst>
          </p:cNvPr>
          <p:cNvSpPr txBox="1">
            <a:spLocks/>
          </p:cNvSpPr>
          <p:nvPr/>
        </p:nvSpPr>
        <p:spPr>
          <a:xfrm>
            <a:off x="6559072" y="504093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BF2B32-6376-CA43-E378-9875B83935E4}"/>
              </a:ext>
            </a:extLst>
          </p:cNvPr>
          <p:cNvSpPr txBox="1">
            <a:spLocks/>
          </p:cNvSpPr>
          <p:nvPr/>
        </p:nvSpPr>
        <p:spPr>
          <a:xfrm>
            <a:off x="439752" y="5804067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172F5D-C145-6865-26F8-D4BBE3AF8CD3}"/>
              </a:ext>
            </a:extLst>
          </p:cNvPr>
          <p:cNvSpPr txBox="1">
            <a:spLocks/>
          </p:cNvSpPr>
          <p:nvPr/>
        </p:nvSpPr>
        <p:spPr>
          <a:xfrm>
            <a:off x="3279357" y="5780125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333331-5583-C316-650D-80C37554C7CA}"/>
              </a:ext>
            </a:extLst>
          </p:cNvPr>
          <p:cNvSpPr txBox="1">
            <a:spLocks/>
          </p:cNvSpPr>
          <p:nvPr/>
        </p:nvSpPr>
        <p:spPr>
          <a:xfrm>
            <a:off x="6543816" y="5780211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5BA6D3-1CC7-ADC4-7EC1-A2FF3F288595}"/>
              </a:ext>
            </a:extLst>
          </p:cNvPr>
          <p:cNvSpPr txBox="1">
            <a:spLocks/>
          </p:cNvSpPr>
          <p:nvPr/>
        </p:nvSpPr>
        <p:spPr>
          <a:xfrm>
            <a:off x="1168282" y="5623575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39AB3F4-4065-ECC4-C943-56227CB4284C}"/>
              </a:ext>
            </a:extLst>
          </p:cNvPr>
          <p:cNvSpPr txBox="1">
            <a:spLocks/>
          </p:cNvSpPr>
          <p:nvPr/>
        </p:nvSpPr>
        <p:spPr>
          <a:xfrm>
            <a:off x="3816856" y="5590607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651DDF-6FFA-EDCD-B54C-FD9BA5E17546}"/>
              </a:ext>
            </a:extLst>
          </p:cNvPr>
          <p:cNvSpPr txBox="1">
            <a:spLocks/>
          </p:cNvSpPr>
          <p:nvPr/>
        </p:nvSpPr>
        <p:spPr>
          <a:xfrm>
            <a:off x="7074008" y="5590607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AA5CCD9-7190-6614-DD96-448B9B84D4A1}"/>
              </a:ext>
            </a:extLst>
          </p:cNvPr>
          <p:cNvSpPr txBox="1">
            <a:spLocks/>
          </p:cNvSpPr>
          <p:nvPr/>
        </p:nvSpPr>
        <p:spPr>
          <a:xfrm>
            <a:off x="9108212" y="5780125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8576663-9D9E-0124-3435-25320456D003}"/>
              </a:ext>
            </a:extLst>
          </p:cNvPr>
          <p:cNvSpPr txBox="1">
            <a:spLocks/>
          </p:cNvSpPr>
          <p:nvPr/>
        </p:nvSpPr>
        <p:spPr>
          <a:xfrm>
            <a:off x="9618455" y="5598464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648EED4-B945-2127-9028-9624B59ED049}"/>
              </a:ext>
            </a:extLst>
          </p:cNvPr>
          <p:cNvSpPr txBox="1">
            <a:spLocks/>
          </p:cNvSpPr>
          <p:nvPr/>
        </p:nvSpPr>
        <p:spPr>
          <a:xfrm>
            <a:off x="489831" y="4781900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920B9AE-187B-BE57-E036-CC3DF60C3F7D}"/>
              </a:ext>
            </a:extLst>
          </p:cNvPr>
          <p:cNvSpPr txBox="1">
            <a:spLocks/>
          </p:cNvSpPr>
          <p:nvPr/>
        </p:nvSpPr>
        <p:spPr>
          <a:xfrm>
            <a:off x="3562080" y="4781900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1C604E9-B6DB-0F72-D64B-110DA6B67800}"/>
              </a:ext>
            </a:extLst>
          </p:cNvPr>
          <p:cNvSpPr txBox="1">
            <a:spLocks/>
          </p:cNvSpPr>
          <p:nvPr/>
        </p:nvSpPr>
        <p:spPr>
          <a:xfrm>
            <a:off x="6400168" y="4758161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9009032-E470-A57D-46E2-C3311048C0B2}"/>
              </a:ext>
            </a:extLst>
          </p:cNvPr>
          <p:cNvSpPr txBox="1">
            <a:spLocks/>
          </p:cNvSpPr>
          <p:nvPr/>
        </p:nvSpPr>
        <p:spPr>
          <a:xfrm>
            <a:off x="1377871" y="4599693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6F86287-AC1E-3036-9F25-529507FD0750}"/>
              </a:ext>
            </a:extLst>
          </p:cNvPr>
          <p:cNvSpPr txBox="1">
            <a:spLocks/>
          </p:cNvSpPr>
          <p:nvPr/>
        </p:nvSpPr>
        <p:spPr>
          <a:xfrm>
            <a:off x="4152719" y="460502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BA8A5DD-8530-BB29-524D-C95191D3BD6B}"/>
              </a:ext>
            </a:extLst>
          </p:cNvPr>
          <p:cNvSpPr txBox="1">
            <a:spLocks/>
          </p:cNvSpPr>
          <p:nvPr/>
        </p:nvSpPr>
        <p:spPr>
          <a:xfrm>
            <a:off x="7175477" y="4568646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A370691-29FE-7724-AF88-76ACE1A99635}"/>
              </a:ext>
            </a:extLst>
          </p:cNvPr>
          <p:cNvSpPr txBox="1">
            <a:spLocks/>
          </p:cNvSpPr>
          <p:nvPr/>
        </p:nvSpPr>
        <p:spPr>
          <a:xfrm>
            <a:off x="9020238" y="4758161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174CBAF-1D01-A42B-D080-1C73295A9121}"/>
              </a:ext>
            </a:extLst>
          </p:cNvPr>
          <p:cNvSpPr txBox="1">
            <a:spLocks/>
          </p:cNvSpPr>
          <p:nvPr/>
        </p:nvSpPr>
        <p:spPr>
          <a:xfrm>
            <a:off x="9607438" y="4577659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2042</TotalTime>
  <Words>137</Words>
  <Application>Microsoft Office PowerPoint</Application>
  <PresentationFormat>Widescreen</PresentationFormat>
  <Paragraphs>76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Calibri Light</vt:lpstr>
      <vt:lpstr>Arial</vt:lpstr>
      <vt:lpstr>Arial-Rounded</vt:lpstr>
      <vt:lpstr>UTM Avo</vt:lpstr>
      <vt:lpstr>Arial Rounded MT Bold</vt:lpstr>
      <vt:lpstr>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121</cp:revision>
  <dcterms:created xsi:type="dcterms:W3CDTF">2018-11-27T03:58:53Z</dcterms:created>
  <dcterms:modified xsi:type="dcterms:W3CDTF">2025-12-22T14:25:58Z</dcterms:modified>
</cp:coreProperties>
</file>