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3"/>
  </p:notesMasterIdLst>
  <p:sldIdLst>
    <p:sldId id="257" r:id="rId5"/>
    <p:sldId id="307" r:id="rId6"/>
    <p:sldId id="262" r:id="rId7"/>
    <p:sldId id="308" r:id="rId8"/>
    <p:sldId id="309" r:id="rId9"/>
    <p:sldId id="310" r:id="rId10"/>
    <p:sldId id="259" r:id="rId11"/>
    <p:sldId id="256" r:id="rId12"/>
    <p:sldId id="266" r:id="rId13"/>
    <p:sldId id="263" r:id="rId14"/>
    <p:sldId id="258" r:id="rId15"/>
    <p:sldId id="311" r:id="rId16"/>
    <p:sldId id="312" r:id="rId17"/>
    <p:sldId id="313" r:id="rId18"/>
    <p:sldId id="264" r:id="rId19"/>
    <p:sldId id="261" r:id="rId20"/>
    <p:sldId id="315" r:id="rId21"/>
    <p:sldId id="2882" r:id="rId22"/>
    <p:sldId id="2883" r:id="rId23"/>
    <p:sldId id="2884" r:id="rId24"/>
    <p:sldId id="314" r:id="rId25"/>
    <p:sldId id="2885" r:id="rId26"/>
    <p:sldId id="2886" r:id="rId27"/>
    <p:sldId id="2887" r:id="rId28"/>
    <p:sldId id="274" r:id="rId29"/>
    <p:sldId id="320" r:id="rId30"/>
    <p:sldId id="317" r:id="rId31"/>
    <p:sldId id="26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80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1/12/2026</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1/12/2026</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0B4F94D2-1F7E-B890-278D-FB68905F5F6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B993E64-0F2C-DB43-5342-E8B0BA11E9C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1/12/2026</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7.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55.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png"/><Relationship Id="rId5" Type="http://schemas.openxmlformats.org/officeDocument/2006/relationships/image" Target="../media/image53.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image" Target="../media/image3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6.svg"/><Relationship Id="rId12"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26.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8.png"/><Relationship Id="rId7" Type="http://schemas.openxmlformats.org/officeDocument/2006/relationships/image" Target="../media/image36.svg"/><Relationship Id="rId12"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6.wdp"/><Relationship Id="rId5" Type="http://schemas.openxmlformats.org/officeDocument/2006/relationships/image" Target="../media/image35.png"/><Relationship Id="rId10" Type="http://schemas.openxmlformats.org/officeDocument/2006/relationships/image" Target="../media/image47.png"/><Relationship Id="rId4" Type="http://schemas.openxmlformats.org/officeDocument/2006/relationships/image" Target="../media/image26.sv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9.png"/><Relationship Id="rId12"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9.png"/><Relationship Id="rId10" Type="http://schemas.openxmlformats.org/officeDocument/2006/relationships/image" Target="../media/image50.png"/><Relationship Id="rId4" Type="http://schemas.openxmlformats.org/officeDocument/2006/relationships/image" Target="../media/image36.sv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5.png"/><Relationship Id="rId10" Type="http://schemas.openxmlformats.org/officeDocument/2006/relationships/image" Target="../media/image39.png"/><Relationship Id="rId4" Type="http://schemas.openxmlformats.org/officeDocument/2006/relationships/image" Target="../media/image72.sv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5.xml"/><Relationship Id="rId5" Type="http://schemas.openxmlformats.org/officeDocument/2006/relationships/image" Target="../media/image9.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5.xml"/><Relationship Id="rId5" Type="http://schemas.openxmlformats.org/officeDocument/2006/relationships/image" Target="../media/image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5.xml"/><Relationship Id="rId5" Type="http://schemas.openxmlformats.org/officeDocument/2006/relationships/image" Target="../media/image9.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3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9.png"/><Relationship Id="rId12"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9.png"/><Relationship Id="rId10" Type="http://schemas.openxmlformats.org/officeDocument/2006/relationships/image" Target="../media/image50.png"/><Relationship Id="rId4" Type="http://schemas.openxmlformats.org/officeDocument/2006/relationships/image" Target="../media/image36.sv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7.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control" Target="../activeX/activeX2.xml"/><Relationship Id="rId7" Type="http://schemas.openxmlformats.org/officeDocument/2006/relationships/image" Target="../media/image6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3.png"/><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62.wmf"/></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8.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2.wdp"/><Relationship Id="rId2" Type="http://schemas.openxmlformats.org/officeDocument/2006/relationships/image" Target="../media/image4.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18.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18.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3.wdp"/><Relationship Id="rId2" Type="http://schemas.openxmlformats.org/officeDocument/2006/relationships/image" Target="../media/image4.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18.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4.wdp"/><Relationship Id="rId2" Type="http://schemas.openxmlformats.org/officeDocument/2006/relationships/image" Target="../media/image4.jpe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18.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7.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6.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pic>
        <p:nvPicPr>
          <p:cNvPr id="23" name="Picture 22" descr="A round pink label with white text and a black background&#10;&#10;Description automatically generated">
            <a:extLst>
              <a:ext uri="{FF2B5EF4-FFF2-40B4-BE49-F238E27FC236}">
                <a16:creationId xmlns:a16="http://schemas.microsoft.com/office/drawing/2014/main" id="{130B735A-82F1-F1A5-50A4-7947FABC9F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06600" y="8267700"/>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6017477"/>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369C44B8-FBFE-D149-B2AD-D1997856C5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E61A18FA-8236-572B-3C04-09F6CEA126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8600" y="6210300"/>
            <a:ext cx="2380952" cy="2380952"/>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pic>
        <p:nvPicPr>
          <p:cNvPr id="11" name="Picture 10" descr="A round pink label with white text and a black background&#10;&#10;Description automatically generated">
            <a:extLst>
              <a:ext uri="{FF2B5EF4-FFF2-40B4-BE49-F238E27FC236}">
                <a16:creationId xmlns:a16="http://schemas.microsoft.com/office/drawing/2014/main" id="{3FF23A4D-2180-E181-6D76-A4F09771B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spid="1026" name="TextBox1" r:id="rId2" imgW="6753240" imgH="4591080"/>
        </mc:Choice>
        <mc:Fallback>
          <p:control name="TextBox1" r:id="rId2" imgW="6753240" imgH="459108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9"/>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spid="1027" name="TextBox2" r:id="rId3" imgW="6753240" imgH="4591080"/>
        </mc:Choice>
        <mc:Fallback>
          <p:control name="TextBox2" r:id="rId3" imgW="6753240" imgH="459108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9"/>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6204A177-CF5F-9564-58EA-3FA976066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839</Words>
  <Application>Microsoft Office PowerPoint</Application>
  <PresentationFormat>Custom</PresentationFormat>
  <Paragraphs>89</Paragraphs>
  <Slides>28</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宋体</vt:lpstr>
      <vt:lpstr>#9Slide07 Baloo Tamma</vt:lpstr>
      <vt:lpstr>Arial</vt:lpstr>
      <vt:lpstr>Calibri</vt:lpstr>
      <vt:lpstr>Calibri Light</vt:lpstr>
      <vt:lpstr>Cambria</vt:lpstr>
      <vt:lpstr>等线</vt:lpstr>
      <vt:lpstr>Handyman</vt:lpstr>
      <vt:lpstr>More Sugar</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34</cp:revision>
  <dcterms:created xsi:type="dcterms:W3CDTF">2006-08-16T00:00:00Z</dcterms:created>
  <dcterms:modified xsi:type="dcterms:W3CDTF">2026-01-12T07:35:15Z</dcterms:modified>
  <dc:identifier>DAGR2Yeb-4Y</dc:identifier>
</cp:coreProperties>
</file>