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1" r:id="rId3"/>
    <p:sldMasterId id="2147483687" r:id="rId4"/>
    <p:sldMasterId id="2147483701" r:id="rId5"/>
  </p:sldMasterIdLst>
  <p:notesMasterIdLst>
    <p:notesMasterId r:id="rId29"/>
  </p:notesMasterIdLst>
  <p:sldIdLst>
    <p:sldId id="4429" r:id="rId6"/>
    <p:sldId id="4431" r:id="rId7"/>
    <p:sldId id="267" r:id="rId8"/>
    <p:sldId id="269" r:id="rId9"/>
    <p:sldId id="270" r:id="rId10"/>
    <p:sldId id="271" r:id="rId11"/>
    <p:sldId id="272" r:id="rId12"/>
    <p:sldId id="4433" r:id="rId13"/>
    <p:sldId id="4434" r:id="rId14"/>
    <p:sldId id="4411" r:id="rId15"/>
    <p:sldId id="4447" r:id="rId16"/>
    <p:sldId id="4435" r:id="rId17"/>
    <p:sldId id="4437" r:id="rId18"/>
    <p:sldId id="4420" r:id="rId19"/>
    <p:sldId id="329" r:id="rId20"/>
    <p:sldId id="330" r:id="rId21"/>
    <p:sldId id="331" r:id="rId22"/>
    <p:sldId id="322" r:id="rId23"/>
    <p:sldId id="4449" r:id="rId24"/>
    <p:sldId id="4450" r:id="rId25"/>
    <p:sldId id="4451" r:id="rId26"/>
    <p:sldId id="4454" r:id="rId27"/>
    <p:sldId id="265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2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4" d="100"/>
          <a:sy n="54" d="100"/>
        </p:scale>
        <p:origin x="336" y="84"/>
      </p:cViewPr>
      <p:guideLst>
        <p:guide orient="horz" pos="2128"/>
        <p:guide pos="28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4-08-13T09:35:2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11677 10971 0,'371'582'32,"-742"-1164"-32,980 1403 15,-186-610 1,-159-104 0,6695 659 124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>
              <a:fillRect/>
            </a:stretch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t>2025/8/18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>
              <a:fillRect/>
            </a:stretch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>
              <a:fillRect/>
            </a:stretch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and school supplies&#10;&#10;Description automatically generate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8665" y="324365"/>
            <a:ext cx="17355065" cy="9591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FA8D0A9-E261-4C4A-93F7-7CC778E8C7E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1CB1648E-5A89-44A9-BCBD-611F3E19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11973065" y="5571351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682339" y="5571351"/>
            <a:ext cx="8994078" cy="4382534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7465391" y="8936838"/>
            <a:ext cx="106427" cy="3332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14406548" y="8504658"/>
            <a:ext cx="896090" cy="21656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74" y="7124742"/>
            <a:ext cx="18288024" cy="166025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8066454"/>
            <a:ext cx="18288024" cy="12400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7280715" y="7814309"/>
            <a:ext cx="11007314" cy="247270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5" y="8701530"/>
            <a:ext cx="17923802" cy="11346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9152327"/>
            <a:ext cx="18288024" cy="11346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21" tIns="182821" rIns="182821" bIns="182821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10759848" y="7248216"/>
            <a:ext cx="5163044" cy="1753562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7" tIns="137137" rIns="137137" bIns="137137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8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6336000" y="4294250"/>
            <a:ext cx="5616000" cy="11220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6336024" y="4932383"/>
            <a:ext cx="5616000" cy="14394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marL="914400" lvl="0" indent="-65976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828800" lvl="1" indent="-65976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742565" lvl="2" indent="-65976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3656965" lvl="3" indent="-65976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4571365" lvl="4" indent="-65976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5485765" lvl="5" indent="-65976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6400165" lvl="6" indent="-65976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7313295" lvl="7" indent="-65976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8227695" lvl="8" indent="-65976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6336000" y="2169750"/>
            <a:ext cx="5616000" cy="1439400"/>
          </a:xfrm>
          <a:prstGeom prst="rect">
            <a:avLst/>
          </a:prstGeom>
        </p:spPr>
        <p:txBody>
          <a:bodyPr spcFirstLastPara="1" wrap="square" lIns="91410" tIns="91410" rIns="91410" bIns="9141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 of school supplies&#10;&#10;Description automatically generated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5836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4754880" y="13175642"/>
            <a:ext cx="10218420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673327" y="0"/>
            <a:ext cx="1874682" cy="749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4882" y="9696164"/>
            <a:ext cx="2176461" cy="7498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4.sv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4.sv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85.png"/><Relationship Id="rId3" Type="http://schemas.openxmlformats.org/officeDocument/2006/relationships/audio" Target="NULL"/><Relationship Id="rId7" Type="http://schemas.openxmlformats.org/officeDocument/2006/relationships/image" Target="../media/image68.GIF"/><Relationship Id="rId12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11" Type="http://schemas.openxmlformats.org/officeDocument/2006/relationships/image" Target="../media/image83.png"/><Relationship Id="rId5" Type="http://schemas.openxmlformats.org/officeDocument/2006/relationships/audio" Target="../media/audio4.wav"/><Relationship Id="rId15" Type="http://schemas.openxmlformats.org/officeDocument/2006/relationships/image" Target="../media/image23.wmf"/><Relationship Id="rId10" Type="http://schemas.openxmlformats.org/officeDocument/2006/relationships/image" Target="../media/image66.GIF"/><Relationship Id="rId4" Type="http://schemas.openxmlformats.org/officeDocument/2006/relationships/audio" Target="../media/audio3.wav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90.png"/><Relationship Id="rId3" Type="http://schemas.openxmlformats.org/officeDocument/2006/relationships/audio" Target="NULL"/><Relationship Id="rId7" Type="http://schemas.openxmlformats.org/officeDocument/2006/relationships/image" Target="../media/image68.GIF"/><Relationship Id="rId12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11" Type="http://schemas.openxmlformats.org/officeDocument/2006/relationships/image" Target="../media/image88.png"/><Relationship Id="rId5" Type="http://schemas.openxmlformats.org/officeDocument/2006/relationships/audio" Target="../media/audio3.wav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66.GIF"/><Relationship Id="rId1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94.png"/><Relationship Id="rId3" Type="http://schemas.openxmlformats.org/officeDocument/2006/relationships/audio" Target="NULL"/><Relationship Id="rId7" Type="http://schemas.openxmlformats.org/officeDocument/2006/relationships/image" Target="../media/image68.GIF"/><Relationship Id="rId12" Type="http://schemas.openxmlformats.org/officeDocument/2006/relationships/image" Target="../media/image9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11" Type="http://schemas.openxmlformats.org/officeDocument/2006/relationships/image" Target="../media/image92.png"/><Relationship Id="rId5" Type="http://schemas.openxmlformats.org/officeDocument/2006/relationships/audio" Target="../media/audio3.wav"/><Relationship Id="rId10" Type="http://schemas.openxmlformats.org/officeDocument/2006/relationships/image" Target="../media/image91.png"/><Relationship Id="rId4" Type="http://schemas.openxmlformats.org/officeDocument/2006/relationships/audio" Target="../media/audio4.wav"/><Relationship Id="rId9" Type="http://schemas.openxmlformats.org/officeDocument/2006/relationships/image" Target="../media/image66.GIF"/><Relationship Id="rId14" Type="http://schemas.openxmlformats.org/officeDocument/2006/relationships/image" Target="../media/image2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02.svg"/><Relationship Id="rId3" Type="http://schemas.openxmlformats.org/officeDocument/2006/relationships/image" Target="../media/image45.svg"/><Relationship Id="rId7" Type="http://schemas.openxmlformats.org/officeDocument/2006/relationships/image" Target="../media/image96.svg"/><Relationship Id="rId12" Type="http://schemas.openxmlformats.org/officeDocument/2006/relationships/image" Target="../media/image76.png"/><Relationship Id="rId2" Type="http://schemas.openxmlformats.org/officeDocument/2006/relationships/image" Target="../media/image4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00.svg"/><Relationship Id="rId5" Type="http://schemas.openxmlformats.org/officeDocument/2006/relationships/image" Target="../media/image68.svg"/><Relationship Id="rId15" Type="http://schemas.openxmlformats.org/officeDocument/2006/relationships/image" Target="../media/image60.svg"/><Relationship Id="rId10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image" Target="../media/image98.sv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NULL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wmf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audio" Target="NULL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wmf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audio" Target="NULL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_Văn_Bản 3"/>
          <p:cNvSpPr txBox="1"/>
          <p:nvPr/>
        </p:nvSpPr>
        <p:spPr>
          <a:xfrm>
            <a:off x="2723766" y="3695808"/>
            <a:ext cx="13137119" cy="2286000"/>
          </a:xfrm>
          <a:prstGeom prst="rect">
            <a:avLst/>
          </a:prstGeom>
          <a:noFill/>
        </p:spPr>
        <p:txBody>
          <a:bodyPr spcFirstLastPara="1" lIns="163182" tIns="81592" rIns="163182" bIns="81592">
            <a:prstTxWarp prst="textArchUp">
              <a:avLst>
                <a:gd name="adj" fmla="val 10898536"/>
              </a:avLst>
            </a:prstTxWarp>
            <a:spAutoFit/>
          </a:bodyPr>
          <a:lstStyle/>
          <a:p>
            <a:pPr algn="ctr" defTabSz="914400">
              <a:defRPr/>
            </a:pP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>
              <a:defRPr/>
            </a:pP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438598" y="4762684"/>
            <a:ext cx="13730288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600" b="1" dirty="0" err="1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6600" b="1" dirty="0" smtClean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altLang="en-US" sz="6600" b="1" dirty="0">
              <a:solidFill>
                <a:srgbClr val="802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994212" y="6221507"/>
            <a:ext cx="13003444" cy="11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 </a:t>
            </a:r>
            <a:endParaRPr lang="en-US" altLang="en-US" sz="6600" b="1" dirty="0">
              <a:solidFill>
                <a:srgbClr val="8028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46612" y="7516698"/>
            <a:ext cx="13003444" cy="11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80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ÂN SỐ THẬP PHÂN (KNTT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3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05000" y="2628900"/>
            <a:ext cx="12496800" cy="587121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28800" y="3536315"/>
                <a:ext cx="4825365" cy="1019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36315"/>
                <a:ext cx="4825365" cy="10191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09800" y="5524500"/>
                <a:ext cx="6445885" cy="1019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;...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524500"/>
                <a:ext cx="6445885" cy="10191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1576070"/>
            <a:ext cx="5785388" cy="501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"/>
              <p:cNvSpPr txBox="1"/>
              <p:nvPr/>
            </p:nvSpPr>
            <p:spPr>
              <a:xfrm>
                <a:off x="7467600" y="5753100"/>
                <a:ext cx="667321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5753100"/>
                <a:ext cx="6673215" cy="5835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2590800" y="3924300"/>
                <a:ext cx="11049000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924300"/>
                <a:ext cx="11049000" cy="5835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116434"/>
            <a:ext cx="8843015" cy="7377962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268855"/>
            <a:ext cx="6225540" cy="6225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059" y="2822712"/>
            <a:ext cx="10104482" cy="6824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392" y="380498"/>
            <a:ext cx="17649719" cy="1011933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64133" y="1569140"/>
            <a:ext cx="985838" cy="8286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0510" y="1637024"/>
            <a:ext cx="13716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2060"/>
                </a:solidFill>
                <a:latin typeface="Cambria Math" panose="02040503050406030204" pitchFamily="18" charset="0"/>
              </a:rPr>
              <a:t>Các phân số nào dưới đây là phân số thập phân?</a:t>
            </a:r>
            <a:endParaRPr lang="en-US" sz="4800" b="1" dirty="0">
              <a:solidFill>
                <a:srgbClr val="002060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79145" y="3052110"/>
                <a:ext cx="13111890" cy="1157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 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𝟓𝟗</m:t>
                        </m:r>
                      </m:den>
                    </m:f>
                  </m:oMath>
                </a14:m>
                <a:r>
                  <a:rPr lang="en-US" sz="4800" b="1" i="1" dirty="0">
                    <a:latin typeface="Cambria Math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;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𝟏𝟕𝟖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i="1" dirty="0">
                    <a:latin typeface="Cambria Math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;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800" b="1" i="1" dirty="0">
                    <a:latin typeface="Cambria Math" panose="020405030504060302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;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𝟑𝟔𝟓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4800" b="1" i="1" dirty="0">
                  <a:latin typeface="Cambria Math" panose="02040503050406030204" pitchFamily="18" charset="0"/>
                  <a:ea typeface="MS Gothic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45" y="3052110"/>
                <a:ext cx="13111890" cy="1157605"/>
              </a:xfrm>
              <a:prstGeom prst="rect">
                <a:avLst/>
              </a:prstGeom>
              <a:blipFill rotWithShape="1">
                <a:blip r:embed="rId2"/>
                <a:stretch>
                  <a:fillRect t="-26" r="4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6305580" y="5924340"/>
              <a:ext cx="2972160" cy="686340"/>
            </p14:xfrm>
          </p:contentPart>
        </mc:Choice>
        <mc:Fallback xmlns="">
          <p:pic>
            <p:nvPicPr>
              <p:cNvPr id="7" name="Ink 6"/>
            </p:nvPicPr>
            <p:blipFill>
              <a:blip r:embed="rId4"/>
            </p:blipFill>
            <p:spPr>
              <a:xfrm>
                <a:off x="6305580" y="5924340"/>
                <a:ext cx="2972160" cy="6863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13" y="2209200"/>
            <a:ext cx="14026734" cy="76384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5838" y="714375"/>
            <a:ext cx="985838" cy="8286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2133916" y="723583"/>
            <a:ext cx="1524476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</a:t>
            </a:r>
            <a:r>
              <a:rPr lang="vi-VN" sz="4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38200" y="1943100"/>
                  <a:ext cx="7924800" cy="15360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36065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/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Text Box 17"/>
          <p:cNvSpPr txBox="1"/>
          <p:nvPr/>
        </p:nvSpPr>
        <p:spPr>
          <a:xfrm>
            <a:off x="2895600" y="7351395"/>
            <a:ext cx="132962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phân số có thể viết thành phân số thập phân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473775" y="206882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9900"/>
          </a:p>
        </p:txBody>
      </p:sp>
      <p:sp>
        <p:nvSpPr>
          <p:cNvPr id="9" name="Hexagon 8"/>
          <p:cNvSpPr/>
          <p:nvPr/>
        </p:nvSpPr>
        <p:spPr>
          <a:xfrm>
            <a:off x="3707891" y="29717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9900"/>
          </a:p>
        </p:txBody>
      </p:sp>
      <p:sp>
        <p:nvSpPr>
          <p:cNvPr id="10" name="Hexagon 9"/>
          <p:cNvSpPr/>
          <p:nvPr/>
        </p:nvSpPr>
        <p:spPr>
          <a:xfrm>
            <a:off x="10176122" y="384047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6942006" y="2068827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99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928" y="5154933"/>
            <a:ext cx="3975059" cy="3992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41" y="1116434"/>
            <a:ext cx="8843015" cy="7377962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268855"/>
            <a:ext cx="6225540" cy="622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280208"/>
            <a:ext cx="9638612" cy="6711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82798" y="-114300"/>
            <a:ext cx="4286250" cy="4286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/>
              <p:cNvSpPr/>
              <p:nvPr/>
            </p:nvSpPr>
            <p:spPr>
              <a:xfrm>
                <a:off x="1768475" y="723900"/>
                <a:ext cx="13698855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viết thành phân số thập phân nào?</a:t>
                </a:r>
              </a:p>
            </p:txBody>
          </p:sp>
        </mc:Choice>
        <mc:Fallback xmlns="">
          <p:sp>
            <p:nvSpPr>
              <p:cNvPr id="8" name="Speech Bubble: Rectangle with Corners Rounded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475" y="723900"/>
                <a:ext cx="13698855" cy="241173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 rotWithShape="1">
                <a:blip r:embed="rId9"/>
                <a:stretch>
                  <a:fillRect r="-12784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/>
              <p:cNvSpPr/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blipFill rotWithShape="1">
                <a:blip r:embed="rId11"/>
                <a:stretch>
                  <a:fillRect l="-14" t="-21" r="2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/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alt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 rotWithShape="1">
                <a:blip r:embed="rId12"/>
                <a:stretch>
                  <a:fillRect l="-6" t="-21" r="9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/>
              <p:cNvSpPr/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blipFill rotWithShape="1">
                <a:blip r:embed="rId13"/>
                <a:stretch>
                  <a:fillRect l="-13" t="-21" r="1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/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 rotWithShape="1">
                <a:blip r:embed="rId14"/>
                <a:stretch>
                  <a:fillRect l="-5" t="-21" r="8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j02341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1725930" y="827405"/>
            <a:ext cx="1128395" cy="7518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8998" y="-41910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533400" y="1104900"/>
            <a:ext cx="15139670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các phân số sau phân số nào là phân số thập phân?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44" y="2552577"/>
            <a:ext cx="2401059" cy="2411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/>
              <p:cNvSpPr/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blipFill rotWithShape="1">
                <a:blip r:embed="rId10"/>
                <a:stretch>
                  <a:fillRect l="-14" t="-21" r="2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/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8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 rotWithShape="1">
                <a:blip r:embed="rId11"/>
                <a:stretch>
                  <a:fillRect l="-6" t="-21" r="9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/>
              <p:cNvSpPr/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blipFill rotWithShape="1">
                <a:blip r:embed="rId12"/>
                <a:stretch>
                  <a:fillRect l="-13" t="-21" r="1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/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 rotWithShape="1">
                <a:blip r:embed="rId13"/>
                <a:stretch>
                  <a:fillRect l="-5" t="-21" r="8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3" y="34258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1725930" y="710565"/>
            <a:ext cx="1091565" cy="8356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35915" y="726440"/>
            <a:ext cx="14318615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4800" b="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Phân số bảy phần mười được viết là ?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/>
              <p:cNvSpPr/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2" y="8586095"/>
                <a:ext cx="4161269" cy="1262744"/>
              </a:xfrm>
              <a:prstGeom prst="roundRect">
                <a:avLst/>
              </a:prstGeom>
              <a:blipFill rotWithShape="1">
                <a:blip r:embed="rId10"/>
                <a:stretch>
                  <a:fillRect l="-14" t="-21" r="2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748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/>
              <p:cNvSpPr/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65" y="8586095"/>
                <a:ext cx="4161269" cy="1262744"/>
              </a:xfrm>
              <a:prstGeom prst="roundRect">
                <a:avLst/>
              </a:prstGeom>
              <a:blipFill rotWithShape="1">
                <a:blip r:embed="rId11"/>
                <a:stretch>
                  <a:fillRect l="-6" t="-21" r="9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190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/>
              <p:cNvSpPr/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07" y="8586095"/>
                <a:ext cx="4161269" cy="1262744"/>
              </a:xfrm>
              <a:prstGeom prst="roundRect">
                <a:avLst/>
              </a:prstGeom>
              <a:blipFill rotWithShape="1">
                <a:blip r:embed="rId12"/>
                <a:stretch>
                  <a:fillRect l="-13" t="-21" r="1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/>
              <p:cNvSpPr/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4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en-US" sz="4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750" y="8586095"/>
                <a:ext cx="4161269" cy="1262744"/>
              </a:xfrm>
              <a:prstGeom prst="roundRect">
                <a:avLst/>
              </a:prstGeom>
              <a:blipFill rotWithShape="1">
                <a:blip r:embed="rId13"/>
                <a:stretch>
                  <a:fillRect l="-5" t="-21" r="8" b="49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-1" fmla="*/ 0 w 14931341"/>
              <a:gd name="connsiteY0-2" fmla="*/ 642408 h 3854370"/>
              <a:gd name="connsiteX1-3" fmla="*/ 642408 w 14931341"/>
              <a:gd name="connsiteY1-4" fmla="*/ 0 h 3854370"/>
              <a:gd name="connsiteX2-5" fmla="*/ 962805 w 14931341"/>
              <a:gd name="connsiteY2-6" fmla="*/ 0 h 3854370"/>
              <a:gd name="connsiteX3-7" fmla="*/ 1146736 w 14931341"/>
              <a:gd name="connsiteY3-8" fmla="*/ 0 h 3854370"/>
              <a:gd name="connsiteX4-9" fmla="*/ 1740063 w 14931341"/>
              <a:gd name="connsiteY4-10" fmla="*/ 0 h 3854370"/>
              <a:gd name="connsiteX5-11" fmla="*/ 2606321 w 14931341"/>
              <a:gd name="connsiteY5-12" fmla="*/ 0 h 3854370"/>
              <a:gd name="connsiteX6-13" fmla="*/ 3472579 w 14931341"/>
              <a:gd name="connsiteY6-14" fmla="*/ 0 h 3854370"/>
              <a:gd name="connsiteX7-15" fmla="*/ 4338836 w 14931341"/>
              <a:gd name="connsiteY7-16" fmla="*/ 0 h 3854370"/>
              <a:gd name="connsiteX8-17" fmla="*/ 4659233 w 14931341"/>
              <a:gd name="connsiteY8-18" fmla="*/ 0 h 3854370"/>
              <a:gd name="connsiteX9-19" fmla="*/ 5116095 w 14931341"/>
              <a:gd name="connsiteY9-20" fmla="*/ 0 h 3854370"/>
              <a:gd name="connsiteX10-21" fmla="*/ 5709422 w 14931341"/>
              <a:gd name="connsiteY10-22" fmla="*/ 0 h 3854370"/>
              <a:gd name="connsiteX11-23" fmla="*/ 5893353 w 14931341"/>
              <a:gd name="connsiteY11-24" fmla="*/ 0 h 3854370"/>
              <a:gd name="connsiteX12-25" fmla="*/ 6759611 w 14931341"/>
              <a:gd name="connsiteY12-26" fmla="*/ 0 h 3854370"/>
              <a:gd name="connsiteX13-27" fmla="*/ 7216473 w 14931341"/>
              <a:gd name="connsiteY13-28" fmla="*/ 0 h 3854370"/>
              <a:gd name="connsiteX14-29" fmla="*/ 7673335 w 14931341"/>
              <a:gd name="connsiteY14-30" fmla="*/ 0 h 3854370"/>
              <a:gd name="connsiteX15-31" fmla="*/ 8130197 w 14931341"/>
              <a:gd name="connsiteY15-32" fmla="*/ 0 h 3854370"/>
              <a:gd name="connsiteX16-33" fmla="*/ 8996455 w 14931341"/>
              <a:gd name="connsiteY16-34" fmla="*/ 0 h 3854370"/>
              <a:gd name="connsiteX17-35" fmla="*/ 9589782 w 14931341"/>
              <a:gd name="connsiteY17-36" fmla="*/ 0 h 3854370"/>
              <a:gd name="connsiteX18-37" fmla="*/ 9773713 w 14931341"/>
              <a:gd name="connsiteY18-38" fmla="*/ 0 h 3854370"/>
              <a:gd name="connsiteX19-39" fmla="*/ 10094110 w 14931341"/>
              <a:gd name="connsiteY19-40" fmla="*/ 0 h 3854370"/>
              <a:gd name="connsiteX20-41" fmla="*/ 10687437 w 14931341"/>
              <a:gd name="connsiteY20-42" fmla="*/ 0 h 3854370"/>
              <a:gd name="connsiteX21-43" fmla="*/ 10871368 w 14931341"/>
              <a:gd name="connsiteY21-44" fmla="*/ 0 h 3854370"/>
              <a:gd name="connsiteX22-45" fmla="*/ 11191765 w 14931341"/>
              <a:gd name="connsiteY22-46" fmla="*/ 0 h 3854370"/>
              <a:gd name="connsiteX23-47" fmla="*/ 11512162 w 14931341"/>
              <a:gd name="connsiteY23-48" fmla="*/ 0 h 3854370"/>
              <a:gd name="connsiteX24-49" fmla="*/ 11832558 w 14931341"/>
              <a:gd name="connsiteY24-50" fmla="*/ 0 h 3854370"/>
              <a:gd name="connsiteX25-51" fmla="*/ 12152955 w 14931341"/>
              <a:gd name="connsiteY25-52" fmla="*/ 0 h 3854370"/>
              <a:gd name="connsiteX26-53" fmla="*/ 12746282 w 14931341"/>
              <a:gd name="connsiteY26-54" fmla="*/ 0 h 3854370"/>
              <a:gd name="connsiteX27-55" fmla="*/ 13066679 w 14931341"/>
              <a:gd name="connsiteY27-56" fmla="*/ 0 h 3854370"/>
              <a:gd name="connsiteX28-57" fmla="*/ 13523541 w 14931341"/>
              <a:gd name="connsiteY28-58" fmla="*/ 0 h 3854370"/>
              <a:gd name="connsiteX29-59" fmla="*/ 13707472 w 14931341"/>
              <a:gd name="connsiteY29-60" fmla="*/ 0 h 3854370"/>
              <a:gd name="connsiteX30-61" fmla="*/ 14288933 w 14931341"/>
              <a:gd name="connsiteY30-62" fmla="*/ 0 h 3854370"/>
              <a:gd name="connsiteX31-63" fmla="*/ 14931341 w 14931341"/>
              <a:gd name="connsiteY31-64" fmla="*/ 642408 h 3854370"/>
              <a:gd name="connsiteX32-65" fmla="*/ 14931341 w 14931341"/>
              <a:gd name="connsiteY32-66" fmla="*/ 1130623 h 3854370"/>
              <a:gd name="connsiteX33-67" fmla="*/ 14931341 w 14931341"/>
              <a:gd name="connsiteY33-68" fmla="*/ 1695925 h 3854370"/>
              <a:gd name="connsiteX34-69" fmla="*/ 14931341 w 14931341"/>
              <a:gd name="connsiteY34-70" fmla="*/ 2184140 h 3854370"/>
              <a:gd name="connsiteX35-71" fmla="*/ 14931341 w 14931341"/>
              <a:gd name="connsiteY35-72" fmla="*/ 2646660 h 3854370"/>
              <a:gd name="connsiteX36-73" fmla="*/ 14931341 w 14931341"/>
              <a:gd name="connsiteY36-74" fmla="*/ 3211962 h 3854370"/>
              <a:gd name="connsiteX37-75" fmla="*/ 14288933 w 14931341"/>
              <a:gd name="connsiteY37-76" fmla="*/ 3854370 h 3854370"/>
              <a:gd name="connsiteX38-77" fmla="*/ 14105002 w 14931341"/>
              <a:gd name="connsiteY38-78" fmla="*/ 3854370 h 3854370"/>
              <a:gd name="connsiteX39-79" fmla="*/ 13648140 w 14931341"/>
              <a:gd name="connsiteY39-80" fmla="*/ 3854370 h 3854370"/>
              <a:gd name="connsiteX40-81" fmla="*/ 13327743 w 14931341"/>
              <a:gd name="connsiteY40-82" fmla="*/ 3854370 h 3854370"/>
              <a:gd name="connsiteX41-83" fmla="*/ 12461485 w 14931341"/>
              <a:gd name="connsiteY41-84" fmla="*/ 3854370 h 3854370"/>
              <a:gd name="connsiteX42-85" fmla="*/ 12141089 w 14931341"/>
              <a:gd name="connsiteY42-86" fmla="*/ 3854370 h 3854370"/>
              <a:gd name="connsiteX43-87" fmla="*/ 11957157 w 14931341"/>
              <a:gd name="connsiteY43-88" fmla="*/ 3854370 h 3854370"/>
              <a:gd name="connsiteX44-89" fmla="*/ 11227365 w 14931341"/>
              <a:gd name="connsiteY44-90" fmla="*/ 3854370 h 3854370"/>
              <a:gd name="connsiteX45-91" fmla="*/ 10497572 w 14931341"/>
              <a:gd name="connsiteY45-92" fmla="*/ 3854370 h 3854370"/>
              <a:gd name="connsiteX46-93" fmla="*/ 9767780 w 14931341"/>
              <a:gd name="connsiteY46-94" fmla="*/ 3854370 h 3854370"/>
              <a:gd name="connsiteX47-95" fmla="*/ 9174453 w 14931341"/>
              <a:gd name="connsiteY47-96" fmla="*/ 3854370 h 3854370"/>
              <a:gd name="connsiteX48-97" fmla="*/ 8581126 w 14931341"/>
              <a:gd name="connsiteY48-98" fmla="*/ 3854370 h 3854370"/>
              <a:gd name="connsiteX49-99" fmla="*/ 7851333 w 14931341"/>
              <a:gd name="connsiteY49-100" fmla="*/ 3854370 h 3854370"/>
              <a:gd name="connsiteX50-101" fmla="*/ 7258006 w 14931341"/>
              <a:gd name="connsiteY50-102" fmla="*/ 3854370 h 3854370"/>
              <a:gd name="connsiteX51-103" fmla="*/ 6391748 w 14931341"/>
              <a:gd name="connsiteY51-104" fmla="*/ 3854370 h 3854370"/>
              <a:gd name="connsiteX52-105" fmla="*/ 5661956 w 14931341"/>
              <a:gd name="connsiteY52-106" fmla="*/ 3854370 h 3854370"/>
              <a:gd name="connsiteX53-107" fmla="*/ 4932163 w 14931341"/>
              <a:gd name="connsiteY53-108" fmla="*/ 3854370 h 3854370"/>
              <a:gd name="connsiteX54-109" fmla="*/ 4338836 w 14931341"/>
              <a:gd name="connsiteY54-110" fmla="*/ 3854370 h 3854370"/>
              <a:gd name="connsiteX55-111" fmla="*/ 3881974 w 14931341"/>
              <a:gd name="connsiteY55-112" fmla="*/ 3854370 h 3854370"/>
              <a:gd name="connsiteX56-113" fmla="*/ 3288647 w 14931341"/>
              <a:gd name="connsiteY56-114" fmla="*/ 3854370 h 3854370"/>
              <a:gd name="connsiteX57-115" fmla="*/ 2968251 w 14931341"/>
              <a:gd name="connsiteY57-116" fmla="*/ 3854370 h 3854370"/>
              <a:gd name="connsiteX58-117" fmla="*/ 2101993 w 14931341"/>
              <a:gd name="connsiteY58-118" fmla="*/ 3854370 h 3854370"/>
              <a:gd name="connsiteX59-119" fmla="*/ 1235735 w 14931341"/>
              <a:gd name="connsiteY59-120" fmla="*/ 3854370 h 3854370"/>
              <a:gd name="connsiteX60-121" fmla="*/ 642408 w 14931341"/>
              <a:gd name="connsiteY60-122" fmla="*/ 3854370 h 3854370"/>
              <a:gd name="connsiteX61-123" fmla="*/ 0 w 14931341"/>
              <a:gd name="connsiteY61-124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-1" fmla="*/ 0 w 2667000"/>
              <a:gd name="connsiteY0-2" fmla="*/ 314733 h 1888361"/>
              <a:gd name="connsiteX1-3" fmla="*/ 116294 w 2667000"/>
              <a:gd name="connsiteY1-4" fmla="*/ 0 h 1888361"/>
              <a:gd name="connsiteX2-5" fmla="*/ 371907 w 2667000"/>
              <a:gd name="connsiteY2-6" fmla="*/ 0 h 1888361"/>
              <a:gd name="connsiteX3-7" fmla="*/ 603176 w 2667000"/>
              <a:gd name="connsiteY3-8" fmla="*/ 0 h 1888361"/>
              <a:gd name="connsiteX4-9" fmla="*/ 907478 w 2667000"/>
              <a:gd name="connsiteY4-10" fmla="*/ 0 h 1888361"/>
              <a:gd name="connsiteX5-11" fmla="*/ 1260467 w 2667000"/>
              <a:gd name="connsiteY5-12" fmla="*/ 0 h 1888361"/>
              <a:gd name="connsiteX6-13" fmla="*/ 1613457 w 2667000"/>
              <a:gd name="connsiteY6-14" fmla="*/ 0 h 1888361"/>
              <a:gd name="connsiteX7-15" fmla="*/ 1966446 w 2667000"/>
              <a:gd name="connsiteY7-16" fmla="*/ 0 h 1888361"/>
              <a:gd name="connsiteX8-17" fmla="*/ 2222059 w 2667000"/>
              <a:gd name="connsiteY8-18" fmla="*/ 0 h 1888361"/>
              <a:gd name="connsiteX9-19" fmla="*/ 2550705 w 2667000"/>
              <a:gd name="connsiteY9-20" fmla="*/ 0 h 1888361"/>
              <a:gd name="connsiteX10-21" fmla="*/ 2667000 w 2667000"/>
              <a:gd name="connsiteY10-22" fmla="*/ 314733 h 1888361"/>
              <a:gd name="connsiteX11-23" fmla="*/ 2667000 w 2667000"/>
              <a:gd name="connsiteY11-24" fmla="*/ 944181 h 1888361"/>
              <a:gd name="connsiteX12-25" fmla="*/ 2667000 w 2667000"/>
              <a:gd name="connsiteY12-26" fmla="*/ 1573627 h 1888361"/>
              <a:gd name="connsiteX13-27" fmla="*/ 2550705 w 2667000"/>
              <a:gd name="connsiteY13-28" fmla="*/ 1888361 h 1888361"/>
              <a:gd name="connsiteX14-29" fmla="*/ 2222059 w 2667000"/>
              <a:gd name="connsiteY14-30" fmla="*/ 1888361 h 1888361"/>
              <a:gd name="connsiteX15-31" fmla="*/ 1917758 w 2667000"/>
              <a:gd name="connsiteY15-32" fmla="*/ 1888361 h 1888361"/>
              <a:gd name="connsiteX16-33" fmla="*/ 1686489 w 2667000"/>
              <a:gd name="connsiteY16-34" fmla="*/ 1888361 h 1888361"/>
              <a:gd name="connsiteX17-35" fmla="*/ 1430876 w 2667000"/>
              <a:gd name="connsiteY17-36" fmla="*/ 1888361 h 1888361"/>
              <a:gd name="connsiteX18-37" fmla="*/ 1126575 w 2667000"/>
              <a:gd name="connsiteY18-38" fmla="*/ 1888361 h 1888361"/>
              <a:gd name="connsiteX19-39" fmla="*/ 895306 w 2667000"/>
              <a:gd name="connsiteY19-40" fmla="*/ 1888361 h 1888361"/>
              <a:gd name="connsiteX20-41" fmla="*/ 639692 w 2667000"/>
              <a:gd name="connsiteY20-42" fmla="*/ 1888361 h 1888361"/>
              <a:gd name="connsiteX21-43" fmla="*/ 384079 w 2667000"/>
              <a:gd name="connsiteY21-44" fmla="*/ 1888361 h 1888361"/>
              <a:gd name="connsiteX22-45" fmla="*/ 116294 w 2667000"/>
              <a:gd name="connsiteY22-46" fmla="*/ 1888361 h 1888361"/>
              <a:gd name="connsiteX23-47" fmla="*/ 0 w 2667000"/>
              <a:gd name="connsiteY23-48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-49" fmla="*/ 0 w 2667000"/>
              <a:gd name="connsiteY0-50" fmla="*/ 314733 h 1888361"/>
              <a:gd name="connsiteX1-51" fmla="*/ 116294 w 2667000"/>
              <a:gd name="connsiteY1-52" fmla="*/ 0 h 1888361"/>
              <a:gd name="connsiteX2-53" fmla="*/ 347563 w 2667000"/>
              <a:gd name="connsiteY2-54" fmla="*/ 0 h 1888361"/>
              <a:gd name="connsiteX3-55" fmla="*/ 676209 w 2667000"/>
              <a:gd name="connsiteY3-56" fmla="*/ 0 h 1888361"/>
              <a:gd name="connsiteX4-57" fmla="*/ 1029198 w 2667000"/>
              <a:gd name="connsiteY4-58" fmla="*/ 0 h 1888361"/>
              <a:gd name="connsiteX5-59" fmla="*/ 1382188 w 2667000"/>
              <a:gd name="connsiteY5-60" fmla="*/ 0 h 1888361"/>
              <a:gd name="connsiteX6-61" fmla="*/ 1662145 w 2667000"/>
              <a:gd name="connsiteY6-62" fmla="*/ 0 h 1888361"/>
              <a:gd name="connsiteX7-63" fmla="*/ 1917758 w 2667000"/>
              <a:gd name="connsiteY7-64" fmla="*/ 0 h 1888361"/>
              <a:gd name="connsiteX8-65" fmla="*/ 2173371 w 2667000"/>
              <a:gd name="connsiteY8-66" fmla="*/ 0 h 1888361"/>
              <a:gd name="connsiteX9-67" fmla="*/ 2550705 w 2667000"/>
              <a:gd name="connsiteY9-68" fmla="*/ 0 h 1888361"/>
              <a:gd name="connsiteX10-69" fmla="*/ 2667000 w 2667000"/>
              <a:gd name="connsiteY10-70" fmla="*/ 314733 h 1888361"/>
              <a:gd name="connsiteX11-71" fmla="*/ 2667000 w 2667000"/>
              <a:gd name="connsiteY11-72" fmla="*/ 919002 h 1888361"/>
              <a:gd name="connsiteX12-73" fmla="*/ 2667000 w 2667000"/>
              <a:gd name="connsiteY12-74" fmla="*/ 1573627 h 1888361"/>
              <a:gd name="connsiteX13-75" fmla="*/ 2550705 w 2667000"/>
              <a:gd name="connsiteY13-76" fmla="*/ 1888361 h 1888361"/>
              <a:gd name="connsiteX14-77" fmla="*/ 2270748 w 2667000"/>
              <a:gd name="connsiteY14-78" fmla="*/ 1888361 h 1888361"/>
              <a:gd name="connsiteX15-79" fmla="*/ 1942102 w 2667000"/>
              <a:gd name="connsiteY15-80" fmla="*/ 1888361 h 1888361"/>
              <a:gd name="connsiteX16-81" fmla="*/ 1613457 w 2667000"/>
              <a:gd name="connsiteY16-82" fmla="*/ 1888361 h 1888361"/>
              <a:gd name="connsiteX17-83" fmla="*/ 1284811 w 2667000"/>
              <a:gd name="connsiteY17-84" fmla="*/ 1888361 h 1888361"/>
              <a:gd name="connsiteX18-85" fmla="*/ 980510 w 2667000"/>
              <a:gd name="connsiteY18-86" fmla="*/ 1888361 h 1888361"/>
              <a:gd name="connsiteX19-87" fmla="*/ 676209 w 2667000"/>
              <a:gd name="connsiteY19-88" fmla="*/ 1888361 h 1888361"/>
              <a:gd name="connsiteX20-89" fmla="*/ 116294 w 2667000"/>
              <a:gd name="connsiteY20-90" fmla="*/ 1888361 h 1888361"/>
              <a:gd name="connsiteX21-91" fmla="*/ 0 w 2667000"/>
              <a:gd name="connsiteY21-92" fmla="*/ 1573627 h 1888361"/>
              <a:gd name="connsiteX22-93" fmla="*/ 0 w 2667000"/>
              <a:gd name="connsiteY22-94" fmla="*/ 956769 h 1888361"/>
              <a:gd name="connsiteX23-95" fmla="*/ 0 w 2667000"/>
              <a:gd name="connsiteY23-96" fmla="*/ 314733 h 1888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 rotWithShape="1">
                <a:blip r:embed="rId12"/>
                <a:stretch>
                  <a:fillRect b="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 rotWithShape="1">
                <a:blip r:embed="rId13"/>
                <a:stretch>
                  <a:fillRect b="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3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883" y="17113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WordArt 19"/>
          <p:cNvSpPr>
            <a:spLocks noChangeArrowheads="1" noChangeShapeType="1" noTextEdit="1"/>
          </p:cNvSpPr>
          <p:nvPr/>
        </p:nvSpPr>
        <p:spPr bwMode="auto">
          <a:xfrm>
            <a:off x="16611284" y="50609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45" name="WordArt 20"/>
          <p:cNvSpPr>
            <a:spLocks noChangeArrowheads="1" noChangeShapeType="1" noTextEdit="1"/>
          </p:cNvSpPr>
          <p:nvPr/>
        </p:nvSpPr>
        <p:spPr bwMode="auto">
          <a:xfrm>
            <a:off x="16647796" y="55530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6" name="WordArt 21"/>
          <p:cNvSpPr>
            <a:spLocks noChangeArrowheads="1" noChangeShapeType="1" noTextEdit="1"/>
          </p:cNvSpPr>
          <p:nvPr/>
        </p:nvSpPr>
        <p:spPr bwMode="auto">
          <a:xfrm>
            <a:off x="16671609" y="49339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7" name="WordArt 22"/>
          <p:cNvSpPr>
            <a:spLocks noChangeArrowheads="1" noChangeShapeType="1" noTextEdit="1"/>
          </p:cNvSpPr>
          <p:nvPr/>
        </p:nvSpPr>
        <p:spPr bwMode="auto">
          <a:xfrm>
            <a:off x="16714471" y="56959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8" name="WordArt 23"/>
          <p:cNvSpPr>
            <a:spLocks noChangeArrowheads="1" noChangeShapeType="1" noTextEdit="1"/>
          </p:cNvSpPr>
          <p:nvPr/>
        </p:nvSpPr>
        <p:spPr bwMode="auto">
          <a:xfrm>
            <a:off x="16671609" y="54102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9" name="WordArt 24"/>
          <p:cNvSpPr>
            <a:spLocks noChangeArrowheads="1" noChangeShapeType="1" noTextEdit="1"/>
          </p:cNvSpPr>
          <p:nvPr/>
        </p:nvSpPr>
        <p:spPr bwMode="auto">
          <a:xfrm>
            <a:off x="16604934" y="5076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-1" fmla="*/ 0 w 14931341"/>
              <a:gd name="connsiteY0-2" fmla="*/ 642408 h 3854370"/>
              <a:gd name="connsiteX1-3" fmla="*/ 642408 w 14931341"/>
              <a:gd name="connsiteY1-4" fmla="*/ 0 h 3854370"/>
              <a:gd name="connsiteX2-5" fmla="*/ 962805 w 14931341"/>
              <a:gd name="connsiteY2-6" fmla="*/ 0 h 3854370"/>
              <a:gd name="connsiteX3-7" fmla="*/ 1146736 w 14931341"/>
              <a:gd name="connsiteY3-8" fmla="*/ 0 h 3854370"/>
              <a:gd name="connsiteX4-9" fmla="*/ 1740063 w 14931341"/>
              <a:gd name="connsiteY4-10" fmla="*/ 0 h 3854370"/>
              <a:gd name="connsiteX5-11" fmla="*/ 2606321 w 14931341"/>
              <a:gd name="connsiteY5-12" fmla="*/ 0 h 3854370"/>
              <a:gd name="connsiteX6-13" fmla="*/ 3472579 w 14931341"/>
              <a:gd name="connsiteY6-14" fmla="*/ 0 h 3854370"/>
              <a:gd name="connsiteX7-15" fmla="*/ 4338836 w 14931341"/>
              <a:gd name="connsiteY7-16" fmla="*/ 0 h 3854370"/>
              <a:gd name="connsiteX8-17" fmla="*/ 4659233 w 14931341"/>
              <a:gd name="connsiteY8-18" fmla="*/ 0 h 3854370"/>
              <a:gd name="connsiteX9-19" fmla="*/ 5116095 w 14931341"/>
              <a:gd name="connsiteY9-20" fmla="*/ 0 h 3854370"/>
              <a:gd name="connsiteX10-21" fmla="*/ 5709422 w 14931341"/>
              <a:gd name="connsiteY10-22" fmla="*/ 0 h 3854370"/>
              <a:gd name="connsiteX11-23" fmla="*/ 5893353 w 14931341"/>
              <a:gd name="connsiteY11-24" fmla="*/ 0 h 3854370"/>
              <a:gd name="connsiteX12-25" fmla="*/ 6759611 w 14931341"/>
              <a:gd name="connsiteY12-26" fmla="*/ 0 h 3854370"/>
              <a:gd name="connsiteX13-27" fmla="*/ 7216473 w 14931341"/>
              <a:gd name="connsiteY13-28" fmla="*/ 0 h 3854370"/>
              <a:gd name="connsiteX14-29" fmla="*/ 7673335 w 14931341"/>
              <a:gd name="connsiteY14-30" fmla="*/ 0 h 3854370"/>
              <a:gd name="connsiteX15-31" fmla="*/ 8130197 w 14931341"/>
              <a:gd name="connsiteY15-32" fmla="*/ 0 h 3854370"/>
              <a:gd name="connsiteX16-33" fmla="*/ 8996455 w 14931341"/>
              <a:gd name="connsiteY16-34" fmla="*/ 0 h 3854370"/>
              <a:gd name="connsiteX17-35" fmla="*/ 9589782 w 14931341"/>
              <a:gd name="connsiteY17-36" fmla="*/ 0 h 3854370"/>
              <a:gd name="connsiteX18-37" fmla="*/ 9773713 w 14931341"/>
              <a:gd name="connsiteY18-38" fmla="*/ 0 h 3854370"/>
              <a:gd name="connsiteX19-39" fmla="*/ 10094110 w 14931341"/>
              <a:gd name="connsiteY19-40" fmla="*/ 0 h 3854370"/>
              <a:gd name="connsiteX20-41" fmla="*/ 10687437 w 14931341"/>
              <a:gd name="connsiteY20-42" fmla="*/ 0 h 3854370"/>
              <a:gd name="connsiteX21-43" fmla="*/ 10871368 w 14931341"/>
              <a:gd name="connsiteY21-44" fmla="*/ 0 h 3854370"/>
              <a:gd name="connsiteX22-45" fmla="*/ 11191765 w 14931341"/>
              <a:gd name="connsiteY22-46" fmla="*/ 0 h 3854370"/>
              <a:gd name="connsiteX23-47" fmla="*/ 11512162 w 14931341"/>
              <a:gd name="connsiteY23-48" fmla="*/ 0 h 3854370"/>
              <a:gd name="connsiteX24-49" fmla="*/ 11832558 w 14931341"/>
              <a:gd name="connsiteY24-50" fmla="*/ 0 h 3854370"/>
              <a:gd name="connsiteX25-51" fmla="*/ 12152955 w 14931341"/>
              <a:gd name="connsiteY25-52" fmla="*/ 0 h 3854370"/>
              <a:gd name="connsiteX26-53" fmla="*/ 12746282 w 14931341"/>
              <a:gd name="connsiteY26-54" fmla="*/ 0 h 3854370"/>
              <a:gd name="connsiteX27-55" fmla="*/ 13066679 w 14931341"/>
              <a:gd name="connsiteY27-56" fmla="*/ 0 h 3854370"/>
              <a:gd name="connsiteX28-57" fmla="*/ 13523541 w 14931341"/>
              <a:gd name="connsiteY28-58" fmla="*/ 0 h 3854370"/>
              <a:gd name="connsiteX29-59" fmla="*/ 13707472 w 14931341"/>
              <a:gd name="connsiteY29-60" fmla="*/ 0 h 3854370"/>
              <a:gd name="connsiteX30-61" fmla="*/ 14288933 w 14931341"/>
              <a:gd name="connsiteY30-62" fmla="*/ 0 h 3854370"/>
              <a:gd name="connsiteX31-63" fmla="*/ 14931341 w 14931341"/>
              <a:gd name="connsiteY31-64" fmla="*/ 642408 h 3854370"/>
              <a:gd name="connsiteX32-65" fmla="*/ 14931341 w 14931341"/>
              <a:gd name="connsiteY32-66" fmla="*/ 1130623 h 3854370"/>
              <a:gd name="connsiteX33-67" fmla="*/ 14931341 w 14931341"/>
              <a:gd name="connsiteY33-68" fmla="*/ 1695925 h 3854370"/>
              <a:gd name="connsiteX34-69" fmla="*/ 14931341 w 14931341"/>
              <a:gd name="connsiteY34-70" fmla="*/ 2184140 h 3854370"/>
              <a:gd name="connsiteX35-71" fmla="*/ 14931341 w 14931341"/>
              <a:gd name="connsiteY35-72" fmla="*/ 2646660 h 3854370"/>
              <a:gd name="connsiteX36-73" fmla="*/ 14931341 w 14931341"/>
              <a:gd name="connsiteY36-74" fmla="*/ 3211962 h 3854370"/>
              <a:gd name="connsiteX37-75" fmla="*/ 14288933 w 14931341"/>
              <a:gd name="connsiteY37-76" fmla="*/ 3854370 h 3854370"/>
              <a:gd name="connsiteX38-77" fmla="*/ 14105002 w 14931341"/>
              <a:gd name="connsiteY38-78" fmla="*/ 3854370 h 3854370"/>
              <a:gd name="connsiteX39-79" fmla="*/ 13648140 w 14931341"/>
              <a:gd name="connsiteY39-80" fmla="*/ 3854370 h 3854370"/>
              <a:gd name="connsiteX40-81" fmla="*/ 13327743 w 14931341"/>
              <a:gd name="connsiteY40-82" fmla="*/ 3854370 h 3854370"/>
              <a:gd name="connsiteX41-83" fmla="*/ 12461485 w 14931341"/>
              <a:gd name="connsiteY41-84" fmla="*/ 3854370 h 3854370"/>
              <a:gd name="connsiteX42-85" fmla="*/ 12141089 w 14931341"/>
              <a:gd name="connsiteY42-86" fmla="*/ 3854370 h 3854370"/>
              <a:gd name="connsiteX43-87" fmla="*/ 11957157 w 14931341"/>
              <a:gd name="connsiteY43-88" fmla="*/ 3854370 h 3854370"/>
              <a:gd name="connsiteX44-89" fmla="*/ 11227365 w 14931341"/>
              <a:gd name="connsiteY44-90" fmla="*/ 3854370 h 3854370"/>
              <a:gd name="connsiteX45-91" fmla="*/ 10497572 w 14931341"/>
              <a:gd name="connsiteY45-92" fmla="*/ 3854370 h 3854370"/>
              <a:gd name="connsiteX46-93" fmla="*/ 9767780 w 14931341"/>
              <a:gd name="connsiteY46-94" fmla="*/ 3854370 h 3854370"/>
              <a:gd name="connsiteX47-95" fmla="*/ 9174453 w 14931341"/>
              <a:gd name="connsiteY47-96" fmla="*/ 3854370 h 3854370"/>
              <a:gd name="connsiteX48-97" fmla="*/ 8581126 w 14931341"/>
              <a:gd name="connsiteY48-98" fmla="*/ 3854370 h 3854370"/>
              <a:gd name="connsiteX49-99" fmla="*/ 7851333 w 14931341"/>
              <a:gd name="connsiteY49-100" fmla="*/ 3854370 h 3854370"/>
              <a:gd name="connsiteX50-101" fmla="*/ 7258006 w 14931341"/>
              <a:gd name="connsiteY50-102" fmla="*/ 3854370 h 3854370"/>
              <a:gd name="connsiteX51-103" fmla="*/ 6391748 w 14931341"/>
              <a:gd name="connsiteY51-104" fmla="*/ 3854370 h 3854370"/>
              <a:gd name="connsiteX52-105" fmla="*/ 5661956 w 14931341"/>
              <a:gd name="connsiteY52-106" fmla="*/ 3854370 h 3854370"/>
              <a:gd name="connsiteX53-107" fmla="*/ 4932163 w 14931341"/>
              <a:gd name="connsiteY53-108" fmla="*/ 3854370 h 3854370"/>
              <a:gd name="connsiteX54-109" fmla="*/ 4338836 w 14931341"/>
              <a:gd name="connsiteY54-110" fmla="*/ 3854370 h 3854370"/>
              <a:gd name="connsiteX55-111" fmla="*/ 3881974 w 14931341"/>
              <a:gd name="connsiteY55-112" fmla="*/ 3854370 h 3854370"/>
              <a:gd name="connsiteX56-113" fmla="*/ 3288647 w 14931341"/>
              <a:gd name="connsiteY56-114" fmla="*/ 3854370 h 3854370"/>
              <a:gd name="connsiteX57-115" fmla="*/ 2968251 w 14931341"/>
              <a:gd name="connsiteY57-116" fmla="*/ 3854370 h 3854370"/>
              <a:gd name="connsiteX58-117" fmla="*/ 2101993 w 14931341"/>
              <a:gd name="connsiteY58-118" fmla="*/ 3854370 h 3854370"/>
              <a:gd name="connsiteX59-119" fmla="*/ 1235735 w 14931341"/>
              <a:gd name="connsiteY59-120" fmla="*/ 3854370 h 3854370"/>
              <a:gd name="connsiteX60-121" fmla="*/ 642408 w 14931341"/>
              <a:gd name="connsiteY60-122" fmla="*/ 3854370 h 3854370"/>
              <a:gd name="connsiteX61-123" fmla="*/ 0 w 14931341"/>
              <a:gd name="connsiteY61-124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-1" fmla="*/ 0 w 4024151"/>
              <a:gd name="connsiteY0-2" fmla="*/ 250351 h 1502076"/>
              <a:gd name="connsiteX1-3" fmla="*/ 250351 w 4024151"/>
              <a:gd name="connsiteY1-4" fmla="*/ 0 h 1502076"/>
              <a:gd name="connsiteX2-5" fmla="*/ 767124 w 4024151"/>
              <a:gd name="connsiteY2-6" fmla="*/ 0 h 1502076"/>
              <a:gd name="connsiteX3-7" fmla="*/ 1248662 w 4024151"/>
              <a:gd name="connsiteY3-8" fmla="*/ 0 h 1502076"/>
              <a:gd name="connsiteX4-9" fmla="*/ 1835903 w 4024151"/>
              <a:gd name="connsiteY4-10" fmla="*/ 0 h 1502076"/>
              <a:gd name="connsiteX5-11" fmla="*/ 2493614 w 4024151"/>
              <a:gd name="connsiteY5-12" fmla="*/ 0 h 1502076"/>
              <a:gd name="connsiteX6-13" fmla="*/ 3151324 w 4024151"/>
              <a:gd name="connsiteY6-14" fmla="*/ 0 h 1502076"/>
              <a:gd name="connsiteX7-15" fmla="*/ 3773800 w 4024151"/>
              <a:gd name="connsiteY7-16" fmla="*/ 0 h 1502076"/>
              <a:gd name="connsiteX8-17" fmla="*/ 4024151 w 4024151"/>
              <a:gd name="connsiteY8-18" fmla="*/ 250351 h 1502076"/>
              <a:gd name="connsiteX9-19" fmla="*/ 4024151 w 4024151"/>
              <a:gd name="connsiteY9-20" fmla="*/ 761052 h 1502076"/>
              <a:gd name="connsiteX10-21" fmla="*/ 4024151 w 4024151"/>
              <a:gd name="connsiteY10-22" fmla="*/ 1251725 h 1502076"/>
              <a:gd name="connsiteX11-23" fmla="*/ 3773800 w 4024151"/>
              <a:gd name="connsiteY11-24" fmla="*/ 1502076 h 1502076"/>
              <a:gd name="connsiteX12-25" fmla="*/ 3116090 w 4024151"/>
              <a:gd name="connsiteY12-26" fmla="*/ 1502076 h 1502076"/>
              <a:gd name="connsiteX13-27" fmla="*/ 2564083 w 4024151"/>
              <a:gd name="connsiteY13-28" fmla="*/ 1502076 h 1502076"/>
              <a:gd name="connsiteX14-29" fmla="*/ 1906372 w 4024151"/>
              <a:gd name="connsiteY14-30" fmla="*/ 1502076 h 1502076"/>
              <a:gd name="connsiteX15-31" fmla="*/ 1319131 w 4024151"/>
              <a:gd name="connsiteY15-32" fmla="*/ 1502076 h 1502076"/>
              <a:gd name="connsiteX16-33" fmla="*/ 837593 w 4024151"/>
              <a:gd name="connsiteY16-34" fmla="*/ 1502076 h 1502076"/>
              <a:gd name="connsiteX17-35" fmla="*/ 250351 w 4024151"/>
              <a:gd name="connsiteY17-36" fmla="*/ 1502076 h 1502076"/>
              <a:gd name="connsiteX18-37" fmla="*/ 0 w 4024151"/>
              <a:gd name="connsiteY18-38" fmla="*/ 1251725 h 1502076"/>
              <a:gd name="connsiteX19-39" fmla="*/ 0 w 4024151"/>
              <a:gd name="connsiteY19-40" fmla="*/ 761052 h 1502076"/>
              <a:gd name="connsiteX20-41" fmla="*/ 0 w 4024151"/>
              <a:gd name="connsiteY20-42" fmla="*/ 250351 h 150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8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883" y="28416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19"/>
          <p:cNvSpPr>
            <a:spLocks noChangeArrowheads="1" noChangeShapeType="1" noTextEdit="1"/>
          </p:cNvSpPr>
          <p:nvPr/>
        </p:nvSpPr>
        <p:spPr bwMode="auto">
          <a:xfrm>
            <a:off x="16077884" y="7239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50" name="WordArt 20"/>
          <p:cNvSpPr>
            <a:spLocks noChangeArrowheads="1" noChangeShapeType="1" noTextEdit="1"/>
          </p:cNvSpPr>
          <p:nvPr/>
        </p:nvSpPr>
        <p:spPr bwMode="auto">
          <a:xfrm>
            <a:off x="16078201" y="6473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51" name="WordArt 21"/>
          <p:cNvSpPr>
            <a:spLocks noChangeArrowheads="1" noChangeShapeType="1" noTextEdit="1"/>
          </p:cNvSpPr>
          <p:nvPr/>
        </p:nvSpPr>
        <p:spPr bwMode="auto">
          <a:xfrm>
            <a:off x="16230284" y="571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2" name="WordArt 22"/>
          <p:cNvSpPr>
            <a:spLocks noChangeArrowheads="1" noChangeShapeType="1" noTextEdit="1"/>
          </p:cNvSpPr>
          <p:nvPr/>
        </p:nvSpPr>
        <p:spPr bwMode="auto">
          <a:xfrm>
            <a:off x="16154401" y="571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3" name="WordArt 23"/>
          <p:cNvSpPr>
            <a:spLocks noChangeArrowheads="1" noChangeShapeType="1" noTextEdit="1"/>
          </p:cNvSpPr>
          <p:nvPr/>
        </p:nvSpPr>
        <p:spPr bwMode="auto">
          <a:xfrm>
            <a:off x="16154084" y="6477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4" name="WordArt 24"/>
          <p:cNvSpPr>
            <a:spLocks noChangeArrowheads="1" noChangeShapeType="1" noTextEdit="1"/>
          </p:cNvSpPr>
          <p:nvPr/>
        </p:nvSpPr>
        <p:spPr bwMode="auto">
          <a:xfrm>
            <a:off x="16077884" y="6473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-1" fmla="*/ 0 w 15180198"/>
              <a:gd name="connsiteY0-2" fmla="*/ 459491 h 2756888"/>
              <a:gd name="connsiteX1-3" fmla="*/ 459491 w 15180198"/>
              <a:gd name="connsiteY1-4" fmla="*/ 0 h 2756888"/>
              <a:gd name="connsiteX2-5" fmla="*/ 768484 w 15180198"/>
              <a:gd name="connsiteY2-6" fmla="*/ 0 h 2756888"/>
              <a:gd name="connsiteX3-7" fmla="*/ 934865 w 15180198"/>
              <a:gd name="connsiteY3-8" fmla="*/ 0 h 2756888"/>
              <a:gd name="connsiteX4-9" fmla="*/ 1529082 w 15180198"/>
              <a:gd name="connsiteY4-10" fmla="*/ 0 h 2756888"/>
              <a:gd name="connsiteX5-11" fmla="*/ 2408524 w 15180198"/>
              <a:gd name="connsiteY5-12" fmla="*/ 0 h 2756888"/>
              <a:gd name="connsiteX6-13" fmla="*/ 3287966 w 15180198"/>
              <a:gd name="connsiteY6-14" fmla="*/ 0 h 2756888"/>
              <a:gd name="connsiteX7-15" fmla="*/ 4167407 w 15180198"/>
              <a:gd name="connsiteY7-16" fmla="*/ 0 h 2756888"/>
              <a:gd name="connsiteX8-17" fmla="*/ 4476400 w 15180198"/>
              <a:gd name="connsiteY8-18" fmla="*/ 0 h 2756888"/>
              <a:gd name="connsiteX9-19" fmla="*/ 4928005 w 15180198"/>
              <a:gd name="connsiteY9-20" fmla="*/ 0 h 2756888"/>
              <a:gd name="connsiteX10-21" fmla="*/ 5522223 w 15180198"/>
              <a:gd name="connsiteY10-22" fmla="*/ 0 h 2756888"/>
              <a:gd name="connsiteX11-23" fmla="*/ 5688604 w 15180198"/>
              <a:gd name="connsiteY11-24" fmla="*/ 0 h 2756888"/>
              <a:gd name="connsiteX12-25" fmla="*/ 6568045 w 15180198"/>
              <a:gd name="connsiteY12-26" fmla="*/ 0 h 2756888"/>
              <a:gd name="connsiteX13-27" fmla="*/ 7019650 w 15180198"/>
              <a:gd name="connsiteY13-28" fmla="*/ 0 h 2756888"/>
              <a:gd name="connsiteX14-29" fmla="*/ 7471256 w 15180198"/>
              <a:gd name="connsiteY14-30" fmla="*/ 0 h 2756888"/>
              <a:gd name="connsiteX15-31" fmla="*/ 7922861 w 15180198"/>
              <a:gd name="connsiteY15-32" fmla="*/ 0 h 2756888"/>
              <a:gd name="connsiteX16-33" fmla="*/ 8802302 w 15180198"/>
              <a:gd name="connsiteY16-34" fmla="*/ 0 h 2756888"/>
              <a:gd name="connsiteX17-35" fmla="*/ 9396520 w 15180198"/>
              <a:gd name="connsiteY17-36" fmla="*/ 0 h 2756888"/>
              <a:gd name="connsiteX18-37" fmla="*/ 9562901 w 15180198"/>
              <a:gd name="connsiteY18-38" fmla="*/ 0 h 2756888"/>
              <a:gd name="connsiteX19-39" fmla="*/ 9871894 w 15180198"/>
              <a:gd name="connsiteY19-40" fmla="*/ 0 h 2756888"/>
              <a:gd name="connsiteX20-41" fmla="*/ 10466111 w 15180198"/>
              <a:gd name="connsiteY20-42" fmla="*/ 0 h 2756888"/>
              <a:gd name="connsiteX21-43" fmla="*/ 10632492 w 15180198"/>
              <a:gd name="connsiteY21-44" fmla="*/ 0 h 2756888"/>
              <a:gd name="connsiteX22-45" fmla="*/ 10941485 w 15180198"/>
              <a:gd name="connsiteY22-46" fmla="*/ 0 h 2756888"/>
              <a:gd name="connsiteX23-47" fmla="*/ 11250478 w 15180198"/>
              <a:gd name="connsiteY23-48" fmla="*/ 0 h 2756888"/>
              <a:gd name="connsiteX24-49" fmla="*/ 11559471 w 15180198"/>
              <a:gd name="connsiteY24-50" fmla="*/ 0 h 2756888"/>
              <a:gd name="connsiteX25-51" fmla="*/ 11868464 w 15180198"/>
              <a:gd name="connsiteY25-52" fmla="*/ 0 h 2756888"/>
              <a:gd name="connsiteX26-53" fmla="*/ 12462681 w 15180198"/>
              <a:gd name="connsiteY26-54" fmla="*/ 0 h 2756888"/>
              <a:gd name="connsiteX27-55" fmla="*/ 12771674 w 15180198"/>
              <a:gd name="connsiteY27-56" fmla="*/ 0 h 2756888"/>
              <a:gd name="connsiteX28-57" fmla="*/ 13223279 w 15180198"/>
              <a:gd name="connsiteY28-58" fmla="*/ 0 h 2756888"/>
              <a:gd name="connsiteX29-59" fmla="*/ 13389660 w 15180198"/>
              <a:gd name="connsiteY29-60" fmla="*/ 0 h 2756888"/>
              <a:gd name="connsiteX30-61" fmla="*/ 14720707 w 15180198"/>
              <a:gd name="connsiteY30-62" fmla="*/ 0 h 2756888"/>
              <a:gd name="connsiteX31-63" fmla="*/ 15180198 w 15180198"/>
              <a:gd name="connsiteY31-64" fmla="*/ 459491 h 2756888"/>
              <a:gd name="connsiteX32-65" fmla="*/ 15180198 w 15180198"/>
              <a:gd name="connsiteY32-66" fmla="*/ 900588 h 2756888"/>
              <a:gd name="connsiteX33-67" fmla="*/ 15180198 w 15180198"/>
              <a:gd name="connsiteY33-68" fmla="*/ 1396823 h 2756888"/>
              <a:gd name="connsiteX34-69" fmla="*/ 15180198 w 15180198"/>
              <a:gd name="connsiteY34-70" fmla="*/ 1837921 h 2756888"/>
              <a:gd name="connsiteX35-71" fmla="*/ 15180198 w 15180198"/>
              <a:gd name="connsiteY35-72" fmla="*/ 2297397 h 2756888"/>
              <a:gd name="connsiteX36-73" fmla="*/ 14720707 w 15180198"/>
              <a:gd name="connsiteY36-74" fmla="*/ 2756888 h 2756888"/>
              <a:gd name="connsiteX37-75" fmla="*/ 14126490 w 15180198"/>
              <a:gd name="connsiteY37-76" fmla="*/ 2756888 h 2756888"/>
              <a:gd name="connsiteX38-77" fmla="*/ 13960109 w 15180198"/>
              <a:gd name="connsiteY38-78" fmla="*/ 2756888 h 2756888"/>
              <a:gd name="connsiteX39-79" fmla="*/ 13508504 w 15180198"/>
              <a:gd name="connsiteY39-80" fmla="*/ 2756888 h 2756888"/>
              <a:gd name="connsiteX40-81" fmla="*/ 13199511 w 15180198"/>
              <a:gd name="connsiteY40-82" fmla="*/ 2756888 h 2756888"/>
              <a:gd name="connsiteX41-83" fmla="*/ 12320069 w 15180198"/>
              <a:gd name="connsiteY41-84" fmla="*/ 2756888 h 2756888"/>
              <a:gd name="connsiteX42-85" fmla="*/ 12011076 w 15180198"/>
              <a:gd name="connsiteY42-86" fmla="*/ 2756888 h 2756888"/>
              <a:gd name="connsiteX43-87" fmla="*/ 11844695 w 15180198"/>
              <a:gd name="connsiteY43-88" fmla="*/ 2756888 h 2756888"/>
              <a:gd name="connsiteX44-89" fmla="*/ 11107866 w 15180198"/>
              <a:gd name="connsiteY44-90" fmla="*/ 2756888 h 2756888"/>
              <a:gd name="connsiteX45-91" fmla="*/ 10371036 w 15180198"/>
              <a:gd name="connsiteY45-92" fmla="*/ 2756888 h 2756888"/>
              <a:gd name="connsiteX46-93" fmla="*/ 9634207 w 15180198"/>
              <a:gd name="connsiteY46-94" fmla="*/ 2756888 h 2756888"/>
              <a:gd name="connsiteX47-95" fmla="*/ 9039989 w 15180198"/>
              <a:gd name="connsiteY47-96" fmla="*/ 2756888 h 2756888"/>
              <a:gd name="connsiteX48-97" fmla="*/ 8445772 w 15180198"/>
              <a:gd name="connsiteY48-98" fmla="*/ 2756888 h 2756888"/>
              <a:gd name="connsiteX49-99" fmla="*/ 7708942 w 15180198"/>
              <a:gd name="connsiteY49-100" fmla="*/ 2756888 h 2756888"/>
              <a:gd name="connsiteX50-101" fmla="*/ 7114725 w 15180198"/>
              <a:gd name="connsiteY50-102" fmla="*/ 2756888 h 2756888"/>
              <a:gd name="connsiteX51-103" fmla="*/ 6235283 w 15180198"/>
              <a:gd name="connsiteY51-104" fmla="*/ 2756888 h 2756888"/>
              <a:gd name="connsiteX52-105" fmla="*/ 5498454 w 15180198"/>
              <a:gd name="connsiteY52-106" fmla="*/ 2756888 h 2756888"/>
              <a:gd name="connsiteX53-107" fmla="*/ 4761624 w 15180198"/>
              <a:gd name="connsiteY53-108" fmla="*/ 2756888 h 2756888"/>
              <a:gd name="connsiteX54-109" fmla="*/ 4167407 w 15180198"/>
              <a:gd name="connsiteY54-110" fmla="*/ 2756888 h 2756888"/>
              <a:gd name="connsiteX55-111" fmla="*/ 3715802 w 15180198"/>
              <a:gd name="connsiteY55-112" fmla="*/ 2756888 h 2756888"/>
              <a:gd name="connsiteX56-113" fmla="*/ 3121585 w 15180198"/>
              <a:gd name="connsiteY56-114" fmla="*/ 2756888 h 2756888"/>
              <a:gd name="connsiteX57-115" fmla="*/ 2812592 w 15180198"/>
              <a:gd name="connsiteY57-116" fmla="*/ 2756888 h 2756888"/>
              <a:gd name="connsiteX58-117" fmla="*/ 1933150 w 15180198"/>
              <a:gd name="connsiteY58-118" fmla="*/ 2756888 h 2756888"/>
              <a:gd name="connsiteX59-119" fmla="*/ 1053708 w 15180198"/>
              <a:gd name="connsiteY59-120" fmla="*/ 2756888 h 2756888"/>
              <a:gd name="connsiteX60-121" fmla="*/ 459491 w 15180198"/>
              <a:gd name="connsiteY60-122" fmla="*/ 2756888 h 2756888"/>
              <a:gd name="connsiteX61-123" fmla="*/ 0 w 15180198"/>
              <a:gd name="connsiteY61-124" fmla="*/ 2297397 h 2756888"/>
              <a:gd name="connsiteX62-125" fmla="*/ 0 w 15180198"/>
              <a:gd name="connsiteY62-126" fmla="*/ 1837921 h 2756888"/>
              <a:gd name="connsiteX63-127" fmla="*/ 0 w 15180198"/>
              <a:gd name="connsiteY63-128" fmla="*/ 1341686 h 2756888"/>
              <a:gd name="connsiteX64-129" fmla="*/ 0 w 15180198"/>
              <a:gd name="connsiteY64-130" fmla="*/ 863830 h 2756888"/>
              <a:gd name="connsiteX65-131" fmla="*/ 0 w 15180198"/>
              <a:gd name="connsiteY65-132" fmla="*/ 459491 h 27568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-1" fmla="*/ 0 w 5113710"/>
              <a:gd name="connsiteY0-2" fmla="*/ 368431 h 2210544"/>
              <a:gd name="connsiteX1-3" fmla="*/ 172770 w 5113710"/>
              <a:gd name="connsiteY1-4" fmla="*/ 0 h 2210544"/>
              <a:gd name="connsiteX2-5" fmla="*/ 474755 w 5113710"/>
              <a:gd name="connsiteY2-6" fmla="*/ 0 h 2210544"/>
              <a:gd name="connsiteX3-7" fmla="*/ 729057 w 5113710"/>
              <a:gd name="connsiteY3-8" fmla="*/ 0 h 2210544"/>
              <a:gd name="connsiteX4-9" fmla="*/ 1126404 w 5113710"/>
              <a:gd name="connsiteY4-10" fmla="*/ 0 h 2210544"/>
              <a:gd name="connsiteX5-11" fmla="*/ 1619115 w 5113710"/>
              <a:gd name="connsiteY5-12" fmla="*/ 0 h 2210544"/>
              <a:gd name="connsiteX6-13" fmla="*/ 2111826 w 5113710"/>
              <a:gd name="connsiteY6-14" fmla="*/ 0 h 2210544"/>
              <a:gd name="connsiteX7-15" fmla="*/ 2604536 w 5113710"/>
              <a:gd name="connsiteY7-16" fmla="*/ 0 h 2210544"/>
              <a:gd name="connsiteX8-17" fmla="*/ 2906520 w 5113710"/>
              <a:gd name="connsiteY8-18" fmla="*/ 0 h 2210544"/>
              <a:gd name="connsiteX9-19" fmla="*/ 3256186 w 5113710"/>
              <a:gd name="connsiteY9-20" fmla="*/ 0 h 2210544"/>
              <a:gd name="connsiteX10-21" fmla="*/ 3653533 w 5113710"/>
              <a:gd name="connsiteY10-22" fmla="*/ 0 h 2210544"/>
              <a:gd name="connsiteX11-23" fmla="*/ 3907835 w 5113710"/>
              <a:gd name="connsiteY11-24" fmla="*/ 0 h 2210544"/>
              <a:gd name="connsiteX12-25" fmla="*/ 4400546 w 5113710"/>
              <a:gd name="connsiteY12-26" fmla="*/ 0 h 2210544"/>
              <a:gd name="connsiteX13-27" fmla="*/ 4940939 w 5113710"/>
              <a:gd name="connsiteY13-28" fmla="*/ 0 h 2210544"/>
              <a:gd name="connsiteX14-29" fmla="*/ 5113710 w 5113710"/>
              <a:gd name="connsiteY14-30" fmla="*/ 368431 h 2210544"/>
              <a:gd name="connsiteX15-31" fmla="*/ 5113710 w 5113710"/>
              <a:gd name="connsiteY15-32" fmla="*/ 1120009 h 2210544"/>
              <a:gd name="connsiteX16-33" fmla="*/ 5113710 w 5113710"/>
              <a:gd name="connsiteY16-34" fmla="*/ 1842112 h 2210544"/>
              <a:gd name="connsiteX17-35" fmla="*/ 4940939 w 5113710"/>
              <a:gd name="connsiteY17-36" fmla="*/ 2210544 h 2210544"/>
              <a:gd name="connsiteX18-37" fmla="*/ 4686636 w 5113710"/>
              <a:gd name="connsiteY18-38" fmla="*/ 2210544 h 2210544"/>
              <a:gd name="connsiteX19-39" fmla="*/ 4432334 w 5113710"/>
              <a:gd name="connsiteY19-40" fmla="*/ 2210544 h 2210544"/>
              <a:gd name="connsiteX20-41" fmla="*/ 4130350 w 5113710"/>
              <a:gd name="connsiteY20-42" fmla="*/ 2210544 h 2210544"/>
              <a:gd name="connsiteX21-43" fmla="*/ 3828366 w 5113710"/>
              <a:gd name="connsiteY21-44" fmla="*/ 2210544 h 2210544"/>
              <a:gd name="connsiteX22-45" fmla="*/ 3526382 w 5113710"/>
              <a:gd name="connsiteY22-46" fmla="*/ 2210544 h 2210544"/>
              <a:gd name="connsiteX23-47" fmla="*/ 3224398 w 5113710"/>
              <a:gd name="connsiteY23-48" fmla="*/ 2210544 h 2210544"/>
              <a:gd name="connsiteX24-49" fmla="*/ 2827051 w 5113710"/>
              <a:gd name="connsiteY24-50" fmla="*/ 2210544 h 2210544"/>
              <a:gd name="connsiteX25-51" fmla="*/ 2525067 w 5113710"/>
              <a:gd name="connsiteY25-52" fmla="*/ 2210544 h 2210544"/>
              <a:gd name="connsiteX26-53" fmla="*/ 2175401 w 5113710"/>
              <a:gd name="connsiteY26-54" fmla="*/ 2210544 h 2210544"/>
              <a:gd name="connsiteX27-55" fmla="*/ 1921099 w 5113710"/>
              <a:gd name="connsiteY27-56" fmla="*/ 2210544 h 2210544"/>
              <a:gd name="connsiteX28-57" fmla="*/ 1428388 w 5113710"/>
              <a:gd name="connsiteY28-58" fmla="*/ 2210544 h 2210544"/>
              <a:gd name="connsiteX29-59" fmla="*/ 1126404 w 5113710"/>
              <a:gd name="connsiteY29-60" fmla="*/ 2210544 h 2210544"/>
              <a:gd name="connsiteX30-61" fmla="*/ 681375 w 5113710"/>
              <a:gd name="connsiteY30-62" fmla="*/ 2210544 h 2210544"/>
              <a:gd name="connsiteX31-63" fmla="*/ 172770 w 5113710"/>
              <a:gd name="connsiteY31-64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-65" fmla="*/ 0 w 5113710"/>
              <a:gd name="connsiteY0-66" fmla="*/ 368431 h 2210544"/>
              <a:gd name="connsiteX1-67" fmla="*/ 172770 w 5113710"/>
              <a:gd name="connsiteY1-68" fmla="*/ 0 h 2210544"/>
              <a:gd name="connsiteX2-69" fmla="*/ 427073 w 5113710"/>
              <a:gd name="connsiteY2-70" fmla="*/ 0 h 2210544"/>
              <a:gd name="connsiteX3-71" fmla="*/ 776738 w 5113710"/>
              <a:gd name="connsiteY3-72" fmla="*/ 0 h 2210544"/>
              <a:gd name="connsiteX4-73" fmla="*/ 1078723 w 5113710"/>
              <a:gd name="connsiteY4-74" fmla="*/ 0 h 2210544"/>
              <a:gd name="connsiteX5-75" fmla="*/ 1571433 w 5113710"/>
              <a:gd name="connsiteY5-76" fmla="*/ 0 h 2210544"/>
              <a:gd name="connsiteX6-77" fmla="*/ 1873417 w 5113710"/>
              <a:gd name="connsiteY6-78" fmla="*/ 0 h 2210544"/>
              <a:gd name="connsiteX7-79" fmla="*/ 2127719 w 5113710"/>
              <a:gd name="connsiteY7-80" fmla="*/ 0 h 2210544"/>
              <a:gd name="connsiteX8-81" fmla="*/ 2572749 w 5113710"/>
              <a:gd name="connsiteY8-82" fmla="*/ 0 h 2210544"/>
              <a:gd name="connsiteX9-83" fmla="*/ 3017777 w 5113710"/>
              <a:gd name="connsiteY9-84" fmla="*/ 0 h 2210544"/>
              <a:gd name="connsiteX10-85" fmla="*/ 3462807 w 5113710"/>
              <a:gd name="connsiteY10-86" fmla="*/ 0 h 2210544"/>
              <a:gd name="connsiteX11-87" fmla="*/ 3860154 w 5113710"/>
              <a:gd name="connsiteY11-88" fmla="*/ 0 h 2210544"/>
              <a:gd name="connsiteX12-89" fmla="*/ 4257501 w 5113710"/>
              <a:gd name="connsiteY12-90" fmla="*/ 0 h 2210544"/>
              <a:gd name="connsiteX13-91" fmla="*/ 4940939 w 5113710"/>
              <a:gd name="connsiteY13-92" fmla="*/ 0 h 2210544"/>
              <a:gd name="connsiteX14-93" fmla="*/ 5113710 w 5113710"/>
              <a:gd name="connsiteY14-94" fmla="*/ 368431 h 2210544"/>
              <a:gd name="connsiteX15-95" fmla="*/ 5113710 w 5113710"/>
              <a:gd name="connsiteY15-96" fmla="*/ 1090534 h 2210544"/>
              <a:gd name="connsiteX16-97" fmla="*/ 5113710 w 5113710"/>
              <a:gd name="connsiteY16-98" fmla="*/ 1842112 h 2210544"/>
              <a:gd name="connsiteX17-99" fmla="*/ 4940939 w 5113710"/>
              <a:gd name="connsiteY17-100" fmla="*/ 2210544 h 2210544"/>
              <a:gd name="connsiteX18-101" fmla="*/ 4591273 w 5113710"/>
              <a:gd name="connsiteY18-102" fmla="*/ 2210544 h 2210544"/>
              <a:gd name="connsiteX19-103" fmla="*/ 4289289 w 5113710"/>
              <a:gd name="connsiteY19-104" fmla="*/ 2210544 h 2210544"/>
              <a:gd name="connsiteX20-105" fmla="*/ 3796578 w 5113710"/>
              <a:gd name="connsiteY20-106" fmla="*/ 2210544 h 2210544"/>
              <a:gd name="connsiteX21-107" fmla="*/ 3303867 w 5113710"/>
              <a:gd name="connsiteY21-108" fmla="*/ 2210544 h 2210544"/>
              <a:gd name="connsiteX22-109" fmla="*/ 2858839 w 5113710"/>
              <a:gd name="connsiteY22-110" fmla="*/ 2210544 h 2210544"/>
              <a:gd name="connsiteX23-111" fmla="*/ 2366128 w 5113710"/>
              <a:gd name="connsiteY23-112" fmla="*/ 2210544 h 2210544"/>
              <a:gd name="connsiteX24-113" fmla="*/ 1873417 w 5113710"/>
              <a:gd name="connsiteY24-114" fmla="*/ 2210544 h 2210544"/>
              <a:gd name="connsiteX25-115" fmla="*/ 1571433 w 5113710"/>
              <a:gd name="connsiteY25-116" fmla="*/ 2210544 h 2210544"/>
              <a:gd name="connsiteX26-117" fmla="*/ 1078723 w 5113710"/>
              <a:gd name="connsiteY26-118" fmla="*/ 2210544 h 2210544"/>
              <a:gd name="connsiteX27-119" fmla="*/ 633693 w 5113710"/>
              <a:gd name="connsiteY27-120" fmla="*/ 2210544 h 2210544"/>
              <a:gd name="connsiteX28-121" fmla="*/ 172770 w 5113710"/>
              <a:gd name="connsiteY28-122" fmla="*/ 2210544 h 2210544"/>
              <a:gd name="connsiteX29-123" fmla="*/ 0 w 5113710"/>
              <a:gd name="connsiteY29-124" fmla="*/ 1842112 h 2210544"/>
              <a:gd name="connsiteX30-125" fmla="*/ 0 w 5113710"/>
              <a:gd name="connsiteY30-126" fmla="*/ 1149483 h 2210544"/>
              <a:gd name="connsiteX31-127" fmla="*/ 0 w 5113710"/>
              <a:gd name="connsiteY31-128" fmla="*/ 368431 h 2210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 rotWithShape="1">
                <a:blip r:embed="rId11"/>
                <a:stretch>
                  <a:fillRect b="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 rotWithShape="1">
                <a:blip r:embed="rId12"/>
                <a:stretch>
                  <a:fillRect b="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483" y="342583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19"/>
          <p:cNvSpPr>
            <a:spLocks noChangeArrowheads="1" noChangeShapeType="1" noTextEdit="1"/>
          </p:cNvSpPr>
          <p:nvPr/>
        </p:nvSpPr>
        <p:spPr bwMode="auto">
          <a:xfrm>
            <a:off x="16763684" y="91884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9" name="WordArt 20"/>
          <p:cNvSpPr>
            <a:spLocks noChangeArrowheads="1" noChangeShapeType="1" noTextEdit="1"/>
          </p:cNvSpPr>
          <p:nvPr/>
        </p:nvSpPr>
        <p:spPr bwMode="auto">
          <a:xfrm>
            <a:off x="16611600" y="918845"/>
            <a:ext cx="1025525" cy="6705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0" name="WordArt 21"/>
          <p:cNvSpPr>
            <a:spLocks noChangeArrowheads="1" noChangeShapeType="1" noTextEdit="1"/>
          </p:cNvSpPr>
          <p:nvPr/>
        </p:nvSpPr>
        <p:spPr bwMode="auto">
          <a:xfrm>
            <a:off x="16763684" y="91884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1" name="WordArt 22"/>
          <p:cNvSpPr>
            <a:spLocks noChangeArrowheads="1" noChangeShapeType="1" noTextEdit="1"/>
          </p:cNvSpPr>
          <p:nvPr/>
        </p:nvSpPr>
        <p:spPr bwMode="auto">
          <a:xfrm>
            <a:off x="16764001" y="8001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WordArt 23"/>
          <p:cNvSpPr>
            <a:spLocks noChangeArrowheads="1" noChangeShapeType="1" noTextEdit="1"/>
          </p:cNvSpPr>
          <p:nvPr/>
        </p:nvSpPr>
        <p:spPr bwMode="auto">
          <a:xfrm>
            <a:off x="16687484" y="79946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3" name="WordArt 24"/>
          <p:cNvSpPr>
            <a:spLocks noChangeArrowheads="1" noChangeShapeType="1" noTextEdit="1"/>
          </p:cNvSpPr>
          <p:nvPr/>
        </p:nvSpPr>
        <p:spPr bwMode="auto">
          <a:xfrm>
            <a:off x="16687484" y="79978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1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660066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0.00382494 L 0.77656 0.4762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" y="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/>
          <p:cNvSpPr/>
          <p:nvPr/>
        </p:nvSpPr>
        <p:spPr>
          <a:xfrm>
            <a:off x="78740" y="228600"/>
            <a:ext cx="18209260" cy="1855470"/>
          </a:xfrm>
          <a:prstGeom prst="roundRect">
            <a:avLst>
              <a:gd name="adj" fmla="val 7755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endParaRPr lang="zh-CN" altLang="en-US" sz="2700">
              <a:solidFill>
                <a:prstClr val="white"/>
              </a:solidFill>
              <a:latin typeface="字魂112号-阿开童漫体" panose="00000500000000000000" pitchFamily="2" charset="-122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>
            <a:fillRect/>
          </a:stretch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>
            <a:fillRect/>
          </a:stretch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>
            <a:fillRect/>
          </a:stretch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>
            <a:fillRect/>
          </a:stretch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>
            <a:fillRect/>
          </a:stretch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>
            <a:fillRect/>
          </a:stretch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>
            <a:fillRect/>
          </a:stretch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>
            <a:fillRect/>
          </a:stretch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>
            <a:fillRect/>
          </a:stretch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>
            <a:fillRect/>
          </a:stretch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6108" y="1403237"/>
            <a:ext cx="8213972" cy="8402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580" y="466412"/>
            <a:ext cx="1576749" cy="1561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719" y="709733"/>
            <a:ext cx="5514311" cy="1609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926" y="3470003"/>
            <a:ext cx="8413209" cy="3346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116434"/>
            <a:ext cx="8843015" cy="7377962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" y="2268855"/>
            <a:ext cx="6225540" cy="6225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797" y="2268855"/>
            <a:ext cx="10227417" cy="6401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224</Words>
  <Application>Microsoft Office PowerPoint</Application>
  <PresentationFormat>Custom</PresentationFormat>
  <Paragraphs>106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MS Gothic</vt:lpstr>
      <vt:lpstr>Aptos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MS Mincho</vt:lpstr>
      <vt:lpstr>SVN-Newton</vt:lpstr>
      <vt:lpstr>Times New Roman</vt:lpstr>
      <vt:lpstr>字魂112号-阿开童漫体</vt:lpstr>
      <vt:lpstr>Office Theme</vt:lpstr>
      <vt:lpstr>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39</cp:revision>
  <dcterms:created xsi:type="dcterms:W3CDTF">2006-08-16T00:00:00Z</dcterms:created>
  <dcterms:modified xsi:type="dcterms:W3CDTF">2025-08-18T10:31:17Z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733B0C526E374DFCA4F90E639DC6B082_13</vt:lpwstr>
  </property>
  <property fmtid="{D5CDD505-2E9C-101B-9397-08002B2CF9AE}" pid="3" name="KSOProductBuildVer">
    <vt:lpwstr>1033-12.2.0.21931</vt:lpwstr>
  </property>
</Properties>
</file>