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44" r:id="rId2"/>
    <p:sldId id="259" r:id="rId3"/>
    <p:sldId id="346" r:id="rId4"/>
    <p:sldId id="354" r:id="rId5"/>
    <p:sldId id="350" r:id="rId6"/>
    <p:sldId id="348" r:id="rId7"/>
    <p:sldId id="351" r:id="rId8"/>
    <p:sldId id="284" r:id="rId9"/>
    <p:sldId id="352" r:id="rId10"/>
    <p:sldId id="353" r:id="rId11"/>
    <p:sldId id="345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86153-E1BC-4FC6-924E-92829D7BD27F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E63B6-9A6C-443C-9D91-C92FE44C13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1087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E63B6-9A6C-443C-9D91-C92FE44C1341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9754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AED24-6A59-4815-2AF7-412C53479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F86D10-3D25-F0B0-77C7-5CC8E5FACF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581192-CACE-60FE-7FED-8F6F13536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84934-9BE6-4037-2DD7-50B90B823E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E63B6-9A6C-443C-9D91-C92FE44C1341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9098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F00D5-E0F7-8B08-9E6B-3E1A10808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57424C-013C-4C83-4DB5-BD276E6157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59EC2D-5EE8-92BA-64C3-492B79E8B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1510D-F35E-6AE4-28CA-333660A88D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E63B6-9A6C-443C-9D91-C92FE44C1341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5385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80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11F5E-59B6-7015-F000-2310F825C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0A1544-BC79-D4B1-79A4-1C8B8D09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41CD9-EB09-9238-931B-6B405763D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9AC9-2D9E-DCD7-AE89-A691C5AE6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717E-077E-BBFD-F888-12504B30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119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65095-45FD-CDDE-401B-192D7DC25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51776F-E5C4-4BD2-C76A-B48D04B6A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72B8C-4472-EE1A-74F8-C68E7AF61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0C484-6797-4005-3BB3-35DE73A33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2F983-46EC-98D0-51B9-0675383B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6030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2333EE-902D-9575-B703-65C78EEAA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138C7-FFF6-3D90-AC50-6493DCC3E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B4C76-12CC-A6F2-99B2-BAA05D3F3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E03FB-E234-B0E3-B41E-6AE58650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812FC-44EF-0778-1468-FD244B15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3671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217170" y="168275"/>
            <a:ext cx="11790680" cy="652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36号-正文宋楷"/>
              <a:ea typeface="字魂36号-正文宋楷"/>
              <a:cs typeface="字魂36号-正文宋楷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700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5C308-20D5-3EC8-1BD5-90304C0BD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EEF4A-72EE-03EE-846C-D8F849B9F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48CD0-4606-876E-1277-B5905F941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515BB-492C-CEB4-2138-CE0A7CCAA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D3FEC-FCED-C7C2-0566-07476F14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404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9CB40-054D-2F06-3100-0B3FD6747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7CEE8-2639-324D-ABCC-2D939F109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A3005-7611-BE57-AF28-1B91126FE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636D1-1BD2-825E-3710-C6C9E115C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D23D9-B739-3F09-92EE-9FA063088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9644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B5FD7-5252-B78E-AC82-1F4BFBCE1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1C735-422D-26E7-217A-919340A7B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E4155-59C7-4BB2-C81E-6BF12A7BF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EB68-940C-CE30-863A-22556DB41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E569E-4BF5-07D2-5808-BDE4786E1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B8066-6B19-F68F-78CE-8F415B7C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135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FC0DF-3AA1-519E-865B-6D203FE7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58664-2D01-15FF-A840-0A8C6C0A9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93972-E8C3-6293-E9F6-4F3756626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73656-3B2E-DB80-859C-E0B9BC80D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0640F8-EE62-D324-400C-DB0091DFB1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074016-39F3-0026-2FB1-29BC00664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6353E4-94A6-DDF3-512C-596A578C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45C6F2-A389-65A2-0F3D-47F96D92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5134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D1990-D9B5-54EF-5285-742170EA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AA8ADC-923F-2343-0C7D-8504563B4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E00E4-ED87-D192-59A5-B6EA70C15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636CA6-C101-0D12-1285-22697189A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879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A6539-4063-9534-6305-89F44643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73356-7100-6994-871F-92FABBEF4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36D7AD-EB1C-6810-7943-D0256010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9490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A2CAA-8046-3FC4-E149-D39B8F0C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D327-92F1-0F55-C29F-A8F63E2FC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7EA89-1F22-1859-C92C-2872AD9EE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B9627-17AE-019B-ED64-1BBE1D914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A9DAB-E907-B01F-E61D-A21ADCE9C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4BBDC-2AEB-B0E9-64FB-E65A2E512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7450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FB1C5-116A-B1DD-FD7B-C3B40917A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2589C2-FE05-2590-BA6B-710780647D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3A14D9-568A-CDD0-D614-95AD1B018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D22F9-38B0-56AD-77D4-BAC40935B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51A63B-80D0-CEB4-2105-B3A89AB8A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76E03-6E8D-E3BB-FD0B-8C24C6816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902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1A8C2D-F889-4A4A-EF56-F07069C4C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11094A-569B-C51F-51CC-B47A331BC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407C3-CD4E-3716-8A1F-0B0BD9CD8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885B9-3976-4C6F-8EC5-4109C96B8D90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E2F7E-03B4-DC3A-6DA3-F035B4C4EF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CC253-0041-F3BF-8D7C-4505F41DF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739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audio1.wav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audio1.wav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audio1.wav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381D0-EB24-E64D-086B-DEB0D664A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822BAA-9075-C99D-DE97-0C61CD2F1E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[KARAOKE] VUI ĐẾN TRƯỜNG - LỚP 3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5469953F-1B0D-5ACC-0838-7549DAC7CF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09" end="1797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3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5042C-2741-21F8-A594-A7A30B371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23815EC-0DD9-0766-3977-C1B0D259F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3775" y="6248400"/>
            <a:ext cx="457200" cy="51593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E187AEAF-36AF-4EA9-CDBC-7D5D2105B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101601"/>
            <a:ext cx="12009120" cy="6730999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grpSp>
        <p:nvGrpSpPr>
          <p:cNvPr id="10246" name="Group 6">
            <a:extLst>
              <a:ext uri="{FF2B5EF4-FFF2-40B4-BE49-F238E27FC236}">
                <a16:creationId xmlns:a16="http://schemas.microsoft.com/office/drawing/2014/main" id="{9E744303-8796-27C3-295F-E30F08754ECF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685800"/>
            <a:ext cx="2476500" cy="635000"/>
            <a:chOff x="0" y="0"/>
            <a:chExt cx="1560" cy="426"/>
          </a:xfrm>
        </p:grpSpPr>
        <p:pic>
          <p:nvPicPr>
            <p:cNvPr id="10296" name="Picture 7" descr="Picture1">
              <a:extLst>
                <a:ext uri="{FF2B5EF4-FFF2-40B4-BE49-F238E27FC236}">
                  <a16:creationId xmlns:a16="http://schemas.microsoft.com/office/drawing/2014/main" id="{4F557864-CD87-8DF9-2F70-8CC88B4E6C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312" name="Text Box 8">
              <a:extLst>
                <a:ext uri="{FF2B5EF4-FFF2-40B4-BE49-F238E27FC236}">
                  <a16:creationId xmlns:a16="http://schemas.microsoft.com/office/drawing/2014/main" id="{A34C845F-A6B0-EDD2-8852-AC7F1AC286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Câu</a:t>
              </a:r>
              <a:r>
                <a:rPr lang="en-US" sz="3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3:</a:t>
              </a:r>
            </a:p>
          </p:txBody>
        </p:sp>
      </p:grpSp>
      <p:sp>
        <p:nvSpPr>
          <p:cNvPr id="226319" name="AutoShape 15">
            <a:extLst>
              <a:ext uri="{FF2B5EF4-FFF2-40B4-BE49-F238E27FC236}">
                <a16:creationId xmlns:a16="http://schemas.microsoft.com/office/drawing/2014/main" id="{177DDB4C-BED6-5B52-A16F-DC1CD7D81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6320" name="AutoShape 16">
            <a:extLst>
              <a:ext uri="{FF2B5EF4-FFF2-40B4-BE49-F238E27FC236}">
                <a16:creationId xmlns:a16="http://schemas.microsoft.com/office/drawing/2014/main" id="{532E02D0-1BB9-7505-F6EF-CB3BD2B9B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226321" name="AutoShape 17">
            <a:extLst>
              <a:ext uri="{FF2B5EF4-FFF2-40B4-BE49-F238E27FC236}">
                <a16:creationId xmlns:a16="http://schemas.microsoft.com/office/drawing/2014/main" id="{193100A2-098A-5AE3-1134-51163EB2F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26322" name="AutoShape 18">
            <a:extLst>
              <a:ext uri="{FF2B5EF4-FFF2-40B4-BE49-F238E27FC236}">
                <a16:creationId xmlns:a16="http://schemas.microsoft.com/office/drawing/2014/main" id="{5016D9FD-3927-92BD-E8E3-6F8E093FA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26323" name="AutoShape 19">
            <a:extLst>
              <a:ext uri="{FF2B5EF4-FFF2-40B4-BE49-F238E27FC236}">
                <a16:creationId xmlns:a16="http://schemas.microsoft.com/office/drawing/2014/main" id="{3220DED1-F03C-EEB9-CA7A-2B1F3A9BE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26324" name="AutoShape 20">
            <a:extLst>
              <a:ext uri="{FF2B5EF4-FFF2-40B4-BE49-F238E27FC236}">
                <a16:creationId xmlns:a16="http://schemas.microsoft.com/office/drawing/2014/main" id="{59D65030-768F-3619-40F1-B5B694956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26325" name="AutoShape 21">
            <a:extLst>
              <a:ext uri="{FF2B5EF4-FFF2-40B4-BE49-F238E27FC236}">
                <a16:creationId xmlns:a16="http://schemas.microsoft.com/office/drawing/2014/main" id="{B29E76C6-7AC1-755B-7B27-B50B34B05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75" y="59324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226326" name="AutoShape 22">
            <a:extLst>
              <a:ext uri="{FF2B5EF4-FFF2-40B4-BE49-F238E27FC236}">
                <a16:creationId xmlns:a16="http://schemas.microsoft.com/office/drawing/2014/main" id="{E0BAE556-BE61-9836-45DF-72B95F951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9388" y="59245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226327" name="AutoShape 23">
            <a:extLst>
              <a:ext uri="{FF2B5EF4-FFF2-40B4-BE49-F238E27FC236}">
                <a16:creationId xmlns:a16="http://schemas.microsoft.com/office/drawing/2014/main" id="{6E7E3D7C-82C0-516A-52CD-9DB1214BB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226328" name="AutoShape 24">
            <a:extLst>
              <a:ext uri="{FF2B5EF4-FFF2-40B4-BE49-F238E27FC236}">
                <a16:creationId xmlns:a16="http://schemas.microsoft.com/office/drawing/2014/main" id="{854195E2-C2ED-C51E-E4BE-BFD83719F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963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226329" name="AutoShape 25">
            <a:extLst>
              <a:ext uri="{FF2B5EF4-FFF2-40B4-BE49-F238E27FC236}">
                <a16:creationId xmlns:a16="http://schemas.microsoft.com/office/drawing/2014/main" id="{3788CA51-C631-09EF-F817-D4C2E309A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5263" y="59420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226333" name="Rectangle 29">
            <a:extLst>
              <a:ext uri="{FF2B5EF4-FFF2-40B4-BE49-F238E27FC236}">
                <a16:creationId xmlns:a16="http://schemas.microsoft.com/office/drawing/2014/main" id="{EFDDE977-B990-4E1B-0632-0F8ED7B41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1D1D"/>
                </a:solidFill>
                <a:latin typeface=".VnTime" panose="020B7200000000000000" pitchFamily="34" charset="0"/>
              </a:rPr>
              <a:t> </a:t>
            </a:r>
            <a:endParaRPr lang="en-US" altLang="vi-VN" sz="3400" b="1">
              <a:solidFill>
                <a:srgbClr val="1909E5"/>
              </a:solidFill>
              <a:latin typeface=".VnTime" panose="020B7200000000000000" pitchFamily="34" charset="0"/>
            </a:endParaRPr>
          </a:p>
        </p:txBody>
      </p:sp>
      <p:pic>
        <p:nvPicPr>
          <p:cNvPr id="10260" name="Picture 30" descr="chuong co rung">
            <a:extLst>
              <a:ext uri="{FF2B5EF4-FFF2-40B4-BE49-F238E27FC236}">
                <a16:creationId xmlns:a16="http://schemas.microsoft.com/office/drawing/2014/main" id="{3944D8A6-2B4F-3FC4-B782-A047851B8B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254" y="36671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1" name="Text Box 31">
            <a:extLst>
              <a:ext uri="{FF2B5EF4-FFF2-40B4-BE49-F238E27FC236}">
                <a16:creationId xmlns:a16="http://schemas.microsoft.com/office/drawing/2014/main" id="{95A3A948-DCFA-0A36-DC3D-D1BA0EF4D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01601"/>
            <a:ext cx="708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vi-VN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8" name="Text Box 13">
            <a:extLst>
              <a:ext uri="{FF2B5EF4-FFF2-40B4-BE49-F238E27FC236}">
                <a16:creationId xmlns:a16="http://schemas.microsoft.com/office/drawing/2014/main" id="{DF640971-7131-358E-38C1-67E1A921A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2104" y="4215800"/>
            <a:ext cx="183139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latin typeface="Time new romen"/>
              </a:rPr>
              <a:t>78,1</a:t>
            </a:r>
          </a:p>
        </p:txBody>
      </p:sp>
      <p:sp>
        <p:nvSpPr>
          <p:cNvPr id="10269" name="Text Box 14">
            <a:extLst>
              <a:ext uri="{FF2B5EF4-FFF2-40B4-BE49-F238E27FC236}">
                <a16:creationId xmlns:a16="http://schemas.microsoft.com/office/drawing/2014/main" id="{40C9B8B6-0C10-22F8-2E8D-9E5950F5A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434" y="3169443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dirty="0"/>
              <a:t>+</a:t>
            </a:r>
          </a:p>
        </p:txBody>
      </p:sp>
      <p:sp>
        <p:nvSpPr>
          <p:cNvPr id="10270" name="Text Box 15">
            <a:extLst>
              <a:ext uri="{FF2B5EF4-FFF2-40B4-BE49-F238E27FC236}">
                <a16:creationId xmlns:a16="http://schemas.microsoft.com/office/drawing/2014/main" id="{5BADEF52-4FA2-14B2-B207-81B5C5938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659" y="3307123"/>
            <a:ext cx="17681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latin typeface="Time new romen"/>
              </a:rPr>
              <a:t>12,8</a:t>
            </a:r>
          </a:p>
        </p:txBody>
      </p:sp>
      <p:sp>
        <p:nvSpPr>
          <p:cNvPr id="10275" name="Text Box 20">
            <a:extLst>
              <a:ext uri="{FF2B5EF4-FFF2-40B4-BE49-F238E27FC236}">
                <a16:creationId xmlns:a16="http://schemas.microsoft.com/office/drawing/2014/main" id="{1EF6D206-CD41-D20E-684F-ADD7C446E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337" y="2621036"/>
            <a:ext cx="295592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latin typeface="Time new romen"/>
              </a:rPr>
              <a:t>6,53</a:t>
            </a:r>
          </a:p>
        </p:txBody>
      </p:sp>
      <p:sp>
        <p:nvSpPr>
          <p:cNvPr id="10285" name="Line 17">
            <a:extLst>
              <a:ext uri="{FF2B5EF4-FFF2-40B4-BE49-F238E27FC236}">
                <a16:creationId xmlns:a16="http://schemas.microsoft.com/office/drawing/2014/main" id="{869A23D0-18DC-2DC8-920B-4F534E2F5D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0048" y="4133850"/>
            <a:ext cx="1321509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86" name="TextBox 72">
            <a:extLst>
              <a:ext uri="{FF2B5EF4-FFF2-40B4-BE49-F238E27FC236}">
                <a16:creationId xmlns:a16="http://schemas.microsoft.com/office/drawing/2014/main" id="{39B08C61-C952-C599-2117-BB52C71F60F8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3124200" y="3875088"/>
            <a:ext cx="46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" name="Picture 30" descr="chuong co rung">
            <a:extLst>
              <a:ext uri="{FF2B5EF4-FFF2-40B4-BE49-F238E27FC236}">
                <a16:creationId xmlns:a16="http://schemas.microsoft.com/office/drawing/2014/main" id="{E2020495-4566-DC46-C8D7-B3AC56CE78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84957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36C4F2-0A83-5997-751F-B58F9E1E3A25}"/>
              </a:ext>
            </a:extLst>
          </p:cNvPr>
          <p:cNvSpPr/>
          <p:nvPr/>
        </p:nvSpPr>
        <p:spPr>
          <a:xfrm>
            <a:off x="1322753" y="1538286"/>
            <a:ext cx="8834121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 new romen"/>
              </a:rPr>
              <a:t>Phép</a:t>
            </a:r>
            <a:r>
              <a:rPr lang="en-US" sz="4400" dirty="0">
                <a:latin typeface="Time new romen"/>
              </a:rPr>
              <a:t> </a:t>
            </a:r>
            <a:r>
              <a:rPr lang="en-US" sz="4400" dirty="0" err="1">
                <a:latin typeface="Time new romen"/>
              </a:rPr>
              <a:t>tính</a:t>
            </a:r>
            <a:r>
              <a:rPr lang="en-US" sz="4400" dirty="0">
                <a:latin typeface="Time new romen"/>
              </a:rPr>
              <a:t>  </a:t>
            </a:r>
            <a:r>
              <a:rPr lang="en-US" sz="4400" dirty="0" err="1">
                <a:latin typeface="Time new romen"/>
              </a:rPr>
              <a:t>trên</a:t>
            </a:r>
            <a:r>
              <a:rPr lang="en-US" sz="4400" dirty="0">
                <a:latin typeface="Time new romen"/>
              </a:rPr>
              <a:t> </a:t>
            </a:r>
            <a:r>
              <a:rPr lang="en-US" sz="4400" dirty="0" err="1">
                <a:latin typeface="Time new romen"/>
              </a:rPr>
              <a:t>đúng</a:t>
            </a:r>
            <a:r>
              <a:rPr lang="en-US" sz="4400" dirty="0">
                <a:latin typeface="Time new romen"/>
              </a:rPr>
              <a:t> hay </a:t>
            </a:r>
            <a:r>
              <a:rPr lang="en-US" sz="4400" dirty="0" err="1">
                <a:latin typeface="Time new romen"/>
              </a:rPr>
              <a:t>sai</a:t>
            </a:r>
            <a:endParaRPr lang="vi-VN" sz="4400" dirty="0">
              <a:latin typeface="Time new rome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BB572A-02B2-5556-20ED-EA9E15751C3F}"/>
              </a:ext>
            </a:extLst>
          </p:cNvPr>
          <p:cNvSpPr/>
          <p:nvPr/>
        </p:nvSpPr>
        <p:spPr>
          <a:xfrm>
            <a:off x="6515100" y="3993196"/>
            <a:ext cx="9144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S</a:t>
            </a:r>
            <a:endParaRPr lang="vi-VN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12314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26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26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26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26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26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6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6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26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26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26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2263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9" grpId="0" animBg="1"/>
      <p:bldP spid="226320" grpId="0" animBg="1"/>
      <p:bldP spid="226321" grpId="0" animBg="1"/>
      <p:bldP spid="226322" grpId="0" animBg="1"/>
      <p:bldP spid="226323" grpId="0" animBg="1"/>
      <p:bldP spid="226324" grpId="0" animBg="1"/>
      <p:bldP spid="226325" grpId="0" animBg="1"/>
      <p:bldP spid="226326" grpId="0" animBg="1"/>
      <p:bldP spid="226327" grpId="0" animBg="1"/>
      <p:bldP spid="226328" grpId="0" animBg="1"/>
      <p:bldP spid="226329" grpId="0" animBg="1"/>
      <p:bldP spid="226333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DAC3132C-6BBC-0D88-60DB-39737B95A96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8469" y="233418"/>
            <a:ext cx="11515061" cy="6391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08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>
            <a:extLst>
              <a:ext uri="{FF2B5EF4-FFF2-40B4-BE49-F238E27FC236}">
                <a16:creationId xmlns:a16="http://schemas.microsoft.com/office/drawing/2014/main" id="{881C368F-1E96-3455-DAB8-E7D211A08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050" y="1589568"/>
            <a:ext cx="764902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Đặt</a:t>
            </a:r>
            <a:r>
              <a:rPr lang="en-US" altLang="vi-VN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vi-VN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altLang="vi-VN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vi-VN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altLang="vi-VN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2 436 + 4 322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928407328972">
            <a:hlinkClick r:id="" action="ppaction://media"/>
            <a:extLst>
              <a:ext uri="{FF2B5EF4-FFF2-40B4-BE49-F238E27FC236}">
                <a16:creationId xmlns:a16="http://schemas.microsoft.com/office/drawing/2014/main" id="{16E3D912-5731-3008-32A6-2809D46FFF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95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6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397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D9BBC-5FDA-095A-FC1E-215601E8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3370458"/>
          </a:xfrm>
        </p:spPr>
        <p:txBody>
          <a:bodyPr>
            <a:normAutofit/>
          </a:bodyPr>
          <a:lstStyle/>
          <a:p>
            <a:r>
              <a:rPr lang="en-US" sz="6000" dirty="0" err="1">
                <a:latin typeface="Time new romen"/>
              </a:rPr>
              <a:t>Ví</a:t>
            </a:r>
            <a:r>
              <a:rPr lang="en-US" sz="6000" dirty="0">
                <a:latin typeface="Time new romen"/>
              </a:rPr>
              <a:t> </a:t>
            </a:r>
            <a:r>
              <a:rPr lang="en-US" sz="6000" dirty="0" err="1">
                <a:latin typeface="Time new romen"/>
              </a:rPr>
              <a:t>dụ</a:t>
            </a:r>
            <a:r>
              <a:rPr lang="en-US" sz="6000" dirty="0">
                <a:latin typeface="Time new romen"/>
              </a:rPr>
              <a:t> b: </a:t>
            </a:r>
            <a:r>
              <a:rPr lang="en-US" sz="6000" dirty="0" err="1">
                <a:latin typeface="Time new romen"/>
              </a:rPr>
              <a:t>Đặt</a:t>
            </a:r>
            <a:r>
              <a:rPr lang="en-US" sz="6000" dirty="0">
                <a:latin typeface="Time new romen"/>
              </a:rPr>
              <a:t> </a:t>
            </a:r>
            <a:r>
              <a:rPr lang="en-US" sz="6000" dirty="0" err="1">
                <a:latin typeface="Time new romen"/>
              </a:rPr>
              <a:t>tính</a:t>
            </a:r>
            <a:r>
              <a:rPr lang="en-US" sz="6000" dirty="0">
                <a:latin typeface="Time new romen"/>
              </a:rPr>
              <a:t> </a:t>
            </a:r>
            <a:r>
              <a:rPr lang="en-US" sz="6000" dirty="0" err="1">
                <a:latin typeface="Time new romen"/>
              </a:rPr>
              <a:t>rồi</a:t>
            </a:r>
            <a:r>
              <a:rPr lang="en-US" sz="6000" dirty="0">
                <a:latin typeface="Time new romen"/>
              </a:rPr>
              <a:t> </a:t>
            </a:r>
            <a:r>
              <a:rPr lang="en-US" sz="6000" dirty="0" err="1">
                <a:latin typeface="Time new romen"/>
              </a:rPr>
              <a:t>tính</a:t>
            </a:r>
            <a:br>
              <a:rPr lang="en-US" sz="6000" dirty="0">
                <a:latin typeface="Time new romen"/>
              </a:rPr>
            </a:br>
            <a:r>
              <a:rPr lang="en-US" sz="6000" dirty="0">
                <a:latin typeface="Time new romen"/>
              </a:rPr>
              <a:t>               24,5 + 3,84 = ?</a:t>
            </a:r>
            <a:br>
              <a:rPr lang="en-US" sz="6000" dirty="0">
                <a:latin typeface="Time new romen"/>
              </a:rPr>
            </a:b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2223905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F6977-B65D-0703-7FDA-011A49A1A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79789"/>
          </a:xfrm>
        </p:spPr>
        <p:txBody>
          <a:bodyPr>
            <a:normAutofit fontScale="90000"/>
          </a:bodyPr>
          <a:lstStyle/>
          <a:p>
            <a:br>
              <a:rPr lang="en-US" sz="5400" dirty="0">
                <a:latin typeface="Time new romen"/>
              </a:rPr>
            </a:br>
            <a:r>
              <a:rPr lang="en-US" sz="5400" dirty="0" err="1">
                <a:latin typeface="Time new romen"/>
              </a:rPr>
              <a:t>Ví</a:t>
            </a:r>
            <a:r>
              <a:rPr lang="en-US" sz="5400" dirty="0">
                <a:latin typeface="Time new romen"/>
              </a:rPr>
              <a:t> </a:t>
            </a:r>
            <a:r>
              <a:rPr lang="en-US" sz="5400" dirty="0" err="1">
                <a:latin typeface="Time new romen"/>
              </a:rPr>
              <a:t>dụ</a:t>
            </a:r>
            <a:r>
              <a:rPr lang="en-US" sz="5400" dirty="0">
                <a:latin typeface="Time new romen"/>
              </a:rPr>
              <a:t> b: </a:t>
            </a:r>
            <a:r>
              <a:rPr lang="en-US" sz="5400" dirty="0" err="1">
                <a:latin typeface="Time new romen"/>
              </a:rPr>
              <a:t>Đặt</a:t>
            </a:r>
            <a:r>
              <a:rPr lang="en-US" sz="5400" dirty="0">
                <a:latin typeface="Time new romen"/>
              </a:rPr>
              <a:t> </a:t>
            </a:r>
            <a:r>
              <a:rPr lang="en-US" sz="5400" dirty="0" err="1">
                <a:latin typeface="Time new romen"/>
              </a:rPr>
              <a:t>tính</a:t>
            </a:r>
            <a:r>
              <a:rPr lang="en-US" sz="5400" dirty="0">
                <a:latin typeface="Time new romen"/>
              </a:rPr>
              <a:t> </a:t>
            </a:r>
            <a:r>
              <a:rPr lang="en-US" sz="5400" dirty="0" err="1">
                <a:latin typeface="Time new romen"/>
              </a:rPr>
              <a:t>rồi</a:t>
            </a:r>
            <a:r>
              <a:rPr lang="en-US" sz="5400" dirty="0">
                <a:latin typeface="Time new romen"/>
              </a:rPr>
              <a:t> </a:t>
            </a:r>
            <a:r>
              <a:rPr lang="en-US" sz="5400" dirty="0" err="1">
                <a:latin typeface="Time new romen"/>
              </a:rPr>
              <a:t>tính</a:t>
            </a:r>
            <a:br>
              <a:rPr lang="en-US" sz="5400" dirty="0">
                <a:latin typeface="Time new romen"/>
              </a:rPr>
            </a:br>
            <a:r>
              <a:rPr lang="en-US" sz="5400" dirty="0">
                <a:latin typeface="Time new romen"/>
              </a:rPr>
              <a:t>               24,5 + 3,84 = ?</a:t>
            </a:r>
            <a:br>
              <a:rPr lang="en-US" sz="5400" dirty="0">
                <a:latin typeface="Time new romen"/>
              </a:rPr>
            </a:br>
            <a:endParaRPr lang="vi-VN" sz="5400" dirty="0">
              <a:latin typeface="Time new romen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91B0FB5-F6AF-6DE3-25AF-F93CD95249E7}"/>
              </a:ext>
            </a:extLst>
          </p:cNvPr>
          <p:cNvSpPr txBox="1">
            <a:spLocks/>
          </p:cNvSpPr>
          <p:nvPr/>
        </p:nvSpPr>
        <p:spPr>
          <a:xfrm>
            <a:off x="1313542" y="2833687"/>
            <a:ext cx="10515600" cy="1579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5400" dirty="0">
                <a:latin typeface="Time new romen"/>
              </a:rPr>
            </a:br>
            <a:endParaRPr lang="vi-VN" sz="5400" dirty="0">
              <a:latin typeface="Time new rome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37CA4F-741E-1B3C-0307-6FD64B8DC14D}"/>
              </a:ext>
            </a:extLst>
          </p:cNvPr>
          <p:cNvSpPr/>
          <p:nvPr/>
        </p:nvSpPr>
        <p:spPr>
          <a:xfrm>
            <a:off x="5181599" y="2994706"/>
            <a:ext cx="457200" cy="6628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+</a:t>
            </a:r>
            <a:endParaRPr lang="vi-VN" sz="54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9D7522-6B32-C0EE-6BE0-A081E524CB69}"/>
              </a:ext>
            </a:extLst>
          </p:cNvPr>
          <p:cNvSpPr/>
          <p:nvPr/>
        </p:nvSpPr>
        <p:spPr>
          <a:xfrm flipH="1">
            <a:off x="7102672" y="3438845"/>
            <a:ext cx="134163" cy="6376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 new romen"/>
              </a:rPr>
              <a:t>4</a:t>
            </a:r>
            <a:endParaRPr lang="vi-VN" sz="5400" dirty="0">
              <a:solidFill>
                <a:schemeClr val="tx1"/>
              </a:solidFill>
              <a:latin typeface="Time new romen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771A12-372F-AEEF-80EB-51813CC1E05B}"/>
              </a:ext>
            </a:extLst>
          </p:cNvPr>
          <p:cNvSpPr/>
          <p:nvPr/>
        </p:nvSpPr>
        <p:spPr>
          <a:xfrm flipH="1">
            <a:off x="6744842" y="3306740"/>
            <a:ext cx="45719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 new romen"/>
              </a:rPr>
              <a:t>8</a:t>
            </a:r>
            <a:endParaRPr lang="vi-VN" sz="5400" dirty="0">
              <a:solidFill>
                <a:schemeClr val="tx1"/>
              </a:solidFill>
              <a:latin typeface="Time new romen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D72BA8-0071-A248-BBD1-591EE9168196}"/>
              </a:ext>
            </a:extLst>
          </p:cNvPr>
          <p:cNvSpPr/>
          <p:nvPr/>
        </p:nvSpPr>
        <p:spPr>
          <a:xfrm flipH="1">
            <a:off x="6699121" y="2446311"/>
            <a:ext cx="132807" cy="7954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 new romen"/>
              </a:rPr>
              <a:t>5</a:t>
            </a:r>
            <a:endParaRPr lang="vi-VN" sz="5400" dirty="0">
              <a:solidFill>
                <a:schemeClr val="tx1"/>
              </a:solidFill>
              <a:latin typeface="Time new rome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55149-C3CF-827E-C2B8-0CE352DF5B76}"/>
              </a:ext>
            </a:extLst>
          </p:cNvPr>
          <p:cNvSpPr/>
          <p:nvPr/>
        </p:nvSpPr>
        <p:spPr>
          <a:xfrm flipH="1">
            <a:off x="7145577" y="4172857"/>
            <a:ext cx="91259" cy="7048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 new romen"/>
              </a:rPr>
              <a:t>4</a:t>
            </a:r>
            <a:endParaRPr lang="vi-VN" sz="5400" dirty="0">
              <a:solidFill>
                <a:schemeClr val="tx1"/>
              </a:solidFill>
              <a:latin typeface="Time new rome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FDA16B-5F15-B88C-03F4-7E1A4D9CC4AE}"/>
              </a:ext>
            </a:extLst>
          </p:cNvPr>
          <p:cNvSpPr/>
          <p:nvPr/>
        </p:nvSpPr>
        <p:spPr>
          <a:xfrm flipH="1">
            <a:off x="6187117" y="2550072"/>
            <a:ext cx="138891" cy="5781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 new romen"/>
              </a:rPr>
              <a:t>4</a:t>
            </a:r>
            <a:endParaRPr lang="vi-VN" sz="5400" dirty="0">
              <a:solidFill>
                <a:schemeClr val="tx1"/>
              </a:solidFill>
              <a:latin typeface="Time new romen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8B5C5E-D0CA-604B-BF61-1F402D33BC25}"/>
              </a:ext>
            </a:extLst>
          </p:cNvPr>
          <p:cNvSpPr/>
          <p:nvPr/>
        </p:nvSpPr>
        <p:spPr>
          <a:xfrm>
            <a:off x="6187118" y="4218079"/>
            <a:ext cx="138891" cy="6567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 new romen"/>
              </a:rPr>
              <a:t>8</a:t>
            </a:r>
            <a:endParaRPr lang="vi-VN" sz="5400" dirty="0">
              <a:solidFill>
                <a:schemeClr val="tx1"/>
              </a:solidFill>
              <a:latin typeface="Time new rome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33047F-20E1-E45F-0578-687DA419AE52}"/>
              </a:ext>
            </a:extLst>
          </p:cNvPr>
          <p:cNvSpPr/>
          <p:nvPr/>
        </p:nvSpPr>
        <p:spPr>
          <a:xfrm flipH="1">
            <a:off x="6208225" y="3438845"/>
            <a:ext cx="45719" cy="6567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 new romen"/>
              </a:rPr>
              <a:t>3</a:t>
            </a:r>
            <a:endParaRPr lang="vi-VN" sz="5400" dirty="0">
              <a:solidFill>
                <a:schemeClr val="tx1"/>
              </a:solidFill>
              <a:latin typeface="Time new rome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A376D8-C6D5-B618-0D13-C07C1DE487A2}"/>
              </a:ext>
            </a:extLst>
          </p:cNvPr>
          <p:cNvSpPr/>
          <p:nvPr/>
        </p:nvSpPr>
        <p:spPr>
          <a:xfrm>
            <a:off x="6733379" y="4202565"/>
            <a:ext cx="98550" cy="6567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 new romen"/>
              </a:rPr>
              <a:t>3</a:t>
            </a:r>
            <a:endParaRPr lang="vi-VN" sz="5400" dirty="0">
              <a:solidFill>
                <a:schemeClr val="tx1"/>
              </a:solidFill>
              <a:latin typeface="Time new romen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A1700D-5598-7282-B1E3-9629449F0E87}"/>
              </a:ext>
            </a:extLst>
          </p:cNvPr>
          <p:cNvSpPr/>
          <p:nvPr/>
        </p:nvSpPr>
        <p:spPr>
          <a:xfrm>
            <a:off x="5794932" y="4172857"/>
            <a:ext cx="192602" cy="7019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 new romen"/>
              </a:rPr>
              <a:t>2</a:t>
            </a:r>
            <a:endParaRPr lang="vi-VN" sz="5400" dirty="0">
              <a:solidFill>
                <a:schemeClr val="tx1"/>
              </a:solidFill>
              <a:latin typeface="Time new romen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F3B740-F5E0-F908-2562-157E91370778}"/>
              </a:ext>
            </a:extLst>
          </p:cNvPr>
          <p:cNvSpPr/>
          <p:nvPr/>
        </p:nvSpPr>
        <p:spPr>
          <a:xfrm flipH="1">
            <a:off x="5835827" y="2550072"/>
            <a:ext cx="66271" cy="5781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 new romen"/>
              </a:rPr>
              <a:t>2</a:t>
            </a:r>
            <a:endParaRPr lang="vi-VN" sz="5400" dirty="0">
              <a:solidFill>
                <a:schemeClr val="tx1"/>
              </a:solidFill>
              <a:latin typeface="Time new romen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F148CD-2F51-DF5F-49B3-AC64BDC0619E}"/>
              </a:ext>
            </a:extLst>
          </p:cNvPr>
          <p:cNvSpPr/>
          <p:nvPr/>
        </p:nvSpPr>
        <p:spPr>
          <a:xfrm flipH="1">
            <a:off x="6447732" y="4095616"/>
            <a:ext cx="45719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,</a:t>
            </a:r>
            <a:endParaRPr lang="vi-VN" sz="54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23B4A0-25D4-3FE8-D0B5-E746DAB7022E}"/>
              </a:ext>
            </a:extLst>
          </p:cNvPr>
          <p:cNvSpPr/>
          <p:nvPr/>
        </p:nvSpPr>
        <p:spPr>
          <a:xfrm flipH="1">
            <a:off x="6456372" y="3303679"/>
            <a:ext cx="76875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,</a:t>
            </a:r>
            <a:endParaRPr lang="vi-VN" sz="54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22CA74-4E1C-C226-D241-547A76293246}"/>
              </a:ext>
            </a:extLst>
          </p:cNvPr>
          <p:cNvSpPr/>
          <p:nvPr/>
        </p:nvSpPr>
        <p:spPr>
          <a:xfrm>
            <a:off x="6456373" y="2332290"/>
            <a:ext cx="45719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,</a:t>
            </a:r>
            <a:endParaRPr lang="vi-VN" sz="5400" dirty="0">
              <a:solidFill>
                <a:schemeClr val="tx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C80C529-CC2B-6F99-A663-19CB5EACDF17}"/>
              </a:ext>
            </a:extLst>
          </p:cNvPr>
          <p:cNvCxnSpPr/>
          <p:nvPr/>
        </p:nvCxnSpPr>
        <p:spPr>
          <a:xfrm>
            <a:off x="5237124" y="4172857"/>
            <a:ext cx="241191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463529" y="2789490"/>
            <a:ext cx="45719" cy="2176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3" grpId="0" animBg="1"/>
      <p:bldP spid="6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4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9732F77B-0061-956B-0980-ECC0A4235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3775" y="6248400"/>
            <a:ext cx="457200" cy="51593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C631B6EA-D1A5-260D-421E-BC682A146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101601"/>
            <a:ext cx="12009120" cy="6730999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grpSp>
        <p:nvGrpSpPr>
          <p:cNvPr id="10246" name="Group 6">
            <a:extLst>
              <a:ext uri="{FF2B5EF4-FFF2-40B4-BE49-F238E27FC236}">
                <a16:creationId xmlns:a16="http://schemas.microsoft.com/office/drawing/2014/main" id="{61326B62-0412-094D-1CE2-D5B9B9490D22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685800"/>
            <a:ext cx="2476500" cy="635000"/>
            <a:chOff x="0" y="0"/>
            <a:chExt cx="1560" cy="426"/>
          </a:xfrm>
        </p:grpSpPr>
        <p:pic>
          <p:nvPicPr>
            <p:cNvPr id="10296" name="Picture 7" descr="Picture1">
              <a:extLst>
                <a:ext uri="{FF2B5EF4-FFF2-40B4-BE49-F238E27FC236}">
                  <a16:creationId xmlns:a16="http://schemas.microsoft.com/office/drawing/2014/main" id="{C64F75DD-6DE1-A708-5176-1A4451E41D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312" name="Text Box 8">
              <a:extLst>
                <a:ext uri="{FF2B5EF4-FFF2-40B4-BE49-F238E27FC236}">
                  <a16:creationId xmlns:a16="http://schemas.microsoft.com/office/drawing/2014/main" id="{C22DF88E-3062-6C62-0448-A9BBB9C1D9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Câu</a:t>
              </a:r>
              <a:r>
                <a:rPr lang="en-US" sz="3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1:</a:t>
              </a:r>
            </a:p>
          </p:txBody>
        </p:sp>
      </p:grpSp>
      <p:sp>
        <p:nvSpPr>
          <p:cNvPr id="226319" name="AutoShape 15">
            <a:extLst>
              <a:ext uri="{FF2B5EF4-FFF2-40B4-BE49-F238E27FC236}">
                <a16:creationId xmlns:a16="http://schemas.microsoft.com/office/drawing/2014/main" id="{38B8AD82-4193-56AD-986E-58DE9EBA4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6320" name="AutoShape 16">
            <a:extLst>
              <a:ext uri="{FF2B5EF4-FFF2-40B4-BE49-F238E27FC236}">
                <a16:creationId xmlns:a16="http://schemas.microsoft.com/office/drawing/2014/main" id="{EDFBB890-9319-8A61-FC4D-475F39C8A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226321" name="AutoShape 17">
            <a:extLst>
              <a:ext uri="{FF2B5EF4-FFF2-40B4-BE49-F238E27FC236}">
                <a16:creationId xmlns:a16="http://schemas.microsoft.com/office/drawing/2014/main" id="{BF80C47C-C3D4-D308-3A3F-08356C19C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26322" name="AutoShape 18">
            <a:extLst>
              <a:ext uri="{FF2B5EF4-FFF2-40B4-BE49-F238E27FC236}">
                <a16:creationId xmlns:a16="http://schemas.microsoft.com/office/drawing/2014/main" id="{BB9B9E09-DBFB-D679-7979-972532B21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26323" name="AutoShape 19">
            <a:extLst>
              <a:ext uri="{FF2B5EF4-FFF2-40B4-BE49-F238E27FC236}">
                <a16:creationId xmlns:a16="http://schemas.microsoft.com/office/drawing/2014/main" id="{2F0E7E52-692F-4DAB-071F-B05701E32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26324" name="AutoShape 20">
            <a:extLst>
              <a:ext uri="{FF2B5EF4-FFF2-40B4-BE49-F238E27FC236}">
                <a16:creationId xmlns:a16="http://schemas.microsoft.com/office/drawing/2014/main" id="{7DF40F33-4F97-39EF-6958-01F51759B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26325" name="AutoShape 21">
            <a:extLst>
              <a:ext uri="{FF2B5EF4-FFF2-40B4-BE49-F238E27FC236}">
                <a16:creationId xmlns:a16="http://schemas.microsoft.com/office/drawing/2014/main" id="{853C19F4-B616-AF4B-B9CC-B536EBD74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75" y="59324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226326" name="AutoShape 22">
            <a:extLst>
              <a:ext uri="{FF2B5EF4-FFF2-40B4-BE49-F238E27FC236}">
                <a16:creationId xmlns:a16="http://schemas.microsoft.com/office/drawing/2014/main" id="{0752EC5D-678F-6F55-EAF0-EFC01125C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9388" y="59245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226327" name="AutoShape 23">
            <a:extLst>
              <a:ext uri="{FF2B5EF4-FFF2-40B4-BE49-F238E27FC236}">
                <a16:creationId xmlns:a16="http://schemas.microsoft.com/office/drawing/2014/main" id="{9F23312C-77DA-367A-0D6D-407AFFC1A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226328" name="AutoShape 24">
            <a:extLst>
              <a:ext uri="{FF2B5EF4-FFF2-40B4-BE49-F238E27FC236}">
                <a16:creationId xmlns:a16="http://schemas.microsoft.com/office/drawing/2014/main" id="{34D43057-41E5-6A16-27E4-B85A3D4E4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963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226329" name="AutoShape 25">
            <a:extLst>
              <a:ext uri="{FF2B5EF4-FFF2-40B4-BE49-F238E27FC236}">
                <a16:creationId xmlns:a16="http://schemas.microsoft.com/office/drawing/2014/main" id="{F49B6816-A1F3-905B-6179-7E722A29E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1138" y="59245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10</a:t>
            </a:r>
          </a:p>
        </p:txBody>
      </p:sp>
      <p:pic>
        <p:nvPicPr>
          <p:cNvPr id="10260" name="Picture 30" descr="chuong co rung">
            <a:extLst>
              <a:ext uri="{FF2B5EF4-FFF2-40B4-BE49-F238E27FC236}">
                <a16:creationId xmlns:a16="http://schemas.microsoft.com/office/drawing/2014/main" id="{E8D05C2A-CA9B-E2E1-0D6A-D468E0F76F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254" y="36671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1" name="Text Box 31">
            <a:extLst>
              <a:ext uri="{FF2B5EF4-FFF2-40B4-BE49-F238E27FC236}">
                <a16:creationId xmlns:a16="http://schemas.microsoft.com/office/drawing/2014/main" id="{3034309D-DA4B-9AA8-9911-DA8157D36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01601"/>
            <a:ext cx="708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vi-VN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8" name="Text Box 13">
            <a:extLst>
              <a:ext uri="{FF2B5EF4-FFF2-40B4-BE49-F238E27FC236}">
                <a16:creationId xmlns:a16="http://schemas.microsoft.com/office/drawing/2014/main" id="{31D4A517-B8C6-3340-B117-25FDAAB41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2104" y="4215800"/>
            <a:ext cx="183139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latin typeface="Time new romen"/>
              </a:rPr>
              <a:t>8,13</a:t>
            </a:r>
          </a:p>
        </p:txBody>
      </p:sp>
      <p:sp>
        <p:nvSpPr>
          <p:cNvPr id="10269" name="Text Box 14">
            <a:extLst>
              <a:ext uri="{FF2B5EF4-FFF2-40B4-BE49-F238E27FC236}">
                <a16:creationId xmlns:a16="http://schemas.microsoft.com/office/drawing/2014/main" id="{CBEBAF86-70EF-1B7C-F30E-ECDAC6FE2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434" y="3169443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dirty="0"/>
              <a:t>+</a:t>
            </a:r>
          </a:p>
        </p:txBody>
      </p:sp>
      <p:sp>
        <p:nvSpPr>
          <p:cNvPr id="10270" name="Text Box 15">
            <a:extLst>
              <a:ext uri="{FF2B5EF4-FFF2-40B4-BE49-F238E27FC236}">
                <a16:creationId xmlns:a16="http://schemas.microsoft.com/office/drawing/2014/main" id="{8436407B-E915-4014-FEFB-3D4490D30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659" y="3307123"/>
            <a:ext cx="17681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latin typeface="Time new romen"/>
              </a:rPr>
              <a:t>3,9</a:t>
            </a:r>
          </a:p>
        </p:txBody>
      </p:sp>
      <p:sp>
        <p:nvSpPr>
          <p:cNvPr id="10275" name="Text Box 20">
            <a:extLst>
              <a:ext uri="{FF2B5EF4-FFF2-40B4-BE49-F238E27FC236}">
                <a16:creationId xmlns:a16="http://schemas.microsoft.com/office/drawing/2014/main" id="{BC18491B-F85C-0B09-0E7B-EA5A8DF5B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337" y="2621036"/>
            <a:ext cx="295592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latin typeface="Time new romen"/>
              </a:rPr>
              <a:t>5,4</a:t>
            </a:r>
          </a:p>
        </p:txBody>
      </p:sp>
      <p:sp>
        <p:nvSpPr>
          <p:cNvPr id="10285" name="Line 17">
            <a:extLst>
              <a:ext uri="{FF2B5EF4-FFF2-40B4-BE49-F238E27FC236}">
                <a16:creationId xmlns:a16="http://schemas.microsoft.com/office/drawing/2014/main" id="{67BF5A45-FD6F-FB6B-1A87-7264A4D883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0049" y="413385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86" name="TextBox 72">
            <a:extLst>
              <a:ext uri="{FF2B5EF4-FFF2-40B4-BE49-F238E27FC236}">
                <a16:creationId xmlns:a16="http://schemas.microsoft.com/office/drawing/2014/main" id="{85B0F542-8E5C-BBA3-71A3-26BD55071A6E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3124200" y="3875088"/>
            <a:ext cx="46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" name="Picture 30" descr="chuong co rung">
            <a:extLst>
              <a:ext uri="{FF2B5EF4-FFF2-40B4-BE49-F238E27FC236}">
                <a16:creationId xmlns:a16="http://schemas.microsoft.com/office/drawing/2014/main" id="{AE5728C5-8D38-1B42-6E30-18703D48F3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84957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64D1B4-D674-8F27-4D15-8D93FE59DE64}"/>
              </a:ext>
            </a:extLst>
          </p:cNvPr>
          <p:cNvSpPr/>
          <p:nvPr/>
        </p:nvSpPr>
        <p:spPr>
          <a:xfrm>
            <a:off x="1322753" y="1538286"/>
            <a:ext cx="8834121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 new romen"/>
              </a:rPr>
              <a:t>Phép</a:t>
            </a:r>
            <a:r>
              <a:rPr lang="en-US" sz="4400" dirty="0">
                <a:latin typeface="Time new romen"/>
              </a:rPr>
              <a:t> </a:t>
            </a:r>
            <a:r>
              <a:rPr lang="en-US" sz="4400" dirty="0" err="1">
                <a:latin typeface="Time new romen"/>
              </a:rPr>
              <a:t>tính</a:t>
            </a:r>
            <a:r>
              <a:rPr lang="en-US" sz="4400" dirty="0">
                <a:latin typeface="Time new romen"/>
              </a:rPr>
              <a:t> </a:t>
            </a:r>
            <a:r>
              <a:rPr lang="en-US" sz="4400" dirty="0" err="1">
                <a:latin typeface="Time new romen"/>
              </a:rPr>
              <a:t>trên</a:t>
            </a:r>
            <a:r>
              <a:rPr lang="en-US" sz="4400" dirty="0">
                <a:latin typeface="Time new romen"/>
              </a:rPr>
              <a:t> </a:t>
            </a:r>
            <a:r>
              <a:rPr lang="en-US" sz="4400" dirty="0" err="1">
                <a:latin typeface="Time new romen"/>
              </a:rPr>
              <a:t>đúng</a:t>
            </a:r>
            <a:r>
              <a:rPr lang="en-US" sz="4400" dirty="0">
                <a:latin typeface="Time new romen"/>
              </a:rPr>
              <a:t> hay </a:t>
            </a:r>
            <a:r>
              <a:rPr lang="en-US" sz="4400" dirty="0" err="1">
                <a:latin typeface="Time new romen"/>
              </a:rPr>
              <a:t>sai</a:t>
            </a:r>
            <a:endParaRPr lang="vi-VN" sz="4400" dirty="0">
              <a:latin typeface="Time new rome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D768E7-EBD5-9355-8FC7-74E0F74D6E6A}"/>
              </a:ext>
            </a:extLst>
          </p:cNvPr>
          <p:cNvSpPr/>
          <p:nvPr/>
        </p:nvSpPr>
        <p:spPr>
          <a:xfrm>
            <a:off x="6515100" y="3993196"/>
            <a:ext cx="9144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S</a:t>
            </a:r>
            <a:endParaRPr lang="vi-VN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26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6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26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26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26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6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6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26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26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6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2263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9" grpId="0" animBg="1"/>
      <p:bldP spid="226320" grpId="0" animBg="1"/>
      <p:bldP spid="226321" grpId="0" animBg="1"/>
      <p:bldP spid="226322" grpId="0" animBg="1"/>
      <p:bldP spid="226323" grpId="0" animBg="1"/>
      <p:bldP spid="226324" grpId="0" animBg="1"/>
      <p:bldP spid="226325" grpId="0" animBg="1"/>
      <p:bldP spid="226326" grpId="0" animBg="1"/>
      <p:bldP spid="226327" grpId="0" animBg="1"/>
      <p:bldP spid="226328" grpId="0" animBg="1"/>
      <p:bldP spid="226329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6E412-C62A-3F5C-FEF2-EE1EC6EF6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7084152B-B5CB-1D5D-2B7D-4237CAFCE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3775" y="6248400"/>
            <a:ext cx="457200" cy="51593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19700205-8684-8A49-9911-57EF3D714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101601"/>
            <a:ext cx="12009120" cy="6730999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grpSp>
        <p:nvGrpSpPr>
          <p:cNvPr id="10246" name="Group 6">
            <a:extLst>
              <a:ext uri="{FF2B5EF4-FFF2-40B4-BE49-F238E27FC236}">
                <a16:creationId xmlns:a16="http://schemas.microsoft.com/office/drawing/2014/main" id="{F162B6FE-7693-5D12-5B4E-97F727F7156B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685800"/>
            <a:ext cx="2476500" cy="635000"/>
            <a:chOff x="0" y="0"/>
            <a:chExt cx="1560" cy="426"/>
          </a:xfrm>
        </p:grpSpPr>
        <p:pic>
          <p:nvPicPr>
            <p:cNvPr id="10296" name="Picture 7" descr="Picture1">
              <a:extLst>
                <a:ext uri="{FF2B5EF4-FFF2-40B4-BE49-F238E27FC236}">
                  <a16:creationId xmlns:a16="http://schemas.microsoft.com/office/drawing/2014/main" id="{A0EFB358-61E0-513D-8B8C-7E638E9CF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312" name="Text Box 8">
              <a:extLst>
                <a:ext uri="{FF2B5EF4-FFF2-40B4-BE49-F238E27FC236}">
                  <a16:creationId xmlns:a16="http://schemas.microsoft.com/office/drawing/2014/main" id="{8FB9025C-59B7-95B7-D55B-2923FC242D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Câu</a:t>
              </a:r>
              <a:r>
                <a:rPr lang="en-US" sz="3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2:</a:t>
              </a:r>
            </a:p>
          </p:txBody>
        </p:sp>
      </p:grpSp>
      <p:sp>
        <p:nvSpPr>
          <p:cNvPr id="226319" name="AutoShape 15">
            <a:extLst>
              <a:ext uri="{FF2B5EF4-FFF2-40B4-BE49-F238E27FC236}">
                <a16:creationId xmlns:a16="http://schemas.microsoft.com/office/drawing/2014/main" id="{601917BD-1F9D-99CB-F914-0504E0D68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6320" name="AutoShape 16">
            <a:extLst>
              <a:ext uri="{FF2B5EF4-FFF2-40B4-BE49-F238E27FC236}">
                <a16:creationId xmlns:a16="http://schemas.microsoft.com/office/drawing/2014/main" id="{BB782E65-6812-D58E-66A5-3C05ACBBD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1138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226321" name="AutoShape 17">
            <a:extLst>
              <a:ext uri="{FF2B5EF4-FFF2-40B4-BE49-F238E27FC236}">
                <a16:creationId xmlns:a16="http://schemas.microsoft.com/office/drawing/2014/main" id="{66260587-676A-F4E8-CE1B-03882B8C0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084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26322" name="AutoShape 18">
            <a:extLst>
              <a:ext uri="{FF2B5EF4-FFF2-40B4-BE49-F238E27FC236}">
                <a16:creationId xmlns:a16="http://schemas.microsoft.com/office/drawing/2014/main" id="{647D109F-4A72-E465-9462-937ADC085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776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26323" name="AutoShape 19">
            <a:extLst>
              <a:ext uri="{FF2B5EF4-FFF2-40B4-BE49-F238E27FC236}">
                <a16:creationId xmlns:a16="http://schemas.microsoft.com/office/drawing/2014/main" id="{F1DF0767-45F1-0206-1BA3-5D3ED9C2B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776" y="594926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26324" name="AutoShape 20">
            <a:extLst>
              <a:ext uri="{FF2B5EF4-FFF2-40B4-BE49-F238E27FC236}">
                <a16:creationId xmlns:a16="http://schemas.microsoft.com/office/drawing/2014/main" id="{212ED3E4-F5F1-62C3-E6C7-C21BB61B1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084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26325" name="AutoShape 21">
            <a:extLst>
              <a:ext uri="{FF2B5EF4-FFF2-40B4-BE49-F238E27FC236}">
                <a16:creationId xmlns:a16="http://schemas.microsoft.com/office/drawing/2014/main" id="{840348FE-9875-9CD2-2896-7A7031F9F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7403" y="590557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226326" name="AutoShape 22">
            <a:extLst>
              <a:ext uri="{FF2B5EF4-FFF2-40B4-BE49-F238E27FC236}">
                <a16:creationId xmlns:a16="http://schemas.microsoft.com/office/drawing/2014/main" id="{392E6D44-2FD5-A364-FCFB-77BD3BDC2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1542" y="593801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226327" name="AutoShape 23">
            <a:extLst>
              <a:ext uri="{FF2B5EF4-FFF2-40B4-BE49-F238E27FC236}">
                <a16:creationId xmlns:a16="http://schemas.microsoft.com/office/drawing/2014/main" id="{C77AA086-4266-42CE-5EB4-619A46128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329" y="590557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226328" name="AutoShape 24">
            <a:extLst>
              <a:ext uri="{FF2B5EF4-FFF2-40B4-BE49-F238E27FC236}">
                <a16:creationId xmlns:a16="http://schemas.microsoft.com/office/drawing/2014/main" id="{7592B01E-758F-129C-A87F-850665475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866" y="588575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226333" name="Rectangle 29">
            <a:extLst>
              <a:ext uri="{FF2B5EF4-FFF2-40B4-BE49-F238E27FC236}">
                <a16:creationId xmlns:a16="http://schemas.microsoft.com/office/drawing/2014/main" id="{832FCD4F-8AD6-479B-379B-49E6E4896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1D1D"/>
                </a:solidFill>
                <a:latin typeface=".VnTime" panose="020B7200000000000000" pitchFamily="34" charset="0"/>
              </a:rPr>
              <a:t> </a:t>
            </a:r>
            <a:endParaRPr lang="en-US" altLang="vi-VN" sz="3400" b="1">
              <a:solidFill>
                <a:srgbClr val="1909E5"/>
              </a:solidFill>
              <a:latin typeface=".VnTime" panose="020B7200000000000000" pitchFamily="34" charset="0"/>
            </a:endParaRPr>
          </a:p>
        </p:txBody>
      </p:sp>
      <p:pic>
        <p:nvPicPr>
          <p:cNvPr id="10260" name="Picture 30" descr="chuong co rung">
            <a:extLst>
              <a:ext uri="{FF2B5EF4-FFF2-40B4-BE49-F238E27FC236}">
                <a16:creationId xmlns:a16="http://schemas.microsoft.com/office/drawing/2014/main" id="{7EBA7801-B25D-6424-1607-98F17357C9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254" y="36671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1" name="Text Box 31">
            <a:extLst>
              <a:ext uri="{FF2B5EF4-FFF2-40B4-BE49-F238E27FC236}">
                <a16:creationId xmlns:a16="http://schemas.microsoft.com/office/drawing/2014/main" id="{1F4A2733-8697-04D6-E7BF-C6BBFFD98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01601"/>
            <a:ext cx="708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vi-VN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8" name="Text Box 13">
            <a:extLst>
              <a:ext uri="{FF2B5EF4-FFF2-40B4-BE49-F238E27FC236}">
                <a16:creationId xmlns:a16="http://schemas.microsoft.com/office/drawing/2014/main" id="{7E00B09D-28E4-3712-BC93-89E1CC4EE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2104" y="4215800"/>
            <a:ext cx="183139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latin typeface="Time new romen"/>
              </a:rPr>
              <a:t>6,82</a:t>
            </a:r>
          </a:p>
        </p:txBody>
      </p:sp>
      <p:sp>
        <p:nvSpPr>
          <p:cNvPr id="10269" name="Text Box 14">
            <a:extLst>
              <a:ext uri="{FF2B5EF4-FFF2-40B4-BE49-F238E27FC236}">
                <a16:creationId xmlns:a16="http://schemas.microsoft.com/office/drawing/2014/main" id="{943C9B6C-B183-26CA-B9CD-A85521303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434" y="3169443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dirty="0"/>
              <a:t>+</a:t>
            </a:r>
          </a:p>
        </p:txBody>
      </p:sp>
      <p:sp>
        <p:nvSpPr>
          <p:cNvPr id="10270" name="Text Box 15">
            <a:extLst>
              <a:ext uri="{FF2B5EF4-FFF2-40B4-BE49-F238E27FC236}">
                <a16:creationId xmlns:a16="http://schemas.microsoft.com/office/drawing/2014/main" id="{AC7A0456-5EA4-9600-EE9A-311B342A4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659" y="3307123"/>
            <a:ext cx="17681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latin typeface="Time new romen"/>
              </a:rPr>
              <a:t>4,37</a:t>
            </a:r>
          </a:p>
        </p:txBody>
      </p:sp>
      <p:sp>
        <p:nvSpPr>
          <p:cNvPr id="10275" name="Text Box 20">
            <a:extLst>
              <a:ext uri="{FF2B5EF4-FFF2-40B4-BE49-F238E27FC236}">
                <a16:creationId xmlns:a16="http://schemas.microsoft.com/office/drawing/2014/main" id="{F35E7BB2-DA2D-7A30-925F-043D84020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337" y="2621036"/>
            <a:ext cx="295592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latin typeface="Time new romen"/>
              </a:rPr>
              <a:t>2,45</a:t>
            </a:r>
          </a:p>
        </p:txBody>
      </p:sp>
      <p:sp>
        <p:nvSpPr>
          <p:cNvPr id="10285" name="Line 17">
            <a:extLst>
              <a:ext uri="{FF2B5EF4-FFF2-40B4-BE49-F238E27FC236}">
                <a16:creationId xmlns:a16="http://schemas.microsoft.com/office/drawing/2014/main" id="{FF886930-67EA-50B6-6D8D-4291BB30C9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0049" y="413385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86" name="TextBox 72">
            <a:extLst>
              <a:ext uri="{FF2B5EF4-FFF2-40B4-BE49-F238E27FC236}">
                <a16:creationId xmlns:a16="http://schemas.microsoft.com/office/drawing/2014/main" id="{F3AEA905-7A23-AFDB-E771-79A3054CE945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3124200" y="3875088"/>
            <a:ext cx="46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" name="Picture 30" descr="chuong co rung">
            <a:extLst>
              <a:ext uri="{FF2B5EF4-FFF2-40B4-BE49-F238E27FC236}">
                <a16:creationId xmlns:a16="http://schemas.microsoft.com/office/drawing/2014/main" id="{C7E87175-4686-72AE-FC98-938291B4AB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84957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532E29-FE11-C713-921B-242D158D16E8}"/>
              </a:ext>
            </a:extLst>
          </p:cNvPr>
          <p:cNvSpPr/>
          <p:nvPr/>
        </p:nvSpPr>
        <p:spPr>
          <a:xfrm>
            <a:off x="1322753" y="1538286"/>
            <a:ext cx="8834121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 new romen"/>
              </a:rPr>
              <a:t>Điền</a:t>
            </a:r>
            <a:r>
              <a:rPr lang="en-US" sz="4400" dirty="0">
                <a:latin typeface="Time new romen"/>
              </a:rPr>
              <a:t> Đ </a:t>
            </a:r>
            <a:r>
              <a:rPr lang="en-US" sz="4400" dirty="0" err="1">
                <a:latin typeface="Time new romen"/>
              </a:rPr>
              <a:t>hoặc</a:t>
            </a:r>
            <a:r>
              <a:rPr lang="en-US" sz="4400" dirty="0">
                <a:latin typeface="Time new romen"/>
              </a:rPr>
              <a:t> S </a:t>
            </a:r>
            <a:r>
              <a:rPr lang="en-US" sz="4400" dirty="0" err="1">
                <a:latin typeface="Time new romen"/>
              </a:rPr>
              <a:t>vào</a:t>
            </a:r>
            <a:r>
              <a:rPr lang="en-US" sz="4400" dirty="0">
                <a:latin typeface="Time new romen"/>
              </a:rPr>
              <a:t> ô </a:t>
            </a:r>
            <a:r>
              <a:rPr lang="en-US" sz="4400" dirty="0" err="1">
                <a:latin typeface="Time new romen"/>
              </a:rPr>
              <a:t>vuông</a:t>
            </a:r>
            <a:endParaRPr lang="vi-VN" sz="4400" dirty="0">
              <a:latin typeface="Time new romen"/>
            </a:endParaRPr>
          </a:p>
        </p:txBody>
      </p:sp>
      <p:sp>
        <p:nvSpPr>
          <p:cNvPr id="6" name="AutoShape 25">
            <a:extLst>
              <a:ext uri="{FF2B5EF4-FFF2-40B4-BE49-F238E27FC236}">
                <a16:creationId xmlns:a16="http://schemas.microsoft.com/office/drawing/2014/main" id="{60C11097-C352-FBF8-2380-B1FA941AE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508" y="58744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42C5E6-57C3-E08E-D75F-2809AA2BE11C}"/>
              </a:ext>
            </a:extLst>
          </p:cNvPr>
          <p:cNvSpPr/>
          <p:nvPr/>
        </p:nvSpPr>
        <p:spPr>
          <a:xfrm>
            <a:off x="6434138" y="3483295"/>
            <a:ext cx="914400" cy="7815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937CF7-DA97-A6FB-C885-1A8F182FE853}"/>
              </a:ext>
            </a:extLst>
          </p:cNvPr>
          <p:cNvSpPr/>
          <p:nvPr/>
        </p:nvSpPr>
        <p:spPr>
          <a:xfrm>
            <a:off x="6443820" y="3481833"/>
            <a:ext cx="914400" cy="7815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Đ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9302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9000"/>
                            </p:stCondLst>
                            <p:childTnLst>
                              <p:par>
                                <p:cTn id="176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7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3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4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9" grpId="0" animBg="1"/>
      <p:bldP spid="226320" grpId="0" animBg="1"/>
      <p:bldP spid="226321" grpId="0" animBg="1"/>
      <p:bldP spid="226322" grpId="0" animBg="1"/>
      <p:bldP spid="226323" grpId="0" animBg="1"/>
      <p:bldP spid="226324" grpId="0" animBg="1"/>
      <p:bldP spid="226325" grpId="0" animBg="1"/>
      <p:bldP spid="226326" grpId="0" animBg="1"/>
      <p:bldP spid="226327" grpId="0" animBg="1"/>
      <p:bldP spid="226328" grpId="0" animBg="1"/>
      <p:bldP spid="226333" grpId="0"/>
      <p:bldP spid="6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144</Words>
  <Application>Microsoft Office PowerPoint</Application>
  <PresentationFormat>Widescreen</PresentationFormat>
  <Paragraphs>78</Paragraphs>
  <Slides>11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.VnTime</vt:lpstr>
      <vt:lpstr>Arial</vt:lpstr>
      <vt:lpstr>Calibri</vt:lpstr>
      <vt:lpstr>Calibri Light</vt:lpstr>
      <vt:lpstr>Time new romen</vt:lpstr>
      <vt:lpstr>Times New Roman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Ví dụ b: Đặt tính rồi tính                24,5 + 3,84 = ? </vt:lpstr>
      <vt:lpstr> Ví dụ b: Đặt tính rồi tính                24,5 + 3,84 = ?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HÙNG THẮNG</dc:title>
  <dc:creator>Windows</dc:creator>
  <cp:lastModifiedBy>Admin</cp:lastModifiedBy>
  <cp:revision>37</cp:revision>
  <dcterms:created xsi:type="dcterms:W3CDTF">2024-10-26T08:37:16Z</dcterms:created>
  <dcterms:modified xsi:type="dcterms:W3CDTF">2025-08-21T01:21:43Z</dcterms:modified>
</cp:coreProperties>
</file>