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3" r:id="rId2"/>
    <p:sldId id="351" r:id="rId3"/>
    <p:sldId id="382" r:id="rId4"/>
    <p:sldId id="285" r:id="rId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66FF"/>
    <a:srgbClr val="6600CC"/>
    <a:srgbClr val="FF0066"/>
    <a:srgbClr val="FF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0BB4E3-C319-438A-854E-92A29ED5545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1/12/2026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3"/>
          <p:cNvSpPr txBox="1"/>
          <p:nvPr/>
        </p:nvSpPr>
        <p:spPr>
          <a:xfrm>
            <a:off x="2819400" y="762000"/>
            <a:ext cx="3124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sz="3600" u="sng" dirty="0">
              <a:solidFill>
                <a:srgbClr val="C00000"/>
              </a:solidFill>
              <a:latin typeface=".VnTime" pitchFamily="34" charset="0"/>
            </a:endParaRPr>
          </a:p>
        </p:txBody>
      </p:sp>
      <p:sp>
        <p:nvSpPr>
          <p:cNvPr id="3081" name="Text Box 4"/>
          <p:cNvSpPr txBox="1"/>
          <p:nvPr/>
        </p:nvSpPr>
        <p:spPr>
          <a:xfrm>
            <a:off x="228600" y="1066800"/>
            <a:ext cx="807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742950" lvl="1" indent="-285750" algn="ctr" eaLnBrk="0" hangingPunct="0">
              <a:spcBef>
                <a:spcPct val="50000"/>
              </a:spcBef>
            </a:pP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Chủ đề 7: CẢNH VẬT QUANH EM ( 4 TIẾT )</a:t>
            </a:r>
          </a:p>
        </p:txBody>
      </p:sp>
      <p:sp>
        <p:nvSpPr>
          <p:cNvPr id="3080" name="Text Box 4"/>
          <p:cNvSpPr txBox="1"/>
          <p:nvPr/>
        </p:nvSpPr>
        <p:spPr>
          <a:xfrm>
            <a:off x="3581400" y="574675"/>
            <a:ext cx="35814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MĨ THUẬT 3</a:t>
            </a:r>
            <a:endParaRPr sz="2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/>
          <p:nvPr/>
        </p:nvSpPr>
        <p:spPr>
          <a:xfrm>
            <a:off x="581025" y="0"/>
            <a:ext cx="3228975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1. Quan </a:t>
            </a:r>
            <a:r>
              <a:rPr sz="2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sát</a:t>
            </a:r>
            <a:endParaRPr sz="2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8"/>
          <p:cNvSpPr txBox="1"/>
          <p:nvPr/>
        </p:nvSpPr>
        <p:spPr>
          <a:xfrm>
            <a:off x="838200" y="381000"/>
            <a:ext cx="6477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vật trong cuộc sống.</a:t>
            </a:r>
            <a:endParaRPr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8"/>
          <p:cNvSpPr txBox="1"/>
          <p:nvPr/>
        </p:nvSpPr>
        <p:spPr>
          <a:xfrm>
            <a:off x="712788" y="5867400"/>
            <a:ext cx="68310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sz="2000" dirty="0">
                <a:latin typeface="Arial" panose="020B0604020202020204" pitchFamily="34" charset="0"/>
              </a:rPr>
              <a:t>- Hình ảnh, màu sắc nào nổi bật trong bức tranh?</a:t>
            </a:r>
          </a:p>
        </p:txBody>
      </p:sp>
      <p:sp>
        <p:nvSpPr>
          <p:cNvPr id="11" name="Text Box 8"/>
          <p:cNvSpPr txBox="1"/>
          <p:nvPr/>
        </p:nvSpPr>
        <p:spPr>
          <a:xfrm>
            <a:off x="728663" y="6365875"/>
            <a:ext cx="8262937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sz="2000" dirty="0">
                <a:latin typeface="Arial" panose="020B0604020202020204" pitchFamily="34" charset="0"/>
              </a:rPr>
              <a:t>- Em biết những cảnh vật nào khác? Hãy miêu tả những cảnh đẹp đó.</a:t>
            </a:r>
          </a:p>
        </p:txBody>
      </p:sp>
      <p:pic>
        <p:nvPicPr>
          <p:cNvPr id="4103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10" t="30008" r="5782" b="15002"/>
          <a:stretch>
            <a:fillRect/>
          </a:stretch>
        </p:blipFill>
        <p:spPr>
          <a:xfrm>
            <a:off x="2360613" y="879476"/>
            <a:ext cx="5640387" cy="48355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aaa">
            <a:hlinkClick r:id="" action="ppaction://media"/>
            <a:extLst>
              <a:ext uri="{FF2B5EF4-FFF2-40B4-BE49-F238E27FC236}">
                <a16:creationId xmlns:a16="http://schemas.microsoft.com/office/drawing/2014/main" id="{CA0A4943-FE56-424D-AE91-594EAF0B19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6470" y="1011449"/>
            <a:ext cx="1562100" cy="23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2425" y="2467368"/>
            <a:ext cx="8439150" cy="4238231"/>
            <a:chOff x="323850" y="1567543"/>
            <a:chExt cx="8439150" cy="3008922"/>
          </a:xfrm>
        </p:grpSpPr>
        <p:pic>
          <p:nvPicPr>
            <p:cNvPr id="5127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462" t="10143" r="9476" b="56526"/>
            <a:stretch>
              <a:fillRect/>
            </a:stretch>
          </p:blipFill>
          <p:spPr>
            <a:xfrm>
              <a:off x="323850" y="1574242"/>
              <a:ext cx="3943350" cy="23333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1020762" y="4114800"/>
              <a:ext cx="300831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28600" marR="0" lvl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Phan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Kế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An,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nhớ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một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chiều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Tây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Bắc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1955,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tranh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sơn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mài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, 112,3 x 69,8 cm</a:t>
              </a:r>
            </a:p>
          </p:txBody>
        </p:sp>
        <p:sp>
          <p:nvSpPr>
            <p:cNvPr id="5129" name="Text Box 8"/>
            <p:cNvSpPr txBox="1"/>
            <p:nvPr/>
          </p:nvSpPr>
          <p:spPr>
            <a:xfrm>
              <a:off x="5144146" y="4089872"/>
              <a:ext cx="3352800" cy="430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/>
              <a:r>
                <a:rPr sz="1100" dirty="0">
                  <a:latin typeface="Arial" panose="020B0604020202020204" pitchFamily="34" charset="0"/>
                </a:rPr>
                <a:t>2. Lưu Văn Sìn, Cảnh nông thôn thanh bình</a:t>
              </a:r>
            </a:p>
            <a:p>
              <a:pPr eaLnBrk="0" hangingPunct="0"/>
              <a:r>
                <a:rPr sz="1100" dirty="0">
                  <a:latin typeface="Arial" panose="020B0604020202020204" pitchFamily="34" charset="0"/>
                </a:rPr>
                <a:t>1958, tranh sơn dầu, 98 x 64,5cm</a:t>
              </a:r>
            </a:p>
          </p:txBody>
        </p:sp>
        <p:pic>
          <p:nvPicPr>
            <p:cNvPr id="5130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49" t="46599" r="8618" b="20410"/>
            <a:stretch>
              <a:fillRect/>
            </a:stretch>
          </p:blipFill>
          <p:spPr>
            <a:xfrm>
              <a:off x="4633542" y="1567543"/>
              <a:ext cx="4129458" cy="236261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" name="bbbbb">
            <a:hlinkClick r:id="" action="ppaction://media"/>
            <a:extLst>
              <a:ext uri="{FF2B5EF4-FFF2-40B4-BE49-F238E27FC236}">
                <a16:creationId xmlns:a16="http://schemas.microsoft.com/office/drawing/2014/main" id="{0DB63CC5-A1FB-444E-9304-8D7F4C45AD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152401"/>
            <a:ext cx="1447800" cy="203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5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44" y="152400"/>
            <a:ext cx="4048991" cy="3499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2030"/>
            <a:ext cx="4304757" cy="33540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E7B67C-EC37-3E5F-2610-3D17DF418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733801"/>
            <a:ext cx="4048991" cy="30421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8BE177-35C3-9A77-01DC-1122F0C9D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81400"/>
            <a:ext cx="4114800" cy="319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21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95</Words>
  <Application>Microsoft Office PowerPoint</Application>
  <PresentationFormat>On-screen Show (4:3)</PresentationFormat>
  <Paragraphs>10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.VnTime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ktvmaytinh.info.tm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Hoang Van</dc:creator>
  <cp:lastModifiedBy>Bình Minh Hoàng</cp:lastModifiedBy>
  <cp:revision>553</cp:revision>
  <dcterms:created xsi:type="dcterms:W3CDTF">2014-11-30T01:53:37Z</dcterms:created>
  <dcterms:modified xsi:type="dcterms:W3CDTF">2026-01-12T07:39:22Z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F76B7586604E4BD2B7A9341CF7EB481B_12</vt:lpwstr>
  </property>
  <property fmtid="{D5CDD505-2E9C-101B-9397-08002B2CF9AE}" pid="3" name="KSOProductBuildVer">
    <vt:lpwstr>1033-12.2.0.19307</vt:lpwstr>
  </property>
</Properties>
</file>