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427" r:id="rId3"/>
    <p:sldId id="428" r:id="rId4"/>
    <p:sldId id="410" r:id="rId5"/>
    <p:sldId id="420" r:id="rId6"/>
    <p:sldId id="406" r:id="rId7"/>
    <p:sldId id="422" r:id="rId8"/>
    <p:sldId id="435" r:id="rId9"/>
    <p:sldId id="431" r:id="rId10"/>
    <p:sldId id="413" r:id="rId11"/>
    <p:sldId id="434" r:id="rId12"/>
    <p:sldId id="41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6297C-3736-4670-8806-C994A118AF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B0A53-4DDC-4C95-92DD-DC2ED904B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7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0A53-4DDC-4C95-92DD-DC2ED904BC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4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142875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1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Tiên Thanh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giáo 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0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635" y="881947"/>
            <a:ext cx="2643392" cy="2547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3" y="609600"/>
            <a:ext cx="4364616" cy="3372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641" y="4045128"/>
            <a:ext cx="2524387" cy="2588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D01A2-D9A2-51BA-126B-2E9A50E7E8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65" y="4045128"/>
            <a:ext cx="3469342" cy="26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979AE-E081-A56B-A4DE-889B730DC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C4CBF-DAE4-2C61-8BC9-A51C4DCE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EA528-F56A-E944-58FB-3FADBB9DE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49" y="24542"/>
            <a:ext cx="1314633" cy="10193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16865F-6564-E92B-1F38-68C23DE5F82E}"/>
              </a:ext>
            </a:extLst>
          </p:cNvPr>
          <p:cNvSpPr/>
          <p:nvPr/>
        </p:nvSpPr>
        <p:spPr>
          <a:xfrm>
            <a:off x="1775012" y="564776"/>
            <a:ext cx="6703970" cy="479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34D05A-69D1-445E-4106-654B9CE016BE}"/>
              </a:ext>
            </a:extLst>
          </p:cNvPr>
          <p:cNvSpPr/>
          <p:nvPr/>
        </p:nvSpPr>
        <p:spPr>
          <a:xfrm>
            <a:off x="294849" y="1068401"/>
            <a:ext cx="5312463" cy="685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F0D879-B73D-18CA-AB67-CE3A57DA0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1" y="1676400"/>
            <a:ext cx="8323221" cy="51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9007"/>
            <a:ext cx="9144000" cy="69370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4849" y="1068401"/>
            <a:ext cx="5312463" cy="685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11352"/>
            <a:ext cx="4150440" cy="33354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78" y="1362046"/>
            <a:ext cx="4118453" cy="333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yLy mới GT KD">
            <a:hlinkClick r:id="" action="ppaction://media"/>
            <a:extLst>
              <a:ext uri="{FF2B5EF4-FFF2-40B4-BE49-F238E27FC236}">
                <a16:creationId xmlns:a16="http://schemas.microsoft.com/office/drawing/2014/main" id="{ABE7879C-6F3C-60C7-CDD0-C777B1EEB0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1129" y="322728"/>
            <a:ext cx="4320990" cy="65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3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Y Ly Mục tiêu">
            <a:hlinkClick r:id="" action="ppaction://media"/>
            <a:extLst>
              <a:ext uri="{FF2B5EF4-FFF2-40B4-BE49-F238E27FC236}">
                <a16:creationId xmlns:a16="http://schemas.microsoft.com/office/drawing/2014/main" id="{F437F61F-E565-9D64-9DA4-E5CFBA21C4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8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259" y="412376"/>
            <a:ext cx="4177553" cy="614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40" y="977820"/>
            <a:ext cx="3672223" cy="2694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129" y="1108070"/>
            <a:ext cx="3801020" cy="2564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9808FC-55D3-332B-2646-589E5827C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29" y="4078813"/>
            <a:ext cx="3957814" cy="2564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E2DD82-9C9A-3811-AC95-DA72E3538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9" y="4078813"/>
            <a:ext cx="3672224" cy="25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E6FCA5-4773-EA96-A335-8F055C948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50838"/>
            <a:ext cx="3451412" cy="2468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155E58-740F-DEE8-C355-518FEB94B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4" y="3738282"/>
            <a:ext cx="3922059" cy="3191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EBE866-BF1C-F0F0-3290-26DEDF80A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2" y="3738282"/>
            <a:ext cx="4069977" cy="26535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263DD9-F168-AB71-73B7-C768440D6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3" y="546848"/>
            <a:ext cx="4069977" cy="25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409" y="3996296"/>
            <a:ext cx="4525006" cy="201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92" y="851648"/>
            <a:ext cx="2992396" cy="2658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77" y="995082"/>
            <a:ext cx="3657602" cy="53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4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CE6A4B-F71C-7D6C-682A-2B3C1F2E6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4" y="194048"/>
            <a:ext cx="3337305" cy="28898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DDBE0-96F0-A95A-D23B-43015EB28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b="52548"/>
          <a:stretch>
            <a:fillRect/>
          </a:stretch>
        </p:blipFill>
        <p:spPr>
          <a:xfrm>
            <a:off x="4966447" y="0"/>
            <a:ext cx="3442447" cy="3227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51F077-F17F-C0E2-4989-DE5148A1C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4" y="3514165"/>
            <a:ext cx="3337305" cy="3060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BE2F8-97DB-76B2-3FE6-061545CCF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47" y="3429000"/>
            <a:ext cx="3681605" cy="32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95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80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AB96F-19FF-F1EB-4431-DC68DEFC0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4" y="1093695"/>
            <a:ext cx="7189692" cy="5593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6D2663-B0A1-C9B1-E8B2-731ED18C5EA8}"/>
              </a:ext>
            </a:extLst>
          </p:cNvPr>
          <p:cNvSpPr txBox="1"/>
          <p:nvPr/>
        </p:nvSpPr>
        <p:spPr>
          <a:xfrm>
            <a:off x="1111624" y="627529"/>
            <a:ext cx="3541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6635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1411</TotalTime>
  <Words>58</Words>
  <Application>Microsoft Office PowerPoint</Application>
  <PresentationFormat>On-screen Show (4:3)</PresentationFormat>
  <Paragraphs>10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Bình Minh Hoàng</cp:lastModifiedBy>
  <cp:revision>135</cp:revision>
  <dcterms:created xsi:type="dcterms:W3CDTF">2021-01-29T04:19:07Z</dcterms:created>
  <dcterms:modified xsi:type="dcterms:W3CDTF">2025-12-24T15:04:14Z</dcterms:modified>
</cp:coreProperties>
</file>