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331" r:id="rId3"/>
    <p:sldId id="337" r:id="rId4"/>
    <p:sldId id="335" r:id="rId5"/>
    <p:sldId id="336" r:id="rId6"/>
    <p:sldId id="332" r:id="rId7"/>
    <p:sldId id="333" r:id="rId8"/>
    <p:sldId id="330" r:id="rId9"/>
    <p:sldId id="340" r:id="rId10"/>
    <p:sldId id="339" r:id="rId11"/>
    <p:sldId id="320" r:id="rId12"/>
    <p:sldId id="3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9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3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7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7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3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65A0-6ED7-4B21-9CBF-7B76B79CF84A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2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werqw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246095" y="1317812"/>
            <a:ext cx="9266784" cy="521868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573518" y="2384613"/>
            <a:ext cx="6589336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544"/>
              </a:avLst>
            </a:prstTxWarp>
          </a:bodyPr>
          <a:lstStyle/>
          <a:p>
            <a:pPr algn="ctr"/>
            <a:r>
              <a:rPr lang="en-US" sz="3600" b="1" i="1" kern="10" dirty="0" err="1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i="1" kern="10" dirty="0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i="1" kern="10" dirty="0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3600" b="1" i="1" kern="10" dirty="0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>
                <a:ln w="3175">
                  <a:solidFill>
                    <a:srgbClr val="FFC00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637991" y="575035"/>
            <a:ext cx="2507527" cy="282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71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iết kế là gì? Ngành thiết kế đồ họa và những điều cần b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8160" r="54873" b="72171"/>
          <a:stretch/>
        </p:blipFill>
        <p:spPr>
          <a:xfrm>
            <a:off x="3219182" y="1932864"/>
            <a:ext cx="2849528" cy="685800"/>
          </a:xfrm>
          <a:prstGeom prst="rect">
            <a:avLst/>
          </a:prstGeom>
        </p:spPr>
      </p:pic>
      <p:grpSp>
        <p:nvGrpSpPr>
          <p:cNvPr id="7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2877014" y="1088133"/>
            <a:ext cx="6077415" cy="1078132"/>
            <a:chOff x="3666356" y="4573196"/>
            <a:chExt cx="4350918" cy="1381476"/>
          </a:xfrm>
        </p:grpSpPr>
        <p:sp>
          <p:nvSpPr>
            <p:cNvPr id="9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600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ÁP DỤNG</a:t>
              </a:r>
            </a:p>
          </p:txBody>
        </p:sp>
        <p:sp>
          <p:nvSpPr>
            <p:cNvPr id="10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736732" y="4573198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9600" b="1" dirty="0" err="1">
                  <a:ln w="9525">
                    <a:noFill/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Thực</a:t>
              </a:r>
              <a:r>
                <a:rPr lang="en-US" sz="9600" b="1" dirty="0">
                  <a:ln w="9525">
                    <a:noFill/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9600" b="1" dirty="0" err="1">
                  <a:ln w="9525">
                    <a:noFill/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hành</a:t>
              </a:r>
              <a:endParaRPr lang="en-US" sz="9600" b="1" dirty="0">
                <a:ln w="9525">
                  <a:noFill/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8" t="76518" r="-1998" b="-2764"/>
          <a:stretch/>
        </p:blipFill>
        <p:spPr>
          <a:xfrm>
            <a:off x="10490991" y="5170538"/>
            <a:ext cx="2284565" cy="128394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8160" r="54873" b="72171"/>
          <a:stretch/>
        </p:blipFill>
        <p:spPr>
          <a:xfrm>
            <a:off x="7712536" y="1021507"/>
            <a:ext cx="2849528" cy="685800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9869463" y="857251"/>
            <a:ext cx="798538" cy="230882"/>
            <a:chOff x="11127283" y="0"/>
            <a:chExt cx="1064717" cy="307843"/>
          </a:xfrm>
        </p:grpSpPr>
        <p:sp>
          <p:nvSpPr>
            <p:cNvPr id="84" name="Rectangle 83"/>
            <p:cNvSpPr/>
            <p:nvPr/>
          </p:nvSpPr>
          <p:spPr>
            <a:xfrm>
              <a:off x="11127283" y="0"/>
              <a:ext cx="1064717" cy="307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0A2AE55-E3E1-862C-81CC-AC6837FCD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3" t="27071" r="22627" b="44893"/>
            <a:stretch/>
          </p:blipFill>
          <p:spPr>
            <a:xfrm>
              <a:off x="11173307" y="13657"/>
              <a:ext cx="972667" cy="271960"/>
            </a:xfrm>
            <a:prstGeom prst="rect">
              <a:avLst/>
            </a:prstGeom>
          </p:spPr>
        </p:pic>
      </p:grpSp>
      <p:pic>
        <p:nvPicPr>
          <p:cNvPr id="2" name="nhạc nền 3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6248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61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 descr="C:\Users\Doan\Desktop\ảnh dạy\24085491_1988451031427669_44332057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" y="-379439"/>
            <a:ext cx="11976410" cy="715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19814" y="4527577"/>
            <a:ext cx="84972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6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4468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147763" y="152400"/>
            <a:ext cx="9906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 HỌC KẾT THÚC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44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werqw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12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09">
            <a:extLst>
              <a:ext uri="{FF2B5EF4-FFF2-40B4-BE49-F238E27FC236}">
                <a16:creationId xmlns:a16="http://schemas.microsoft.com/office/drawing/2014/main" id="{CFB26F88-637D-3215-A793-474EDD433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1365251"/>
            <a:ext cx="6203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4B24609-BD6C-4661-E48F-F93306C6B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49" y="2509023"/>
            <a:ext cx="44494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vi-VN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82B2A-71FC-C348-DE16-A3264B47AD89}"/>
              </a:ext>
            </a:extLst>
          </p:cNvPr>
          <p:cNvSpPr txBox="1"/>
          <p:nvPr/>
        </p:nvSpPr>
        <p:spPr>
          <a:xfrm>
            <a:off x="1148576" y="3037241"/>
            <a:ext cx="8753707" cy="24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3D.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chia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he_hien_duoc_san_pham_mi_thuat_ve_chu_de_ve_dep_80315850-794d-423e-af98-27626fc55ad5">
            <a:hlinkClick r:id="" action="ppaction://media"/>
            <a:extLst>
              <a:ext uri="{FF2B5EF4-FFF2-40B4-BE49-F238E27FC236}">
                <a16:creationId xmlns:a16="http://schemas.microsoft.com/office/drawing/2014/main" id="{25AAD92E-7020-358A-66A3-5117D4323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2212" y="187308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7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thành phẩm chất và năng lực cho học sinh thông qua học tập môn Mỹ thuật">
            <a:extLst>
              <a:ext uri="{FF2B5EF4-FFF2-40B4-BE49-F238E27FC236}">
                <a16:creationId xmlns:a16="http://schemas.microsoft.com/office/drawing/2014/main" id="{821FDD4A-9508-4426-740E-A71C7D81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7314"/>
            <a:ext cx="4876800" cy="30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ường Tiểu học Ngô Sĩ Liên ứng dụng STEM trong dạy học môn Mĩ thuật">
            <a:extLst>
              <a:ext uri="{FF2B5EF4-FFF2-40B4-BE49-F238E27FC236}">
                <a16:creationId xmlns:a16="http://schemas.microsoft.com/office/drawing/2014/main" id="{8A886327-9A14-BFCE-7B7C-53BB8DBA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8265"/>
            <a:ext cx="4267200" cy="308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MỸ THUẬT TÍCH HỢP STEM - TIẾT HỌC CỦA SỰ SÁNG TẠO">
            <a:extLst>
              <a:ext uri="{FF2B5EF4-FFF2-40B4-BE49-F238E27FC236}">
                <a16:creationId xmlns:a16="http://schemas.microsoft.com/office/drawing/2014/main" id="{78AC8D89-8ABE-2B78-4577-6110A8E69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ài ý kiến về giáo dục mỹ thuật tại các cấp trung, tiểu học - Thư viện  Nguyễn Văn Hưởng">
            <a:extLst>
              <a:ext uri="{FF2B5EF4-FFF2-40B4-BE49-F238E27FC236}">
                <a16:creationId xmlns:a16="http://schemas.microsoft.com/office/drawing/2014/main" id="{0F79CC4E-DC24-1AE2-867C-C6559AAC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1"/>
            <a:ext cx="4190198" cy="32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9C8FE-58BE-296E-9E9F-7C948B27F853}"/>
              </a:ext>
            </a:extLst>
          </p:cNvPr>
          <p:cNvSpPr txBox="1">
            <a:spLocks/>
          </p:cNvSpPr>
          <p:nvPr/>
        </p:nvSpPr>
        <p:spPr>
          <a:xfrm>
            <a:off x="2186688" y="118711"/>
            <a:ext cx="6347713" cy="439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8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a sẻ 20+ Tranh vẽ đơn giản về đề tài Mùa hè của em">
            <a:extLst>
              <a:ext uri="{FF2B5EF4-FFF2-40B4-BE49-F238E27FC236}">
                <a16:creationId xmlns:a16="http://schemas.microsoft.com/office/drawing/2014/main" id="{4B74CE06-6E05-03DD-05D5-DEFCCC396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47" y="859971"/>
            <a:ext cx="4794139" cy="30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ỹ thuật lớp 5 |VẼ TRANH CHỦ ĐỀ CUỘC SỐNG QUANH EM | vẽ tranh cuộc sống quê  nhà">
            <a:extLst>
              <a:ext uri="{FF2B5EF4-FFF2-40B4-BE49-F238E27FC236}">
                <a16:creationId xmlns:a16="http://schemas.microsoft.com/office/drawing/2014/main" id="{54E4E515-7797-CC86-86A4-A855BC95F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076699"/>
            <a:ext cx="5083628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ẽ Tranh Cuộc Sống Quanh Em Tươi Đẹp - Aloha Decor">
            <a:extLst>
              <a:ext uri="{FF2B5EF4-FFF2-40B4-BE49-F238E27FC236}">
                <a16:creationId xmlns:a16="http://schemas.microsoft.com/office/drawing/2014/main" id="{D3BC3C71-A1CE-E8D0-276B-C59C093A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47" y="4076699"/>
            <a:ext cx="4794139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DEFD3A-1F31-D075-6B11-E749C7B76F9C}"/>
              </a:ext>
            </a:extLst>
          </p:cNvPr>
          <p:cNvSpPr txBox="1"/>
          <p:nvPr/>
        </p:nvSpPr>
        <p:spPr>
          <a:xfrm>
            <a:off x="442756" y="136766"/>
            <a:ext cx="565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Vẽ tranh đề tài cuộc sống quanh em - Giúp mẹ phơi quần áo / Vẽ tranh cuộc  sống thường ngày">
            <a:extLst>
              <a:ext uri="{FF2B5EF4-FFF2-40B4-BE49-F238E27FC236}">
                <a16:creationId xmlns:a16="http://schemas.microsoft.com/office/drawing/2014/main" id="{4543020A-E6AB-E3DB-39E2-8BCB921A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762000"/>
            <a:ext cx="5170713" cy="31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63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40" y="1485925"/>
            <a:ext cx="11125121" cy="4860880"/>
            <a:chOff x="0" y="0"/>
            <a:chExt cx="25793620" cy="11269962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25800011" cy="11276565"/>
            </a:xfrm>
            <a:custGeom>
              <a:avLst/>
              <a:gdLst/>
              <a:ahLst/>
              <a:cxnLst/>
              <a:rect l="l" t="t" r="r" b="b"/>
              <a:pathLst>
                <a:path w="25800011" h="11276565">
                  <a:moveTo>
                    <a:pt x="25172233" y="11222087"/>
                  </a:moveTo>
                  <a:cubicBezTo>
                    <a:pt x="25172233" y="11222087"/>
                    <a:pt x="24441358" y="11276565"/>
                    <a:pt x="20837855" y="11273944"/>
                  </a:cubicBezTo>
                  <a:cubicBezTo>
                    <a:pt x="9070709" y="11271781"/>
                    <a:pt x="1057074" y="11263956"/>
                    <a:pt x="1057074" y="11263956"/>
                  </a:cubicBezTo>
                  <a:cubicBezTo>
                    <a:pt x="812932" y="11255122"/>
                    <a:pt x="449110" y="11233891"/>
                    <a:pt x="282371" y="11175714"/>
                  </a:cubicBezTo>
                  <a:cubicBezTo>
                    <a:pt x="4469" y="11078751"/>
                    <a:pt x="0" y="10905472"/>
                    <a:pt x="0" y="8928329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4133332" y="15681"/>
                    <a:pt x="16498914" y="7673"/>
                  </a:cubicBezTo>
                  <a:cubicBezTo>
                    <a:pt x="24222430" y="0"/>
                    <a:pt x="24939165" y="6979"/>
                    <a:pt x="24939165" y="6979"/>
                  </a:cubicBezTo>
                  <a:cubicBezTo>
                    <a:pt x="25307472" y="14458"/>
                    <a:pt x="25445732" y="42638"/>
                    <a:pt x="25643472" y="165219"/>
                  </a:cubicBezTo>
                  <a:cubicBezTo>
                    <a:pt x="25794489" y="258836"/>
                    <a:pt x="25800011" y="476157"/>
                    <a:pt x="25790871" y="8928228"/>
                  </a:cubicBezTo>
                  <a:cubicBezTo>
                    <a:pt x="25790869" y="11023438"/>
                    <a:pt x="25748086" y="11172025"/>
                    <a:pt x="25172233" y="11222087"/>
                  </a:cubicBezTo>
                  <a:close/>
                </a:path>
              </a:pathLst>
            </a:custGeom>
            <a:solidFill>
              <a:srgbClr val="5C706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6946" y="2322982"/>
            <a:ext cx="5221325" cy="3849218"/>
            <a:chOff x="0" y="0"/>
            <a:chExt cx="12105655" cy="8924421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13729" y="2322982"/>
            <a:ext cx="5221325" cy="3849218"/>
            <a:chOff x="0" y="0"/>
            <a:chExt cx="12105655" cy="892442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78869" y="2456037"/>
            <a:ext cx="4777479" cy="3583109"/>
          </a:xfrm>
          <a:custGeom>
            <a:avLst/>
            <a:gdLst/>
            <a:ahLst/>
            <a:cxnLst/>
            <a:rect l="l" t="t" r="r" b="b"/>
            <a:pathLst>
              <a:path w="7166218" h="5374664">
                <a:moveTo>
                  <a:pt x="0" y="0"/>
                </a:moveTo>
                <a:lnTo>
                  <a:pt x="7166219" y="0"/>
                </a:lnTo>
                <a:lnTo>
                  <a:pt x="7166219" y="5374663"/>
                </a:lnTo>
                <a:lnTo>
                  <a:pt x="0" y="5374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61787" y="2456037"/>
            <a:ext cx="4925210" cy="3499933"/>
          </a:xfrm>
          <a:custGeom>
            <a:avLst/>
            <a:gdLst/>
            <a:ahLst/>
            <a:cxnLst/>
            <a:rect l="l" t="t" r="r" b="b"/>
            <a:pathLst>
              <a:path w="7387815" h="5249899">
                <a:moveTo>
                  <a:pt x="0" y="0"/>
                </a:moveTo>
                <a:lnTo>
                  <a:pt x="7387815" y="0"/>
                </a:lnTo>
                <a:lnTo>
                  <a:pt x="7387815" y="5249898"/>
                </a:lnTo>
                <a:lnTo>
                  <a:pt x="0" y="5249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68" r="-1292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2836" y="393698"/>
            <a:ext cx="67417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E9D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SẢN PHẨM THAM KHẢO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11" y="1680786"/>
            <a:ext cx="819957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màu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sáp</a:t>
            </a:r>
            <a:endParaRPr lang="en-US" sz="2933" dirty="0">
              <a:solidFill>
                <a:srgbClr val="FFF8E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9124" y="146518"/>
            <a:ext cx="988477" cy="843570"/>
          </a:xfrm>
          <a:custGeom>
            <a:avLst/>
            <a:gdLst/>
            <a:ahLst/>
            <a:cxnLst/>
            <a:rect l="l" t="t" r="r" b="b"/>
            <a:pathLst>
              <a:path w="1836895" h="1836895">
                <a:moveTo>
                  <a:pt x="0" y="0"/>
                </a:moveTo>
                <a:lnTo>
                  <a:pt x="1836895" y="0"/>
                </a:lnTo>
                <a:lnTo>
                  <a:pt x="1836895" y="1836895"/>
                </a:lnTo>
                <a:lnTo>
                  <a:pt x="0" y="183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52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40" y="1485925"/>
            <a:ext cx="11125121" cy="4860880"/>
            <a:chOff x="0" y="0"/>
            <a:chExt cx="25793620" cy="11269962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25800011" cy="11276565"/>
            </a:xfrm>
            <a:custGeom>
              <a:avLst/>
              <a:gdLst/>
              <a:ahLst/>
              <a:cxnLst/>
              <a:rect l="l" t="t" r="r" b="b"/>
              <a:pathLst>
                <a:path w="25800011" h="11276565">
                  <a:moveTo>
                    <a:pt x="25172233" y="11222087"/>
                  </a:moveTo>
                  <a:cubicBezTo>
                    <a:pt x="25172233" y="11222087"/>
                    <a:pt x="24441358" y="11276565"/>
                    <a:pt x="20837855" y="11273944"/>
                  </a:cubicBezTo>
                  <a:cubicBezTo>
                    <a:pt x="9070709" y="11271781"/>
                    <a:pt x="1057074" y="11263956"/>
                    <a:pt x="1057074" y="11263956"/>
                  </a:cubicBezTo>
                  <a:cubicBezTo>
                    <a:pt x="812932" y="11255122"/>
                    <a:pt x="449110" y="11233891"/>
                    <a:pt x="282371" y="11175714"/>
                  </a:cubicBezTo>
                  <a:cubicBezTo>
                    <a:pt x="4469" y="11078751"/>
                    <a:pt x="0" y="10905472"/>
                    <a:pt x="0" y="8928329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4133332" y="15681"/>
                    <a:pt x="16498914" y="7673"/>
                  </a:cubicBezTo>
                  <a:cubicBezTo>
                    <a:pt x="24222430" y="0"/>
                    <a:pt x="24939165" y="6979"/>
                    <a:pt x="24939165" y="6979"/>
                  </a:cubicBezTo>
                  <a:cubicBezTo>
                    <a:pt x="25307472" y="14458"/>
                    <a:pt x="25445732" y="42638"/>
                    <a:pt x="25643472" y="165219"/>
                  </a:cubicBezTo>
                  <a:cubicBezTo>
                    <a:pt x="25794489" y="258836"/>
                    <a:pt x="25800011" y="476157"/>
                    <a:pt x="25790871" y="8928228"/>
                  </a:cubicBezTo>
                  <a:cubicBezTo>
                    <a:pt x="25790869" y="11023438"/>
                    <a:pt x="25748086" y="11172025"/>
                    <a:pt x="25172233" y="11222087"/>
                  </a:cubicBezTo>
                  <a:close/>
                </a:path>
              </a:pathLst>
            </a:custGeom>
            <a:solidFill>
              <a:srgbClr val="5C706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6946" y="2322982"/>
            <a:ext cx="5221325" cy="3849218"/>
            <a:chOff x="0" y="0"/>
            <a:chExt cx="12105655" cy="8924421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13729" y="2322982"/>
            <a:ext cx="5221325" cy="3849218"/>
            <a:chOff x="0" y="0"/>
            <a:chExt cx="12105655" cy="892442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24499" y="2612929"/>
            <a:ext cx="4886219" cy="3269325"/>
          </a:xfrm>
          <a:custGeom>
            <a:avLst/>
            <a:gdLst/>
            <a:ahLst/>
            <a:cxnLst/>
            <a:rect l="l" t="t" r="r" b="b"/>
            <a:pathLst>
              <a:path w="7329328" h="4903987">
                <a:moveTo>
                  <a:pt x="0" y="0"/>
                </a:moveTo>
                <a:lnTo>
                  <a:pt x="7329328" y="0"/>
                </a:lnTo>
                <a:lnTo>
                  <a:pt x="7329328" y="4903987"/>
                </a:lnTo>
                <a:lnTo>
                  <a:pt x="0" y="490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84323" y="2502011"/>
            <a:ext cx="4680138" cy="3491161"/>
          </a:xfrm>
          <a:custGeom>
            <a:avLst/>
            <a:gdLst/>
            <a:ahLst/>
            <a:cxnLst/>
            <a:rect l="l" t="t" r="r" b="b"/>
            <a:pathLst>
              <a:path w="7020207" h="5236741">
                <a:moveTo>
                  <a:pt x="0" y="0"/>
                </a:moveTo>
                <a:lnTo>
                  <a:pt x="7020207" y="0"/>
                </a:lnTo>
                <a:lnTo>
                  <a:pt x="7020207" y="5236741"/>
                </a:lnTo>
                <a:lnTo>
                  <a:pt x="0" y="5236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47" r="-1711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2836" y="393698"/>
            <a:ext cx="67417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E9D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SẢN PHẨM THAM KHẢO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11" y="1680786"/>
            <a:ext cx="819957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đất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nặn</a:t>
            </a:r>
            <a:endParaRPr lang="en-US" sz="2933" dirty="0">
              <a:solidFill>
                <a:srgbClr val="FFF8E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9124" y="146518"/>
            <a:ext cx="988477" cy="843570"/>
          </a:xfrm>
          <a:custGeom>
            <a:avLst/>
            <a:gdLst/>
            <a:ahLst/>
            <a:cxnLst/>
            <a:rect l="l" t="t" r="r" b="b"/>
            <a:pathLst>
              <a:path w="1836895" h="1836895">
                <a:moveTo>
                  <a:pt x="0" y="0"/>
                </a:moveTo>
                <a:lnTo>
                  <a:pt x="1836895" y="0"/>
                </a:lnTo>
                <a:lnTo>
                  <a:pt x="1836895" y="1836895"/>
                </a:lnTo>
                <a:lnTo>
                  <a:pt x="0" y="183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006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40" y="1485925"/>
            <a:ext cx="11125121" cy="4860880"/>
            <a:chOff x="0" y="0"/>
            <a:chExt cx="25793620" cy="11269962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25800011" cy="11276565"/>
            </a:xfrm>
            <a:custGeom>
              <a:avLst/>
              <a:gdLst/>
              <a:ahLst/>
              <a:cxnLst/>
              <a:rect l="l" t="t" r="r" b="b"/>
              <a:pathLst>
                <a:path w="25800011" h="11276565">
                  <a:moveTo>
                    <a:pt x="25172233" y="11222087"/>
                  </a:moveTo>
                  <a:cubicBezTo>
                    <a:pt x="25172233" y="11222087"/>
                    <a:pt x="24441358" y="11276565"/>
                    <a:pt x="20837855" y="11273944"/>
                  </a:cubicBezTo>
                  <a:cubicBezTo>
                    <a:pt x="9070709" y="11271781"/>
                    <a:pt x="1057074" y="11263956"/>
                    <a:pt x="1057074" y="11263956"/>
                  </a:cubicBezTo>
                  <a:cubicBezTo>
                    <a:pt x="812932" y="11255122"/>
                    <a:pt x="449110" y="11233891"/>
                    <a:pt x="282371" y="11175714"/>
                  </a:cubicBezTo>
                  <a:cubicBezTo>
                    <a:pt x="4469" y="11078751"/>
                    <a:pt x="0" y="10905472"/>
                    <a:pt x="0" y="8928329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4133332" y="15681"/>
                    <a:pt x="16498914" y="7673"/>
                  </a:cubicBezTo>
                  <a:cubicBezTo>
                    <a:pt x="24222430" y="0"/>
                    <a:pt x="24939165" y="6979"/>
                    <a:pt x="24939165" y="6979"/>
                  </a:cubicBezTo>
                  <a:cubicBezTo>
                    <a:pt x="25307472" y="14458"/>
                    <a:pt x="25445732" y="42638"/>
                    <a:pt x="25643472" y="165219"/>
                  </a:cubicBezTo>
                  <a:cubicBezTo>
                    <a:pt x="25794489" y="258836"/>
                    <a:pt x="25800011" y="476157"/>
                    <a:pt x="25790871" y="8928228"/>
                  </a:cubicBezTo>
                  <a:cubicBezTo>
                    <a:pt x="25790869" y="11023438"/>
                    <a:pt x="25748086" y="11172025"/>
                    <a:pt x="25172233" y="11222087"/>
                  </a:cubicBezTo>
                  <a:close/>
                </a:path>
              </a:pathLst>
            </a:custGeom>
            <a:solidFill>
              <a:srgbClr val="5C706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56946" y="2322982"/>
            <a:ext cx="5221325" cy="3849218"/>
            <a:chOff x="0" y="0"/>
            <a:chExt cx="12105655" cy="8924421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13729" y="2322982"/>
            <a:ext cx="5221325" cy="3849218"/>
            <a:chOff x="0" y="0"/>
            <a:chExt cx="12105655" cy="892442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2112046" cy="8931023"/>
            </a:xfrm>
            <a:custGeom>
              <a:avLst/>
              <a:gdLst/>
              <a:ahLst/>
              <a:cxnLst/>
              <a:rect l="l" t="t" r="r" b="b"/>
              <a:pathLst>
                <a:path w="12112046" h="8931023">
                  <a:moveTo>
                    <a:pt x="11484269" y="8876546"/>
                  </a:moveTo>
                  <a:cubicBezTo>
                    <a:pt x="11484269" y="8876546"/>
                    <a:pt x="10753394" y="8931023"/>
                    <a:pt x="9114362" y="8928403"/>
                  </a:cubicBezTo>
                  <a:cubicBezTo>
                    <a:pt x="4468168" y="8926240"/>
                    <a:pt x="1057074" y="8918415"/>
                    <a:pt x="1057074" y="8918415"/>
                  </a:cubicBezTo>
                  <a:cubicBezTo>
                    <a:pt x="812932" y="8909581"/>
                    <a:pt x="449110" y="8888351"/>
                    <a:pt x="282371" y="8830173"/>
                  </a:cubicBezTo>
                  <a:cubicBezTo>
                    <a:pt x="4469" y="8733210"/>
                    <a:pt x="0" y="8559931"/>
                    <a:pt x="0" y="699707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18671" y="15681"/>
                    <a:pt x="7401154" y="7673"/>
                  </a:cubicBezTo>
                  <a:cubicBezTo>
                    <a:pt x="10534466" y="0"/>
                    <a:pt x="11251199" y="6979"/>
                    <a:pt x="11251199" y="6979"/>
                  </a:cubicBezTo>
                  <a:cubicBezTo>
                    <a:pt x="11619507" y="14458"/>
                    <a:pt x="11757767" y="42638"/>
                    <a:pt x="11955507" y="165219"/>
                  </a:cubicBezTo>
                  <a:cubicBezTo>
                    <a:pt x="12106524" y="258836"/>
                    <a:pt x="12112046" y="476157"/>
                    <a:pt x="12102906" y="6996994"/>
                  </a:cubicBezTo>
                  <a:cubicBezTo>
                    <a:pt x="12102905" y="8677896"/>
                    <a:pt x="12060121" y="8826484"/>
                    <a:pt x="11484269" y="8876546"/>
                  </a:cubicBezTo>
                  <a:close/>
                </a:path>
              </a:pathLst>
            </a:custGeom>
            <a:solidFill>
              <a:srgbClr val="FFE9D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059537" y="2531065"/>
            <a:ext cx="4616143" cy="3462107"/>
          </a:xfrm>
          <a:custGeom>
            <a:avLst/>
            <a:gdLst/>
            <a:ahLst/>
            <a:cxnLst/>
            <a:rect l="l" t="t" r="r" b="b"/>
            <a:pathLst>
              <a:path w="6924214" h="5193160">
                <a:moveTo>
                  <a:pt x="0" y="0"/>
                </a:moveTo>
                <a:lnTo>
                  <a:pt x="6924214" y="0"/>
                </a:lnTo>
                <a:lnTo>
                  <a:pt x="6924214" y="5193160"/>
                </a:lnTo>
                <a:lnTo>
                  <a:pt x="0" y="5193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94162" y="2497826"/>
            <a:ext cx="4660461" cy="3495346"/>
          </a:xfrm>
          <a:custGeom>
            <a:avLst/>
            <a:gdLst/>
            <a:ahLst/>
            <a:cxnLst/>
            <a:rect l="l" t="t" r="r" b="b"/>
            <a:pathLst>
              <a:path w="6990692" h="5243019">
                <a:moveTo>
                  <a:pt x="0" y="0"/>
                </a:moveTo>
                <a:lnTo>
                  <a:pt x="6990691" y="0"/>
                </a:lnTo>
                <a:lnTo>
                  <a:pt x="6990691" y="5243018"/>
                </a:lnTo>
                <a:lnTo>
                  <a:pt x="0" y="524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42836" y="393698"/>
            <a:ext cx="67417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b="1">
                <a:solidFill>
                  <a:srgbClr val="FFE9DB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SẢN PHẨM THAM KHẢO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96211" y="1680786"/>
            <a:ext cx="819957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Sản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phẩm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làm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từ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nhiều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chất</a:t>
            </a:r>
            <a:r>
              <a:rPr lang="en-US" sz="2933" dirty="0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-US" sz="2933" dirty="0" err="1">
                <a:solidFill>
                  <a:srgbClr val="FFF8ED"/>
                </a:solidFill>
                <a:latin typeface="Asap"/>
                <a:ea typeface="Asap"/>
                <a:cs typeface="Asap"/>
                <a:sym typeface="Asap"/>
              </a:rPr>
              <a:t>liệu</a:t>
            </a:r>
            <a:endParaRPr lang="en-US" sz="2933" dirty="0">
              <a:solidFill>
                <a:srgbClr val="FFF8ED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9124" y="146518"/>
            <a:ext cx="988477" cy="843570"/>
          </a:xfrm>
          <a:custGeom>
            <a:avLst/>
            <a:gdLst/>
            <a:ahLst/>
            <a:cxnLst/>
            <a:rect l="l" t="t" r="r" b="b"/>
            <a:pathLst>
              <a:path w="1836895" h="1836895">
                <a:moveTo>
                  <a:pt x="0" y="0"/>
                </a:moveTo>
                <a:lnTo>
                  <a:pt x="1836895" y="0"/>
                </a:lnTo>
                <a:lnTo>
                  <a:pt x="1836895" y="1836895"/>
                </a:lnTo>
                <a:lnTo>
                  <a:pt x="0" y="183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7" y="0"/>
            <a:ext cx="12259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00786-38C3-65C5-DDF4-01C91452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werqwr.png">
            <a:extLst>
              <a:ext uri="{FF2B5EF4-FFF2-40B4-BE49-F238E27FC236}">
                <a16:creationId xmlns:a16="http://schemas.microsoft.com/office/drawing/2014/main" id="{91655B37-1CC1-2781-5795-B9E9A4A2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1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00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661946" y="1442021"/>
            <a:ext cx="701375" cy="3655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929058" y="2506253"/>
            <a:ext cx="577608" cy="6501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3419584" y="1097458"/>
            <a:ext cx="7002083" cy="1236984"/>
          </a:xfrm>
          <a:prstGeom prst="flowChartAlternateProcess">
            <a:avLst/>
          </a:prstGeom>
          <a:solidFill>
            <a:srgbClr val="61F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A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3512051" y="2388292"/>
            <a:ext cx="6909615" cy="1163522"/>
          </a:xfrm>
          <a:prstGeom prst="flowChartAlternateProcess">
            <a:avLst/>
          </a:prstGeom>
          <a:solidFill>
            <a:srgbClr val="61F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A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29058" y="4170778"/>
            <a:ext cx="582992" cy="3655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3506668" y="3605664"/>
            <a:ext cx="7002083" cy="1629347"/>
          </a:xfrm>
          <a:prstGeom prst="flowChartAlternateProcess">
            <a:avLst/>
          </a:prstGeom>
          <a:solidFill>
            <a:srgbClr val="61F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tên cho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mình</a:t>
            </a:r>
            <a:r>
              <a:rPr lang="en-US" sz="2000" dirty="0">
                <a:solidFill>
                  <a:srgbClr val="F3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1" descr="MEETING">
            <a:extLst>
              <a:ext uri="{FF2B5EF4-FFF2-40B4-BE49-F238E27FC236}">
                <a16:creationId xmlns:a16="http://schemas.microsoft.com/office/drawing/2014/main" id="{A4E641A3-8865-900A-8966-A4CE1955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03" y="1900596"/>
            <a:ext cx="1972638" cy="293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818403-092B-DA2D-278A-196AD08AB40B}"/>
              </a:ext>
            </a:extLst>
          </p:cNvPr>
          <p:cNvSpPr/>
          <p:nvPr/>
        </p:nvSpPr>
        <p:spPr>
          <a:xfrm rot="19809644">
            <a:off x="2031408" y="581740"/>
            <a:ext cx="1261079" cy="32316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15117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0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215</Words>
  <Application>Microsoft Office PowerPoint</Application>
  <PresentationFormat>Widescreen</PresentationFormat>
  <Paragraphs>27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Asap</vt:lpstr>
      <vt:lpstr>Calibri</vt:lpstr>
      <vt:lpstr>Calibri Light</vt:lpstr>
      <vt:lpstr>LNTH-LuoLuoNotangYuanTi 1</vt:lpstr>
      <vt:lpstr>Mongolian Baiti</vt:lpstr>
      <vt:lpstr>Saira ExtraCondensed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MUOITHUONG</dc:creator>
  <cp:lastModifiedBy>Bình Minh Hoàng</cp:lastModifiedBy>
  <cp:revision>97</cp:revision>
  <dcterms:created xsi:type="dcterms:W3CDTF">2024-07-23T01:04:26Z</dcterms:created>
  <dcterms:modified xsi:type="dcterms:W3CDTF">2026-01-12T07:57:28Z</dcterms:modified>
</cp:coreProperties>
</file>