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1" r:id="rId3"/>
    <p:sldMasterId id="2147483693" r:id="rId4"/>
    <p:sldMasterId id="2147483705" r:id="rId5"/>
  </p:sldMasterIdLst>
  <p:notesMasterIdLst>
    <p:notesMasterId r:id="rId27"/>
  </p:notesMasterIdLst>
  <p:sldIdLst>
    <p:sldId id="308" r:id="rId6"/>
    <p:sldId id="309" r:id="rId7"/>
    <p:sldId id="310" r:id="rId8"/>
    <p:sldId id="311" r:id="rId9"/>
    <p:sldId id="264" r:id="rId10"/>
    <p:sldId id="291" r:id="rId11"/>
    <p:sldId id="292" r:id="rId12"/>
    <p:sldId id="293" r:id="rId13"/>
    <p:sldId id="294" r:id="rId14"/>
    <p:sldId id="295" r:id="rId15"/>
    <p:sldId id="305" r:id="rId16"/>
    <p:sldId id="312" r:id="rId17"/>
    <p:sldId id="272" r:id="rId18"/>
    <p:sldId id="269" r:id="rId19"/>
    <p:sldId id="273" r:id="rId20"/>
    <p:sldId id="313" r:id="rId21"/>
    <p:sldId id="281" r:id="rId22"/>
    <p:sldId id="314" r:id="rId23"/>
    <p:sldId id="303" r:id="rId24"/>
    <p:sldId id="302" r:id="rId25"/>
    <p:sldId id="315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5" autoAdjust="0"/>
    <p:restoredTop sz="94640"/>
  </p:normalViewPr>
  <p:slideViewPr>
    <p:cSldViewPr snapToGrid="0">
      <p:cViewPr>
        <p:scale>
          <a:sx n="66" d="100"/>
          <a:sy n="66" d="100"/>
        </p:scale>
        <p:origin x="85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116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Slap </a:t>
            </a:r>
            <a:r>
              <a:rPr lang="en-US" baseline="0" dirty="0" err="1"/>
              <a:t>cho</a:t>
            </a:r>
            <a:r>
              <a:rPr lang="en-US" baseline="0" dirty="0"/>
              <a:t> hay </a:t>
            </a:r>
            <a:r>
              <a:rPr lang="en-US" baseline="0" dirty="0" err="1"/>
              <a:t>hay</a:t>
            </a:r>
            <a:r>
              <a:rPr lang="en-US" baseline="0" dirty="0"/>
              <a:t> click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892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đàm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TÁC: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/>
              <a:t>bedroom</a:t>
            </a:r>
          </a:p>
          <a:p>
            <a:r>
              <a:rPr lang="en-US" baseline="0" dirty="0"/>
              <a:t>lamp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5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74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14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55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5ABF6-ED40-496D-817F-7ADEA9962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36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7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26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5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5ABF6-ED40-496D-817F-7ADEA9962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9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3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0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0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3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9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9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3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23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7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2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34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67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99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2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6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3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4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9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59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248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91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47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04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2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1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9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9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1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7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3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1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5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4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8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8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4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0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5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7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76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5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8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1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2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9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7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1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2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598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4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4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0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audio" Target="NUL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272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2667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5431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7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notesSlide" Target="../notesSlides/notesSlide10.xml"/><Relationship Id="rId18" Type="http://schemas.openxmlformats.org/officeDocument/2006/relationships/image" Target="../media/image45.png"/><Relationship Id="rId3" Type="http://schemas.openxmlformats.org/officeDocument/2006/relationships/audio" Target="../media/media3.mp3"/><Relationship Id="rId21" Type="http://schemas.openxmlformats.org/officeDocument/2006/relationships/image" Target="../media/image37.png"/><Relationship Id="rId7" Type="http://schemas.openxmlformats.org/officeDocument/2006/relationships/audio" Target="../media/media5.mp3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4.png"/><Relationship Id="rId2" Type="http://schemas.microsoft.com/office/2007/relationships/media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28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audio" Target="../media/media7.mp3"/><Relationship Id="rId5" Type="http://schemas.openxmlformats.org/officeDocument/2006/relationships/audio" Target="../media/media4.mp3"/><Relationship Id="rId15" Type="http://schemas.openxmlformats.org/officeDocument/2006/relationships/image" Target="../media/image42.png"/><Relationship Id="rId10" Type="http://schemas.microsoft.com/office/2007/relationships/media" Target="../media/media7.mp3"/><Relationship Id="rId19" Type="http://schemas.openxmlformats.org/officeDocument/2006/relationships/image" Target="../media/image46.pn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notesSlide" Target="../notesSlides/notesSlide11.xml"/><Relationship Id="rId18" Type="http://schemas.openxmlformats.org/officeDocument/2006/relationships/image" Target="../media/image47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5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37.png"/><Relationship Id="rId1" Type="http://schemas.openxmlformats.org/officeDocument/2006/relationships/tags" Target="../tags/tag12.xml"/><Relationship Id="rId6" Type="http://schemas.microsoft.com/office/2007/relationships/media" Target="../media/media5.mp3"/><Relationship Id="rId11" Type="http://schemas.openxmlformats.org/officeDocument/2006/relationships/audio" Target="../media/media7.mp3"/><Relationship Id="rId5" Type="http://schemas.openxmlformats.org/officeDocument/2006/relationships/audio" Target="../media/media4.mp3"/><Relationship Id="rId15" Type="http://schemas.openxmlformats.org/officeDocument/2006/relationships/image" Target="../media/image43.png"/><Relationship Id="rId10" Type="http://schemas.microsoft.com/office/2007/relationships/media" Target="../media/media7.mp3"/><Relationship Id="rId19" Type="http://schemas.openxmlformats.org/officeDocument/2006/relationships/image" Target="../media/image28.pn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media8.mp3"/><Relationship Id="rId7" Type="http://schemas.openxmlformats.org/officeDocument/2006/relationships/image" Target="../media/image1.png"/><Relationship Id="rId2" Type="http://schemas.microsoft.com/office/2007/relationships/media" Target="../media/media8.mp3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NULL" TargetMode="Externa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media9.mp3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37.png"/><Relationship Id="rId2" Type="http://schemas.microsoft.com/office/2007/relationships/media" Target="../media/media9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8.mp3"/><Relationship Id="rId10" Type="http://schemas.openxmlformats.org/officeDocument/2006/relationships/image" Target="../media/image54.JPG"/><Relationship Id="rId4" Type="http://schemas.microsoft.com/office/2007/relationships/media" Target="../media/media8.mp3"/><Relationship Id="rId9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8.pn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11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tags" Target="../tags/tag2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10.mp4"/><Relationship Id="rId7" Type="http://schemas.openxmlformats.org/officeDocument/2006/relationships/image" Target="../media/image71.JPG"/><Relationship Id="rId2" Type="http://schemas.microsoft.com/office/2007/relationships/media" Target="../media/media10.mp4"/><Relationship Id="rId1" Type="http://schemas.openxmlformats.org/officeDocument/2006/relationships/tags" Target="../tags/tag21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media11.mp3"/><Relationship Id="rId7" Type="http://schemas.openxmlformats.org/officeDocument/2006/relationships/image" Target="../media/image72.jpeg"/><Relationship Id="rId2" Type="http://schemas.microsoft.com/office/2007/relationships/media" Target="../media/media11.mp3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74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3.mp3"/><Relationship Id="rId10" Type="http://schemas.openxmlformats.org/officeDocument/2006/relationships/image" Target="../media/image36.png"/><Relationship Id="rId4" Type="http://schemas.microsoft.com/office/2007/relationships/media" Target="../media/media3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4.mp3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5.mp3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6.mp3"/><Relationship Id="rId7" Type="http://schemas.openxmlformats.org/officeDocument/2006/relationships/image" Target="../media/image36.png"/><Relationship Id="rId2" Type="http://schemas.microsoft.com/office/2007/relationships/media" Target="../media/media6.mp3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7.mp3"/><Relationship Id="rId7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23281" y="3424821"/>
            <a:ext cx="1476953" cy="285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4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 – Task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,2,3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58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95748" y="3393648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00364" y="1030372"/>
            <a:ext cx="10871200" cy="2747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engineering drawing&#10;&#10;Description automatically generated">
            <a:extLst>
              <a:ext uri="{FF2B5EF4-FFF2-40B4-BE49-F238E27FC236}">
                <a16:creationId xmlns:a16="http://schemas.microsoft.com/office/drawing/2014/main" id="{64EC484D-4543-44B9-9AEC-B310EACE04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16045" r="10399" b="14607"/>
          <a:stretch/>
        </p:blipFill>
        <p:spPr>
          <a:xfrm>
            <a:off x="665406" y="1222981"/>
            <a:ext cx="2320409" cy="1494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7963F-73DE-4944-BB77-BCB470F931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7" t="13084" r="22959" b="14294"/>
          <a:stretch/>
        </p:blipFill>
        <p:spPr>
          <a:xfrm>
            <a:off x="3050857" y="966667"/>
            <a:ext cx="1899202" cy="183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C0898-4E83-4514-8660-FA69D9A6A32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13622" r="13410" b="14418"/>
          <a:stretch/>
        </p:blipFill>
        <p:spPr>
          <a:xfrm>
            <a:off x="4998136" y="1104101"/>
            <a:ext cx="2320409" cy="161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ED13D-85C3-4A21-B3B1-966355F9F2A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14766" r="14870" b="14881"/>
          <a:stretch/>
        </p:blipFill>
        <p:spPr>
          <a:xfrm>
            <a:off x="7226193" y="1233601"/>
            <a:ext cx="1987158" cy="1483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4DFB7-910B-45B3-88A3-CE697154D4D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19166" r="17302" b="14374"/>
          <a:stretch/>
        </p:blipFill>
        <p:spPr>
          <a:xfrm>
            <a:off x="9307737" y="1148945"/>
            <a:ext cx="2239809" cy="1653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DBDCA3-B46F-4323-B8BE-D7C87D99E111}"/>
              </a:ext>
            </a:extLst>
          </p:cNvPr>
          <p:cNvSpPr txBox="1"/>
          <p:nvPr/>
        </p:nvSpPr>
        <p:spPr>
          <a:xfrm>
            <a:off x="1061665" y="264489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2974875" y="2681187"/>
            <a:ext cx="1838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computer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00548-03B9-46F8-91D6-F1E01A97B81E}"/>
              </a:ext>
            </a:extLst>
          </p:cNvPr>
          <p:cNvSpPr txBox="1"/>
          <p:nvPr/>
        </p:nvSpPr>
        <p:spPr>
          <a:xfrm>
            <a:off x="5623831" y="2687573"/>
            <a:ext cx="152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cs typeface="Aharoni" panose="02010803020104030203" pitchFamily="2" charset="-79"/>
              </a:rPr>
              <a:t>lamp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2CA30A-E461-4CC9-9E6C-2D8E724ADE89}"/>
              </a:ext>
            </a:extLst>
          </p:cNvPr>
          <p:cNvSpPr txBox="1"/>
          <p:nvPr/>
        </p:nvSpPr>
        <p:spPr>
          <a:xfrm>
            <a:off x="7851888" y="2644892"/>
            <a:ext cx="152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cs typeface="Aharoni" panose="02010803020104030203" pitchFamily="2" charset="-79"/>
              </a:rPr>
              <a:t>toy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CECE58-69A7-4553-B5C3-E2ECB1DE005C}"/>
              </a:ext>
            </a:extLst>
          </p:cNvPr>
          <p:cNvSpPr txBox="1"/>
          <p:nvPr/>
        </p:nvSpPr>
        <p:spPr>
          <a:xfrm>
            <a:off x="10070927" y="2681186"/>
            <a:ext cx="152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cs typeface="Aharoni" panose="02010803020104030203" pitchFamily="2" charset="-79"/>
              </a:rPr>
              <a:t>TV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4-2.mp3" descr="4.4-2.mp3">
            <a:hlinkClick r:id="" action="ppaction://media"/>
            <a:extLst>
              <a:ext uri="{FF2B5EF4-FFF2-40B4-BE49-F238E27FC236}">
                <a16:creationId xmlns:a16="http://schemas.microsoft.com/office/drawing/2014/main" id="{EA9818B4-8DED-6C84-ED5E-05B8156199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84615" y="3266396"/>
            <a:ext cx="584776" cy="584776"/>
          </a:xfrm>
          <a:prstGeom prst="rect">
            <a:avLst/>
          </a:prstGeom>
        </p:spPr>
      </p:pic>
      <p:pic>
        <p:nvPicPr>
          <p:cNvPr id="3" name="4.4-3.mp3" descr="4.4-3.mp3">
            <a:hlinkClick r:id="" action="ppaction://media"/>
            <a:extLst>
              <a:ext uri="{FF2B5EF4-FFF2-40B4-BE49-F238E27FC236}">
                <a16:creationId xmlns:a16="http://schemas.microsoft.com/office/drawing/2014/main" id="{166609DD-F71B-DB56-BBA1-E0BC71860BA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13182" y="3272347"/>
            <a:ext cx="589303" cy="589303"/>
          </a:xfrm>
          <a:prstGeom prst="rect">
            <a:avLst/>
          </a:prstGeom>
        </p:spPr>
      </p:pic>
      <p:pic>
        <p:nvPicPr>
          <p:cNvPr id="10" name="4.4-4.mp3" descr="4.4-4.mp3">
            <a:hlinkClick r:id="" action="ppaction://media"/>
            <a:extLst>
              <a:ext uri="{FF2B5EF4-FFF2-40B4-BE49-F238E27FC236}">
                <a16:creationId xmlns:a16="http://schemas.microsoft.com/office/drawing/2014/main" id="{7B43812C-E99D-EE36-CA43-262739D6AA8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55473" y="3245438"/>
            <a:ext cx="605734" cy="605734"/>
          </a:xfrm>
          <a:prstGeom prst="rect">
            <a:avLst/>
          </a:prstGeom>
        </p:spPr>
      </p:pic>
      <p:pic>
        <p:nvPicPr>
          <p:cNvPr id="11" name="4.4-5.mp3" descr="4.4-5.mp3">
            <a:hlinkClick r:id="" action="ppaction://media"/>
            <a:extLst>
              <a:ext uri="{FF2B5EF4-FFF2-40B4-BE49-F238E27FC236}">
                <a16:creationId xmlns:a16="http://schemas.microsoft.com/office/drawing/2014/main" id="{7365BACB-7B6C-A56C-5C7A-2DEFAB465F1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60779" y="3272347"/>
            <a:ext cx="605734" cy="605734"/>
          </a:xfrm>
          <a:prstGeom prst="rect">
            <a:avLst/>
          </a:prstGeom>
        </p:spPr>
      </p:pic>
      <p:pic>
        <p:nvPicPr>
          <p:cNvPr id="23" name="4.4-6.mp3" descr="4.4-6.mp3">
            <a:hlinkClick r:id="" action="ppaction://media"/>
            <a:extLst>
              <a:ext uri="{FF2B5EF4-FFF2-40B4-BE49-F238E27FC236}">
                <a16:creationId xmlns:a16="http://schemas.microsoft.com/office/drawing/2014/main" id="{6D93968A-3768-A993-DF6B-8ADED63DDF7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24773" y="3229667"/>
            <a:ext cx="605735" cy="605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/>
      <p:bldP spid="15" grpId="0"/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engineering drawing&#10;&#10;Description automatically generated">
            <a:extLst>
              <a:ext uri="{FF2B5EF4-FFF2-40B4-BE49-F238E27FC236}">
                <a16:creationId xmlns:a16="http://schemas.microsoft.com/office/drawing/2014/main" id="{64EC484D-4543-44B9-9AEC-B310EACE04D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16045" r="10399" b="14607"/>
          <a:stretch/>
        </p:blipFill>
        <p:spPr>
          <a:xfrm>
            <a:off x="2143906" y="1017451"/>
            <a:ext cx="2320409" cy="1494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7963F-73DE-4944-BB77-BCB470F931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7" t="13084" r="22959" b="14294"/>
          <a:stretch/>
        </p:blipFill>
        <p:spPr>
          <a:xfrm>
            <a:off x="5056812" y="846968"/>
            <a:ext cx="1899202" cy="183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C0898-4E83-4514-8660-FA69D9A6A3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13622" r="13410" b="14418"/>
          <a:stretch/>
        </p:blipFill>
        <p:spPr>
          <a:xfrm>
            <a:off x="7317539" y="946425"/>
            <a:ext cx="2320409" cy="161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ED13D-85C3-4A21-B3B1-966355F9F2A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14766" r="14870" b="14881"/>
          <a:stretch/>
        </p:blipFill>
        <p:spPr>
          <a:xfrm>
            <a:off x="3719450" y="3190114"/>
            <a:ext cx="1987158" cy="1483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4DFB7-910B-45B3-88A3-CE697154D4D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19166" r="17302" b="14374"/>
          <a:stretch/>
        </p:blipFill>
        <p:spPr>
          <a:xfrm>
            <a:off x="6538761" y="3303358"/>
            <a:ext cx="2039099" cy="15050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DBDCA3-B46F-4323-B8BE-D7C87D99E111}"/>
              </a:ext>
            </a:extLst>
          </p:cNvPr>
          <p:cNvSpPr txBox="1"/>
          <p:nvPr/>
        </p:nvSpPr>
        <p:spPr>
          <a:xfrm>
            <a:off x="2888773" y="236455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ea typeface="Times New Roman" panose="02020603050405020304" pitchFamily="18" charset="0"/>
              </a:rPr>
              <a:t>bed</a:t>
            </a:r>
            <a:endParaRPr lang="en-US" sz="60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5065833" y="2354491"/>
            <a:ext cx="1838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ea typeface="Times New Roman" panose="02020603050405020304" pitchFamily="18" charset="0"/>
              </a:rPr>
              <a:t>computer</a:t>
            </a:r>
            <a:endParaRPr lang="en-US" sz="60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00548-03B9-46F8-91D6-F1E01A97B81E}"/>
              </a:ext>
            </a:extLst>
          </p:cNvPr>
          <p:cNvSpPr txBox="1"/>
          <p:nvPr/>
        </p:nvSpPr>
        <p:spPr>
          <a:xfrm>
            <a:off x="7987951" y="2331280"/>
            <a:ext cx="152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cs typeface="Aharoni" panose="02010803020104030203" pitchFamily="2" charset="-79"/>
              </a:rPr>
              <a:t>lamp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2CA30A-E461-4CC9-9E6C-2D8E724ADE89}"/>
              </a:ext>
            </a:extLst>
          </p:cNvPr>
          <p:cNvSpPr txBox="1"/>
          <p:nvPr/>
        </p:nvSpPr>
        <p:spPr>
          <a:xfrm>
            <a:off x="3920816" y="4448696"/>
            <a:ext cx="152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cs typeface="Aharoni" panose="02010803020104030203" pitchFamily="2" charset="-79"/>
              </a:rPr>
              <a:t>toy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CECE58-69A7-4553-B5C3-E2ECB1DE005C}"/>
              </a:ext>
            </a:extLst>
          </p:cNvPr>
          <p:cNvSpPr txBox="1"/>
          <p:nvPr/>
        </p:nvSpPr>
        <p:spPr>
          <a:xfrm>
            <a:off x="7224761" y="4493499"/>
            <a:ext cx="152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cs typeface="Aharoni" panose="02010803020104030203" pitchFamily="2" charset="-79"/>
              </a:rPr>
              <a:t>TV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863628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998D31B-28A0-4C09-98D1-116E7A65312E}"/>
              </a:ext>
            </a:extLst>
          </p:cNvPr>
          <p:cNvSpPr/>
          <p:nvPr/>
        </p:nvSpPr>
        <p:spPr>
          <a:xfrm>
            <a:off x="1940832" y="83626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049AFE5-BDA3-4787-9878-CB6CD4F7E172}"/>
              </a:ext>
            </a:extLst>
          </p:cNvPr>
          <p:cNvSpPr/>
          <p:nvPr/>
        </p:nvSpPr>
        <p:spPr>
          <a:xfrm>
            <a:off x="4611972" y="863628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939332D-27DD-49E7-9017-3A84F6D4CC98}"/>
              </a:ext>
            </a:extLst>
          </p:cNvPr>
          <p:cNvSpPr/>
          <p:nvPr/>
        </p:nvSpPr>
        <p:spPr>
          <a:xfrm>
            <a:off x="3342757" y="3101497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0A20A55-FFA5-49B5-93B4-491AEA2C7349}"/>
              </a:ext>
            </a:extLst>
          </p:cNvPr>
          <p:cNvSpPr/>
          <p:nvPr/>
        </p:nvSpPr>
        <p:spPr>
          <a:xfrm>
            <a:off x="6251685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B2C47A-50B0-4044-9F9F-8F307EF35750}"/>
              </a:ext>
            </a:extLst>
          </p:cNvPr>
          <p:cNvSpPr/>
          <p:nvPr/>
        </p:nvSpPr>
        <p:spPr>
          <a:xfrm>
            <a:off x="242155" y="166001"/>
            <a:ext cx="4176747" cy="6215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SPEED SLAP GAME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4-2.mp3" descr="4.4-2.mp3">
            <a:hlinkClick r:id="" action="ppaction://media"/>
            <a:extLst>
              <a:ext uri="{FF2B5EF4-FFF2-40B4-BE49-F238E27FC236}">
                <a16:creationId xmlns:a16="http://schemas.microsoft.com/office/drawing/2014/main" id="{65A20F0E-5DE0-5325-63AB-19DCFFE9A9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54291" y="5371482"/>
            <a:ext cx="673584" cy="673584"/>
          </a:xfrm>
          <a:prstGeom prst="rect">
            <a:avLst/>
          </a:prstGeom>
        </p:spPr>
      </p:pic>
      <p:pic>
        <p:nvPicPr>
          <p:cNvPr id="3" name="4.4-3.mp3" descr="4.4-3.mp3">
            <a:hlinkClick r:id="" action="ppaction://media"/>
            <a:extLst>
              <a:ext uri="{FF2B5EF4-FFF2-40B4-BE49-F238E27FC236}">
                <a16:creationId xmlns:a16="http://schemas.microsoft.com/office/drawing/2014/main" id="{9699C886-DE28-5009-2E18-DFCE60579DB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0625" y="5418001"/>
            <a:ext cx="673584" cy="673584"/>
          </a:xfrm>
          <a:prstGeom prst="rect">
            <a:avLst/>
          </a:prstGeom>
        </p:spPr>
      </p:pic>
      <p:pic>
        <p:nvPicPr>
          <p:cNvPr id="4" name="4.4-4.mp3" descr="4.4-4.mp3">
            <a:hlinkClick r:id="" action="ppaction://media"/>
            <a:extLst>
              <a:ext uri="{FF2B5EF4-FFF2-40B4-BE49-F238E27FC236}">
                <a16:creationId xmlns:a16="http://schemas.microsoft.com/office/drawing/2014/main" id="{09C74991-9F15-84AA-F0CC-2B21F658344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78215" y="5417105"/>
            <a:ext cx="674480" cy="674480"/>
          </a:xfrm>
          <a:prstGeom prst="rect">
            <a:avLst/>
          </a:prstGeom>
        </p:spPr>
      </p:pic>
      <p:pic>
        <p:nvPicPr>
          <p:cNvPr id="5" name="4.4-5.mp3" descr="4.4-5.mp3">
            <a:hlinkClick r:id="" action="ppaction://media"/>
            <a:extLst>
              <a:ext uri="{FF2B5EF4-FFF2-40B4-BE49-F238E27FC236}">
                <a16:creationId xmlns:a16="http://schemas.microsoft.com/office/drawing/2014/main" id="{98EC6BB0-4A17-B5B1-DE92-025683D5293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90733" y="5403353"/>
            <a:ext cx="641713" cy="641713"/>
          </a:xfrm>
          <a:prstGeom prst="rect">
            <a:avLst/>
          </a:prstGeom>
        </p:spPr>
      </p:pic>
      <p:pic>
        <p:nvPicPr>
          <p:cNvPr id="11" name="4.4-6.mp3" descr="4.4-6.mp3">
            <a:hlinkClick r:id="" action="ppaction://media"/>
            <a:extLst>
              <a:ext uri="{FF2B5EF4-FFF2-40B4-BE49-F238E27FC236}">
                <a16:creationId xmlns:a16="http://schemas.microsoft.com/office/drawing/2014/main" id="{28CC278A-B14B-F120-ADDA-CD8187C32BC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15553" y="5415957"/>
            <a:ext cx="675880" cy="675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5" grpId="0"/>
      <p:bldP spid="17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2: Listen and </a:t>
            </a:r>
            <a:r>
              <a:rPr lang="en-US" sz="4000" b="1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write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A69A6B-A5B0-487B-8939-E4DCE39BF734}"/>
              </a:ext>
            </a:extLst>
          </p:cNvPr>
          <p:cNvGrpSpPr/>
          <p:nvPr/>
        </p:nvGrpSpPr>
        <p:grpSpPr>
          <a:xfrm>
            <a:off x="1547090" y="304863"/>
            <a:ext cx="9097819" cy="6248274"/>
            <a:chOff x="1798740" y="304863"/>
            <a:chExt cx="8582933" cy="6248274"/>
          </a:xfrm>
        </p:grpSpPr>
        <p:pic>
          <p:nvPicPr>
            <p:cNvPr id="20" name="Picture 19" descr="A picture containing text, person, desk&#10;&#10;Description automatically generated">
              <a:extLst>
                <a:ext uri="{FF2B5EF4-FFF2-40B4-BE49-F238E27FC236}">
                  <a16:creationId xmlns:a16="http://schemas.microsoft.com/office/drawing/2014/main" id="{4E9D7497-190C-456C-A274-1C745D40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740" y="304863"/>
              <a:ext cx="8582933" cy="6248274"/>
            </a:xfrm>
            <a:prstGeom prst="rect">
              <a:avLst/>
            </a:prstGeom>
            <a:ln w="3810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8DC6BC-9320-454A-A0A8-FE7460839FEF}"/>
                </a:ext>
              </a:extLst>
            </p:cNvPr>
            <p:cNvSpPr txBox="1"/>
            <p:nvPr/>
          </p:nvSpPr>
          <p:spPr>
            <a:xfrm>
              <a:off x="2298998" y="4143686"/>
              <a:ext cx="97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Jane: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B68501-9F47-42EF-9BBD-4117DB71CD51}"/>
                </a:ext>
              </a:extLst>
            </p:cNvPr>
            <p:cNvSpPr txBox="1"/>
            <p:nvPr/>
          </p:nvSpPr>
          <p:spPr>
            <a:xfrm>
              <a:off x="2298998" y="4548995"/>
              <a:ext cx="97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Agata: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1EF438-C241-4EC1-820A-D47DD0B53DE0}"/>
                </a:ext>
              </a:extLst>
            </p:cNvPr>
            <p:cNvSpPr txBox="1"/>
            <p:nvPr/>
          </p:nvSpPr>
          <p:spPr>
            <a:xfrm>
              <a:off x="2298997" y="5342714"/>
              <a:ext cx="1099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Jane: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10CE0C-7D71-4951-B34D-B3DDEEF61504}"/>
                </a:ext>
              </a:extLst>
            </p:cNvPr>
            <p:cNvSpPr txBox="1"/>
            <p:nvPr/>
          </p:nvSpPr>
          <p:spPr>
            <a:xfrm>
              <a:off x="2298998" y="5772985"/>
              <a:ext cx="97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Agata: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BE9BC7-9D3E-4F3D-A11E-556E18E2538C}"/>
                </a:ext>
              </a:extLst>
            </p:cNvPr>
            <p:cNvSpPr txBox="1"/>
            <p:nvPr/>
          </p:nvSpPr>
          <p:spPr>
            <a:xfrm>
              <a:off x="6750920" y="4764130"/>
              <a:ext cx="97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Jane: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53F17D-6906-4E9B-9B22-1FD46D3A7F0B}"/>
                </a:ext>
              </a:extLst>
            </p:cNvPr>
            <p:cNvSpPr txBox="1"/>
            <p:nvPr/>
          </p:nvSpPr>
          <p:spPr>
            <a:xfrm>
              <a:off x="6750919" y="5206204"/>
              <a:ext cx="97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Agata: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029192-A878-4847-ADC2-F2E78DD115DA}"/>
                </a:ext>
              </a:extLst>
            </p:cNvPr>
            <p:cNvSpPr txBox="1"/>
            <p:nvPr/>
          </p:nvSpPr>
          <p:spPr>
            <a:xfrm>
              <a:off x="6750919" y="5658633"/>
              <a:ext cx="97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Comic Sans MS" panose="030F0702030302020204" pitchFamily="66" charset="0"/>
                </a:rPr>
                <a:t>Jane: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EA3989F-0AEC-48B0-8289-C6B00C89D9A0}"/>
              </a:ext>
            </a:extLst>
          </p:cNvPr>
          <p:cNvSpPr txBox="1"/>
          <p:nvPr/>
        </p:nvSpPr>
        <p:spPr>
          <a:xfrm>
            <a:off x="2910522" y="4143686"/>
            <a:ext cx="3647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Is that your mum, Agata?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371E23-64B0-45E5-B98E-66D11EFD5F67}"/>
              </a:ext>
            </a:extLst>
          </p:cNvPr>
          <p:cNvSpPr txBox="1"/>
          <p:nvPr/>
        </p:nvSpPr>
        <p:spPr>
          <a:xfrm>
            <a:off x="2910522" y="4573957"/>
            <a:ext cx="3647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Yes, it is. We’re in my bedroom.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C894E-4E1E-4887-9B4D-2A8471FF3FDF}"/>
              </a:ext>
            </a:extLst>
          </p:cNvPr>
          <p:cNvSpPr txBox="1"/>
          <p:nvPr/>
        </p:nvSpPr>
        <p:spPr>
          <a:xfrm>
            <a:off x="2891618" y="5342714"/>
            <a:ext cx="3647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Is there a bed?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957DC6-8BC2-43A6-94FD-9D4A2E5D2C0B}"/>
              </a:ext>
            </a:extLst>
          </p:cNvPr>
          <p:cNvSpPr txBox="1"/>
          <p:nvPr/>
        </p:nvSpPr>
        <p:spPr>
          <a:xfrm>
            <a:off x="2872713" y="5779885"/>
            <a:ext cx="368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Yes, there is. There’s a lamp and there’s a clock, too.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F42FDD-F560-415E-8D96-FDDD041C37ED}"/>
              </a:ext>
            </a:extLst>
          </p:cNvPr>
          <p:cNvSpPr txBox="1"/>
          <p:nvPr/>
        </p:nvSpPr>
        <p:spPr>
          <a:xfrm>
            <a:off x="7713000" y="4752698"/>
            <a:ext cx="3647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Are there toys?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4536EE-B353-4658-8961-E721A653D355}"/>
              </a:ext>
            </a:extLst>
          </p:cNvPr>
          <p:cNvSpPr txBox="1"/>
          <p:nvPr/>
        </p:nvSpPr>
        <p:spPr>
          <a:xfrm>
            <a:off x="7764315" y="5205127"/>
            <a:ext cx="3647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Yes, there are.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F85AD3-3885-40A5-8304-15A4B38C76C7}"/>
              </a:ext>
            </a:extLst>
          </p:cNvPr>
          <p:cNvSpPr txBox="1"/>
          <p:nvPr/>
        </p:nvSpPr>
        <p:spPr>
          <a:xfrm>
            <a:off x="7713000" y="5695303"/>
            <a:ext cx="2506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Your bedroom is so nice!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4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08809986-8860-D960-6A85-A2F45C32CA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9075" y="300601"/>
            <a:ext cx="812800" cy="812800"/>
          </a:xfrm>
          <a:prstGeom prst="rect">
            <a:avLst/>
          </a:prstGeom>
        </p:spPr>
      </p:pic>
      <p:pic>
        <p:nvPicPr>
          <p:cNvPr id="21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4FCC44F0-75F4-4077-9CBB-26C914F73D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end="21772.076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95832" y="3936250"/>
            <a:ext cx="812800" cy="812800"/>
          </a:xfrm>
          <a:prstGeom prst="rect">
            <a:avLst/>
          </a:prstGeom>
        </p:spPr>
      </p:pic>
      <p:pic>
        <p:nvPicPr>
          <p:cNvPr id="36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BDB405C1-AF96-4C49-A435-71CC79D12F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3746" end="17519.076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42219" y="4764130"/>
            <a:ext cx="812800" cy="812800"/>
          </a:xfrm>
          <a:prstGeom prst="rect">
            <a:avLst/>
          </a:prstGeom>
        </p:spPr>
      </p:pic>
      <p:pic>
        <p:nvPicPr>
          <p:cNvPr id="37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B149411D-319A-44D2-A0C4-803FEEC7E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8355" end="14899.076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74283" y="5605237"/>
            <a:ext cx="812800" cy="812800"/>
          </a:xfrm>
          <a:prstGeom prst="rect">
            <a:avLst/>
          </a:prstGeom>
        </p:spPr>
      </p:pic>
      <p:pic>
        <p:nvPicPr>
          <p:cNvPr id="38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6F77E82D-B830-4FDA-81D9-38EBE8821F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710" end="9066.076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95832" y="6553137"/>
            <a:ext cx="812800" cy="812800"/>
          </a:xfrm>
          <a:prstGeom prst="rect">
            <a:avLst/>
          </a:prstGeom>
        </p:spPr>
      </p:pic>
      <p:pic>
        <p:nvPicPr>
          <p:cNvPr id="39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ED271302-4604-42D0-BF8E-7161898D0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720" end="6467.076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71501" y="4400540"/>
            <a:ext cx="812800" cy="812800"/>
          </a:xfrm>
          <a:prstGeom prst="rect">
            <a:avLst/>
          </a:prstGeom>
        </p:spPr>
      </p:pic>
      <p:pic>
        <p:nvPicPr>
          <p:cNvPr id="40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57B76505-71B7-4C58-8283-20AC9E99D8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135" end="4400.0769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85521" y="5252233"/>
            <a:ext cx="812800" cy="812800"/>
          </a:xfrm>
          <a:prstGeom prst="rect">
            <a:avLst/>
          </a:prstGeom>
        </p:spPr>
      </p:pic>
      <p:pic>
        <p:nvPicPr>
          <p:cNvPr id="41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77D3651A-F7D4-4982-A238-91219DA18F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1061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85521" y="613382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70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90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1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4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0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18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249386"/>
            <a:ext cx="3987353" cy="769441"/>
            <a:chOff x="397164" y="323274"/>
            <a:chExt cx="398735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3113356" cy="769441"/>
              <a:chOff x="397164" y="323274"/>
              <a:chExt cx="3113356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2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844341" y="419634"/>
                <a:ext cx="2666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write.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6406" y="419634"/>
              <a:ext cx="818111" cy="465693"/>
            </a:xfrm>
            <a:prstGeom prst="rect">
              <a:avLst/>
            </a:prstGeom>
          </p:spPr>
        </p:pic>
      </p:grpSp>
      <p:pic>
        <p:nvPicPr>
          <p:cNvPr id="8" name="Picture 7" descr="A picture containing text, person, desk&#10;&#10;Description automatically generated">
            <a:extLst>
              <a:ext uri="{FF2B5EF4-FFF2-40B4-BE49-F238E27FC236}">
                <a16:creationId xmlns:a16="http://schemas.microsoft.com/office/drawing/2014/main" id="{E716AE74-8CBC-485F-9C4B-683D42A3C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02" y="1664319"/>
            <a:ext cx="6982311" cy="4796026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AEA790-F92C-434B-90BB-DE1AA7C2A7F9}"/>
              </a:ext>
            </a:extLst>
          </p:cNvPr>
          <p:cNvSpPr/>
          <p:nvPr/>
        </p:nvSpPr>
        <p:spPr>
          <a:xfrm>
            <a:off x="700391" y="789112"/>
            <a:ext cx="10943618" cy="753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There’s a bed in the _______. There’s a ___  and there’s a clock, too.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38073-0C03-4625-A3B5-1916C1F44A51}"/>
              </a:ext>
            </a:extLst>
          </p:cNvPr>
          <p:cNvSpPr txBox="1"/>
          <p:nvPr/>
        </p:nvSpPr>
        <p:spPr>
          <a:xfrm>
            <a:off x="6527242" y="910003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5.mp3" descr="4.5.mp3">
            <a:hlinkClick r:id="" action="ppaction://media"/>
            <a:extLst>
              <a:ext uri="{FF2B5EF4-FFF2-40B4-BE49-F238E27FC236}">
                <a16:creationId xmlns:a16="http://schemas.microsoft.com/office/drawing/2014/main" id="{1BDC9290-B730-BCE6-3ECD-09F0093ADE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87638" y="299621"/>
            <a:ext cx="608607" cy="608607"/>
          </a:xfrm>
          <a:prstGeom prst="rect">
            <a:avLst/>
          </a:prstGeom>
        </p:spPr>
      </p:pic>
      <p:pic>
        <p:nvPicPr>
          <p:cNvPr id="7" name="4.5-2.mp3" descr="4.5-2.mp3">
            <a:hlinkClick r:id="" action="ppaction://media"/>
            <a:extLst>
              <a:ext uri="{FF2B5EF4-FFF2-40B4-BE49-F238E27FC236}">
                <a16:creationId xmlns:a16="http://schemas.microsoft.com/office/drawing/2014/main" id="{25C83042-2DE1-6CB0-1E7E-15F8822DEAF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0391" y="1760427"/>
            <a:ext cx="723490" cy="723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1075" y="939292"/>
            <a:ext cx="137055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bedroom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7228564" cy="769441"/>
            <a:chOff x="397164" y="323274"/>
            <a:chExt cx="7228564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902669" y="477161"/>
              <a:ext cx="6723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AU" sz="2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Look at the photo </a:t>
              </a:r>
              <a:r>
                <a:rPr lang="en-AU" sz="2400" b="1" dirty="0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Tick and say what you can see.</a:t>
              </a:r>
              <a:endParaRPr lang="en-US" sz="2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9EE33B0-2788-4F98-9303-2C6647480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635" b="10046"/>
          <a:stretch/>
        </p:blipFill>
        <p:spPr>
          <a:xfrm>
            <a:off x="3380530" y="974261"/>
            <a:ext cx="4885765" cy="35079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0BEBF19-4B8A-4984-8CC6-704CA89FF583}"/>
              </a:ext>
            </a:extLst>
          </p:cNvPr>
          <p:cNvGrpSpPr/>
          <p:nvPr/>
        </p:nvGrpSpPr>
        <p:grpSpPr>
          <a:xfrm>
            <a:off x="3843496" y="4711059"/>
            <a:ext cx="4129541" cy="1541959"/>
            <a:chOff x="4902870" y="4513126"/>
            <a:chExt cx="4129541" cy="1229439"/>
          </a:xfrm>
        </p:grpSpPr>
        <p:pic>
          <p:nvPicPr>
            <p:cNvPr id="39" name="Picture 3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1A153046-81FE-428A-8321-E8B1F511C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870" y="4513126"/>
              <a:ext cx="4129541" cy="122943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B2CE1B-69FB-435B-8D4E-755DA6EA73C0}"/>
                </a:ext>
              </a:extLst>
            </p:cNvPr>
            <p:cNvSpPr txBox="1"/>
            <p:nvPr/>
          </p:nvSpPr>
          <p:spPr>
            <a:xfrm>
              <a:off x="5124593" y="4603029"/>
              <a:ext cx="3499366" cy="95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There’s a girl in the bedroom.</a:t>
              </a:r>
            </a:p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There’s a lamp, too.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0064111-7B91-4A6E-B68F-73EED08D27A4}"/>
              </a:ext>
            </a:extLst>
          </p:cNvPr>
          <p:cNvSpPr/>
          <p:nvPr/>
        </p:nvSpPr>
        <p:spPr>
          <a:xfrm>
            <a:off x="8379741" y="5191731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20813" y="4626847"/>
            <a:ext cx="8039574" cy="1914628"/>
            <a:chOff x="2320813" y="4626847"/>
            <a:chExt cx="8039574" cy="191462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8992FB-5ED5-4D84-8500-4A674256BDA7}"/>
                </a:ext>
              </a:extLst>
            </p:cNvPr>
            <p:cNvSpPr txBox="1"/>
            <p:nvPr/>
          </p:nvSpPr>
          <p:spPr>
            <a:xfrm>
              <a:off x="2644813" y="4626847"/>
              <a:ext cx="79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 girl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20A9F92-FBD0-49B3-9F5B-648B9166BF5B}"/>
                </a:ext>
              </a:extLst>
            </p:cNvPr>
            <p:cNvGrpSpPr/>
            <p:nvPr/>
          </p:nvGrpSpPr>
          <p:grpSpPr>
            <a:xfrm>
              <a:off x="2330049" y="5107137"/>
              <a:ext cx="1050481" cy="461665"/>
              <a:chOff x="488919" y="1336020"/>
              <a:chExt cx="1050481" cy="46166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D138AA-3FFD-4F4A-B051-DA33C6799F4F}"/>
                  </a:ext>
                </a:extLst>
              </p:cNvPr>
              <p:cNvSpPr txBox="1"/>
              <p:nvPr/>
            </p:nvSpPr>
            <p:spPr>
              <a:xfrm>
                <a:off x="812919" y="1336020"/>
                <a:ext cx="7264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 TV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01901D1-50DA-4F74-8AF0-4465777D309E}"/>
                  </a:ext>
                </a:extLst>
              </p:cNvPr>
              <p:cNvSpPr/>
              <p:nvPr/>
            </p:nvSpPr>
            <p:spPr>
              <a:xfrm>
                <a:off x="488919" y="1404852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2F9A14-AC93-4C78-942B-730637618602}"/>
                </a:ext>
              </a:extLst>
            </p:cNvPr>
            <p:cNvGrpSpPr/>
            <p:nvPr/>
          </p:nvGrpSpPr>
          <p:grpSpPr>
            <a:xfrm>
              <a:off x="2320813" y="5596664"/>
              <a:ext cx="1350243" cy="461665"/>
              <a:chOff x="488919" y="1336020"/>
              <a:chExt cx="1350243" cy="46166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34B2B1-8AA5-4BB0-89EB-5CE261C39718}"/>
                  </a:ext>
                </a:extLst>
              </p:cNvPr>
              <p:cNvSpPr txBox="1"/>
              <p:nvPr/>
            </p:nvSpPr>
            <p:spPr>
              <a:xfrm>
                <a:off x="812919" y="1336020"/>
                <a:ext cx="10262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a lamp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A184EDE-863A-4CCD-BD22-129F8E40490B}"/>
                  </a:ext>
                </a:extLst>
              </p:cNvPr>
              <p:cNvSpPr/>
              <p:nvPr/>
            </p:nvSpPr>
            <p:spPr>
              <a:xfrm>
                <a:off x="488919" y="1404852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BA4FE2-576B-43A4-A4F9-A8E539F5C551}"/>
                </a:ext>
              </a:extLst>
            </p:cNvPr>
            <p:cNvGrpSpPr/>
            <p:nvPr/>
          </p:nvGrpSpPr>
          <p:grpSpPr>
            <a:xfrm>
              <a:off x="2330049" y="6079810"/>
              <a:ext cx="1025282" cy="461665"/>
              <a:chOff x="488919" y="1336020"/>
              <a:chExt cx="1025282" cy="46166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CEC479-A03A-4EED-86C6-554D7392EE8C}"/>
                  </a:ext>
                </a:extLst>
              </p:cNvPr>
              <p:cNvSpPr txBox="1"/>
              <p:nvPr/>
            </p:nvSpPr>
            <p:spPr>
              <a:xfrm>
                <a:off x="812919" y="1336020"/>
                <a:ext cx="7012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toys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C15CF02-94B7-4CA7-92AA-217A5B22EE15}"/>
                  </a:ext>
                </a:extLst>
              </p:cNvPr>
              <p:cNvSpPr/>
              <p:nvPr/>
            </p:nvSpPr>
            <p:spPr>
              <a:xfrm>
                <a:off x="488919" y="1404852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D8D7B8-CF0F-4B4B-B3FA-D5457A635A28}"/>
                </a:ext>
              </a:extLst>
            </p:cNvPr>
            <p:cNvGrpSpPr/>
            <p:nvPr/>
          </p:nvGrpSpPr>
          <p:grpSpPr>
            <a:xfrm>
              <a:off x="8360369" y="4649652"/>
              <a:ext cx="2000018" cy="461665"/>
              <a:chOff x="432768" y="1336020"/>
              <a:chExt cx="2000018" cy="46166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067888-8BDD-47CF-98B2-E2B248F54D55}"/>
                  </a:ext>
                </a:extLst>
              </p:cNvPr>
              <p:cNvSpPr txBox="1"/>
              <p:nvPr/>
            </p:nvSpPr>
            <p:spPr>
              <a:xfrm>
                <a:off x="812919" y="1336020"/>
                <a:ext cx="16198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 computer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9E5572A-7323-4F06-AA80-197EECE7EC83}"/>
                  </a:ext>
                </a:extLst>
              </p:cNvPr>
              <p:cNvSpPr/>
              <p:nvPr/>
            </p:nvSpPr>
            <p:spPr>
              <a:xfrm>
                <a:off x="432768" y="1395615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6B33083-FA69-4127-B832-B6B9B53F704C}"/>
                </a:ext>
              </a:extLst>
            </p:cNvPr>
            <p:cNvGrpSpPr/>
            <p:nvPr/>
          </p:nvGrpSpPr>
          <p:grpSpPr>
            <a:xfrm>
              <a:off x="8379741" y="5129942"/>
              <a:ext cx="1350243" cy="461665"/>
              <a:chOff x="488919" y="1336020"/>
              <a:chExt cx="1350243" cy="46166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8C128B-47AA-43BB-9AC5-6CF6E85FFF56}"/>
                  </a:ext>
                </a:extLst>
              </p:cNvPr>
              <p:cNvSpPr txBox="1"/>
              <p:nvPr/>
            </p:nvSpPr>
            <p:spPr>
              <a:xfrm>
                <a:off x="812919" y="1336020"/>
                <a:ext cx="10262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 book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9EA999D-F77C-4396-9979-333DC708EF32}"/>
                  </a:ext>
                </a:extLst>
              </p:cNvPr>
              <p:cNvSpPr/>
              <p:nvPr/>
            </p:nvSpPr>
            <p:spPr>
              <a:xfrm>
                <a:off x="488919" y="1404852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F270C3A-54AA-4B53-BFF1-546C2DBD0ACC}"/>
                </a:ext>
              </a:extLst>
            </p:cNvPr>
            <p:cNvGrpSpPr/>
            <p:nvPr/>
          </p:nvGrpSpPr>
          <p:grpSpPr>
            <a:xfrm>
              <a:off x="8370505" y="5619469"/>
              <a:ext cx="1202767" cy="461665"/>
              <a:chOff x="488919" y="1336020"/>
              <a:chExt cx="1202767" cy="46166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47D063-AB23-43CA-91AD-56C28BCD03A9}"/>
                  </a:ext>
                </a:extLst>
              </p:cNvPr>
              <p:cNvSpPr txBox="1"/>
              <p:nvPr/>
            </p:nvSpPr>
            <p:spPr>
              <a:xfrm>
                <a:off x="812919" y="1336020"/>
                <a:ext cx="8787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 bed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9077FB-BBB3-45A5-ABB6-B11364890362}"/>
                  </a:ext>
                </a:extLst>
              </p:cNvPr>
              <p:cNvSpPr/>
              <p:nvPr/>
            </p:nvSpPr>
            <p:spPr>
              <a:xfrm>
                <a:off x="488919" y="1404852"/>
                <a:ext cx="324000" cy="3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01901D1-50DA-4F74-8AF0-4465777D309E}"/>
                </a:ext>
              </a:extLst>
            </p:cNvPr>
            <p:cNvSpPr/>
            <p:nvPr/>
          </p:nvSpPr>
          <p:spPr>
            <a:xfrm>
              <a:off x="2320813" y="4676038"/>
              <a:ext cx="324000" cy="3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13097" y="3244334"/>
            <a:ext cx="36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9135" y="4546937"/>
            <a:ext cx="4876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74394" y="5582202"/>
            <a:ext cx="4876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47345" y="6058328"/>
            <a:ext cx="4876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32068" y="5076732"/>
            <a:ext cx="4876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534" y="36270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79910" y="316066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6176" y="1829026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8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934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443037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79388" y="3011368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2429" y="1639166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1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1959500" y="246184"/>
            <a:ext cx="8195035" cy="6227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CC771-8874-4A9E-B899-75BD9A28FF83}"/>
              </a:ext>
            </a:extLst>
          </p:cNvPr>
          <p:cNvGrpSpPr/>
          <p:nvPr/>
        </p:nvGrpSpPr>
        <p:grpSpPr>
          <a:xfrm>
            <a:off x="2873461" y="936473"/>
            <a:ext cx="6327106" cy="2186192"/>
            <a:chOff x="1663140" y="1256369"/>
            <a:chExt cx="5785388" cy="20283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4F0139-D7C2-4D90-B7F9-EDDA6C39A46B}"/>
                </a:ext>
              </a:extLst>
            </p:cNvPr>
            <p:cNvSpPr txBox="1"/>
            <p:nvPr/>
          </p:nvSpPr>
          <p:spPr>
            <a:xfrm>
              <a:off x="4026807" y="2548511"/>
              <a:ext cx="2072333" cy="442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is a chair</a:t>
              </a:r>
              <a:endParaRPr lang="en-US" sz="25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A2F81EFE-6C46-4F39-BEA9-7B002810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486" y="2323638"/>
              <a:ext cx="998409" cy="96108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AA44E3E0-6EE6-4DA8-A433-98EB70F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682" y="1256369"/>
              <a:ext cx="1000800" cy="10122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80C951-F432-4276-9AC8-1167FA9D47AF}"/>
                </a:ext>
              </a:extLst>
            </p:cNvPr>
            <p:cNvSpPr txBox="1"/>
            <p:nvPr/>
          </p:nvSpPr>
          <p:spPr>
            <a:xfrm>
              <a:off x="3802894" y="1602360"/>
              <a:ext cx="2954547" cy="699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There are two pens. </a:t>
              </a:r>
            </a:p>
            <a:p>
              <a:pPr algn="ctr"/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BBE067-A103-436E-BD0A-74A0C3A6E5D1}"/>
                </a:ext>
              </a:extLst>
            </p:cNvPr>
            <p:cNvSpPr/>
            <p:nvPr/>
          </p:nvSpPr>
          <p:spPr>
            <a:xfrm>
              <a:off x="7089347" y="1562824"/>
              <a:ext cx="359181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6ADD95-39E3-4F37-B98C-2B73635CEBC3}"/>
                </a:ext>
              </a:extLst>
            </p:cNvPr>
            <p:cNvSpPr/>
            <p:nvPr/>
          </p:nvSpPr>
          <p:spPr>
            <a:xfrm>
              <a:off x="1663140" y="1926444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A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Times New Roman" panose="02020603050405020304" pitchFamily="18" charset="0"/>
                </a:rPr>
                <a:t>Ex:</a:t>
              </a:r>
              <a:endParaRPr lang="en-US" sz="3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96B589-4D82-4487-BFFE-DA616EF32E00}"/>
              </a:ext>
            </a:extLst>
          </p:cNvPr>
          <p:cNvGrpSpPr/>
          <p:nvPr/>
        </p:nvGrpSpPr>
        <p:grpSpPr>
          <a:xfrm>
            <a:off x="683173" y="3396301"/>
            <a:ext cx="10846676" cy="3088582"/>
            <a:chOff x="1730168" y="3396301"/>
            <a:chExt cx="9329425" cy="2753525"/>
          </a:xfrm>
        </p:grpSpPr>
        <p:pic>
          <p:nvPicPr>
            <p:cNvPr id="1059" name="Picture 1">
              <a:extLst>
                <a:ext uri="{FF2B5EF4-FFF2-40B4-BE49-F238E27FC236}">
                  <a16:creationId xmlns:a16="http://schemas.microsoft.com/office/drawing/2014/main" id="{51ACC4A2-A5FB-47A6-AA63-3424E3316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624" y="4321514"/>
              <a:ext cx="998409" cy="8575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1">
              <a:extLst>
                <a:ext uri="{FF2B5EF4-FFF2-40B4-BE49-F238E27FC236}">
                  <a16:creationId xmlns:a16="http://schemas.microsoft.com/office/drawing/2014/main" id="{BD46E919-51EF-4D9B-B2B5-889024C7E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233" y="5292247"/>
              <a:ext cx="998409" cy="8575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1" name="Picture 1">
              <a:extLst>
                <a:ext uri="{FF2B5EF4-FFF2-40B4-BE49-F238E27FC236}">
                  <a16:creationId xmlns:a16="http://schemas.microsoft.com/office/drawing/2014/main" id="{A1923521-7909-4353-9950-9798E1690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807" y="3396301"/>
              <a:ext cx="1000800" cy="140861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1">
              <a:extLst>
                <a:ext uri="{FF2B5EF4-FFF2-40B4-BE49-F238E27FC236}">
                  <a16:creationId xmlns:a16="http://schemas.microsoft.com/office/drawing/2014/main" id="{F97C1624-4F58-4072-8ED0-8B255E330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807" y="5300058"/>
              <a:ext cx="1000800" cy="849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0FED64-A762-4FE5-965A-6996945D5B59}"/>
                </a:ext>
              </a:extLst>
            </p:cNvPr>
            <p:cNvSpPr txBox="1"/>
            <p:nvPr/>
          </p:nvSpPr>
          <p:spPr>
            <a:xfrm>
              <a:off x="3650592" y="4565637"/>
              <a:ext cx="1392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is a TV</a:t>
              </a:r>
              <a:r>
                <a:rPr lang="en-US" sz="180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A9A593-4237-4A15-93D7-CEE4000BAF37}"/>
                </a:ext>
              </a:extLst>
            </p:cNvPr>
            <p:cNvSpPr txBox="1"/>
            <p:nvPr/>
          </p:nvSpPr>
          <p:spPr>
            <a:xfrm>
              <a:off x="3631410" y="5547548"/>
              <a:ext cx="2069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There are two </a:t>
              </a:r>
              <a:r>
                <a:rPr lang="en-US" sz="180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toys.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FA531A-B5EF-441D-82CA-C5ECC64C71E5}"/>
                </a:ext>
              </a:extLst>
            </p:cNvPr>
            <p:cNvSpPr txBox="1"/>
            <p:nvPr/>
          </p:nvSpPr>
          <p:spPr>
            <a:xfrm>
              <a:off x="8887202" y="3952182"/>
              <a:ext cx="184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There is a lamp</a:t>
              </a:r>
              <a:r>
                <a:rPr lang="en-US" sz="180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9CA98C-E8FF-4744-A06F-D3FE27E4CABF}"/>
                </a:ext>
              </a:extLst>
            </p:cNvPr>
            <p:cNvSpPr txBox="1"/>
            <p:nvPr/>
          </p:nvSpPr>
          <p:spPr>
            <a:xfrm>
              <a:off x="8887202" y="5547548"/>
              <a:ext cx="1721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is a board</a:t>
              </a:r>
              <a:r>
                <a:rPr lang="en-US" sz="180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7" name="Picture 1">
              <a:extLst>
                <a:ext uri="{FF2B5EF4-FFF2-40B4-BE49-F238E27FC236}">
                  <a16:creationId xmlns:a16="http://schemas.microsoft.com/office/drawing/2014/main" id="{DD0A12DD-ACAB-4FFE-ACEF-6DC61C008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645" y="3396301"/>
              <a:ext cx="1000800" cy="8120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DFDCF8-0EA8-4291-B588-BFE9B5CD25BA}"/>
                </a:ext>
              </a:extLst>
            </p:cNvPr>
            <p:cNvGrpSpPr/>
            <p:nvPr/>
          </p:nvGrpSpPr>
          <p:grpSpPr>
            <a:xfrm>
              <a:off x="3698419" y="3595308"/>
              <a:ext cx="2526886" cy="391688"/>
              <a:chOff x="4086350" y="3595308"/>
              <a:chExt cx="2526886" cy="39168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474A701-109D-4E19-A8D4-ECA72D1729AF}"/>
                  </a:ext>
                </a:extLst>
              </p:cNvPr>
              <p:cNvSpPr txBox="1"/>
              <p:nvPr/>
            </p:nvSpPr>
            <p:spPr>
              <a:xfrm>
                <a:off x="4086350" y="3617664"/>
                <a:ext cx="1507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This is a bed. 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7C980A-4186-4400-BC65-2A48B8B4FC43}"/>
                  </a:ext>
                </a:extLst>
              </p:cNvPr>
              <p:cNvSpPr/>
              <p:nvPr/>
            </p:nvSpPr>
            <p:spPr>
              <a:xfrm>
                <a:off x="6221548" y="3595308"/>
                <a:ext cx="391688" cy="39168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AAD2793-A8AD-433E-A6ED-FAC2FC513E92}"/>
                </a:ext>
              </a:extLst>
            </p:cNvPr>
            <p:cNvSpPr/>
            <p:nvPr/>
          </p:nvSpPr>
          <p:spPr>
            <a:xfrm>
              <a:off x="1734901" y="3460953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1.</a:t>
              </a:r>
              <a:endParaRPr lang="en-US" sz="3600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D487D1-235A-4076-9C2E-483751E11903}"/>
                </a:ext>
              </a:extLst>
            </p:cNvPr>
            <p:cNvSpPr/>
            <p:nvPr/>
          </p:nvSpPr>
          <p:spPr>
            <a:xfrm>
              <a:off x="1730168" y="4453741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2.</a:t>
              </a:r>
              <a:endParaRPr lang="en-US" sz="36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E6E89EC-1D4A-4910-AD3B-5DED049DCD97}"/>
                </a:ext>
              </a:extLst>
            </p:cNvPr>
            <p:cNvSpPr/>
            <p:nvPr/>
          </p:nvSpPr>
          <p:spPr>
            <a:xfrm>
              <a:off x="1730168" y="5446529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3.</a:t>
              </a:r>
              <a:endParaRPr lang="en-US" sz="36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C8DACEF-74E2-4FC6-B798-269A53588802}"/>
                </a:ext>
              </a:extLst>
            </p:cNvPr>
            <p:cNvSpPr/>
            <p:nvPr/>
          </p:nvSpPr>
          <p:spPr>
            <a:xfrm>
              <a:off x="7047318" y="3802330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4.</a:t>
              </a:r>
              <a:endParaRPr lang="en-US" sz="36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71B430B-3E6D-42BA-83A3-3C18F8031C4A}"/>
                </a:ext>
              </a:extLst>
            </p:cNvPr>
            <p:cNvSpPr/>
            <p:nvPr/>
          </p:nvSpPr>
          <p:spPr>
            <a:xfrm>
              <a:off x="7047318" y="5384730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5.</a:t>
              </a:r>
              <a:endParaRPr lang="en-US" sz="36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2A5E6B-CF46-484C-A963-2FF3D70FEA9E}"/>
                </a:ext>
              </a:extLst>
            </p:cNvPr>
            <p:cNvSpPr/>
            <p:nvPr/>
          </p:nvSpPr>
          <p:spPr>
            <a:xfrm>
              <a:off x="5833617" y="3600808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9B98E0-D63D-47D2-96F5-6F93ACC01ACB}"/>
                </a:ext>
              </a:extLst>
            </p:cNvPr>
            <p:cNvSpPr/>
            <p:nvPr/>
          </p:nvSpPr>
          <p:spPr>
            <a:xfrm>
              <a:off x="5833617" y="4543281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C6148C-A3F3-4458-95BD-5297E89AEBC5}"/>
                </a:ext>
              </a:extLst>
            </p:cNvPr>
            <p:cNvSpPr/>
            <p:nvPr/>
          </p:nvSpPr>
          <p:spPr>
            <a:xfrm>
              <a:off x="5833617" y="5525192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6AD116D-C98B-4846-919D-3709C25A103C}"/>
                </a:ext>
              </a:extLst>
            </p:cNvPr>
            <p:cNvSpPr/>
            <p:nvPr/>
          </p:nvSpPr>
          <p:spPr>
            <a:xfrm>
              <a:off x="10667905" y="3941004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3CF111-4F36-438C-8EFD-10DB9815473C}"/>
                </a:ext>
              </a:extLst>
            </p:cNvPr>
            <p:cNvSpPr/>
            <p:nvPr/>
          </p:nvSpPr>
          <p:spPr>
            <a:xfrm>
              <a:off x="10667905" y="5497403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55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30" y="1309387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49" y="2227362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97" y="3567047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82" y="4619690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91" y="5849421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160" y="5820609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160" y="3916084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648955" y="3808897"/>
            <a:ext cx="2412840" cy="1589387"/>
            <a:chOff x="-4970343" y="5258711"/>
            <a:chExt cx="6138321" cy="30779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4970343" y="6965777"/>
              <a:ext cx="6138321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606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0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32969 -0.4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6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424411" y="3808897"/>
            <a:ext cx="3291286" cy="1619145"/>
            <a:chOff x="-5541588" y="5258711"/>
            <a:chExt cx="8373107" cy="31355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541588" y="7023405"/>
              <a:ext cx="8373107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n)"/>
                  <a:ea typeface="Times New Roman" panose="02020603050405020304" pitchFamily="18" charset="0"/>
                  <a:cs typeface="+mn-cs"/>
                </a:rPr>
                <a:t>Presentation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n)"/>
                <a:ea typeface="+mn-ea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" r="2215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3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263840" cy="769441"/>
              <a:chOff x="397164" y="323274"/>
              <a:chExt cx="4263840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8961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pic>
        <p:nvPicPr>
          <p:cNvPr id="7" name="Picture 6" descr="Graphical user interface, engineering drawing&#10;&#10;Description automatically generated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78" y="1433927"/>
            <a:ext cx="5641851" cy="39901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481964" y="5522117"/>
            <a:ext cx="99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bed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377759" y="1172113"/>
            <a:ext cx="2698619" cy="4251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4.4-7.mp3" descr="4.4-7.mp3">
            <a:hlinkClick r:id="" action="ppaction://media"/>
            <a:extLst>
              <a:ext uri="{FF2B5EF4-FFF2-40B4-BE49-F238E27FC236}">
                <a16:creationId xmlns:a16="http://schemas.microsoft.com/office/drawing/2014/main" id="{5DCDDE67-6D6C-57FC-4A84-C5FC493F2B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64464" y="375252"/>
            <a:ext cx="635000" cy="635000"/>
          </a:xfrm>
          <a:prstGeom prst="rect">
            <a:avLst/>
          </a:prstGeom>
        </p:spPr>
      </p:pic>
      <p:pic>
        <p:nvPicPr>
          <p:cNvPr id="10" name="4.4-2.mp3" descr="4.4-2.mp3">
            <a:hlinkClick r:id="" action="ppaction://media"/>
            <a:extLst>
              <a:ext uri="{FF2B5EF4-FFF2-40B4-BE49-F238E27FC236}">
                <a16:creationId xmlns:a16="http://schemas.microsoft.com/office/drawing/2014/main" id="{AB8DA87B-3C5F-764D-ED10-F9BA999CF8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76147" y="5551186"/>
            <a:ext cx="649748" cy="649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074" y="1249200"/>
            <a:ext cx="5641851" cy="3990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847995" y="5414729"/>
            <a:ext cx="2253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computer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377759" y="1172113"/>
            <a:ext cx="2698619" cy="425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4-3.mp3" descr="4.4-3.mp3">
            <a:hlinkClick r:id="" action="ppaction://media"/>
            <a:extLst>
              <a:ext uri="{FF2B5EF4-FFF2-40B4-BE49-F238E27FC236}">
                <a16:creationId xmlns:a16="http://schemas.microsoft.com/office/drawing/2014/main" id="{506E4DE8-8342-85B2-8638-9C6FE3D3FF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01369" y="5485157"/>
            <a:ext cx="637458" cy="637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075" y="1249200"/>
            <a:ext cx="5641849" cy="3990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466452" y="5423087"/>
            <a:ext cx="152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cs typeface="Aharoni" panose="02010803020104030203" pitchFamily="2" charset="-79"/>
              </a:rPr>
              <a:t>lamp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377759" y="1172113"/>
            <a:ext cx="2698619" cy="425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4-4.mp3" descr="4.4-4.mp3">
            <a:hlinkClick r:id="" action="ppaction://media"/>
            <a:extLst>
              <a:ext uri="{FF2B5EF4-FFF2-40B4-BE49-F238E27FC236}">
                <a16:creationId xmlns:a16="http://schemas.microsoft.com/office/drawing/2014/main" id="{5C86CE1D-7781-53B5-80AD-D1330EA065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66233" y="5423087"/>
            <a:ext cx="708742" cy="708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075" y="1249200"/>
            <a:ext cx="5641849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45479" y="5424073"/>
            <a:ext cx="152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cs typeface="Aharoni" panose="02010803020104030203" pitchFamily="2" charset="-79"/>
              </a:rPr>
              <a:t>toy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377759" y="1172113"/>
            <a:ext cx="2698619" cy="425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4-5.mp3" descr="4.4-5.mp3">
            <a:hlinkClick r:id="" action="ppaction://media"/>
            <a:extLst>
              <a:ext uri="{FF2B5EF4-FFF2-40B4-BE49-F238E27FC236}">
                <a16:creationId xmlns:a16="http://schemas.microsoft.com/office/drawing/2014/main" id="{6B658B4A-67CA-F100-23C9-5D8D0E0A69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7026" y="5437965"/>
            <a:ext cx="693994" cy="693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075" y="1249200"/>
            <a:ext cx="5641848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867151" y="5424073"/>
            <a:ext cx="152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cs typeface="Aharoni" panose="02010803020104030203" pitchFamily="2" charset="-79"/>
              </a:rPr>
              <a:t>TV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377759" y="1172113"/>
            <a:ext cx="2698619" cy="425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4-6.mp3" descr="4.4-6.mp3">
            <a:hlinkClick r:id="" action="ppaction://media"/>
            <a:extLst>
              <a:ext uri="{FF2B5EF4-FFF2-40B4-BE49-F238E27FC236}">
                <a16:creationId xmlns:a16="http://schemas.microsoft.com/office/drawing/2014/main" id="{0CFDD830-4E2C-842B-7CE3-DF9FD9087C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0341" y="5438393"/>
            <a:ext cx="679245" cy="679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16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0BAF27-140C-4E8D-AC75-7B58D4A22722}:2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7F39A-262B-49B9-B6A9-B3BE940165CC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220D8-AFD2-468B-AE39-55F06EC44B44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3946DE-A3D4-4E63-AA1F-5DC68F7C9C5E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FA8B3-57DF-4D92-A2C8-CDB85D02B6E5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5F371-B6E3-4006-A7B7-E434D963FB21}: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30A85-9B8F-4EEF-A017-A1E2847D5A63}:3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5931AF-3EAD-4633-B2A6-67EEDA98F82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AE172-89B2-405E-AB37-09CF8AEBD7C8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437</Words>
  <Application>Microsoft Office PowerPoint</Application>
  <PresentationFormat>Widescreen</PresentationFormat>
  <Paragraphs>113</Paragraphs>
  <Slides>21</Slides>
  <Notes>21</Notes>
  <HiddenSlides>0</HiddenSlides>
  <MMClips>29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.VnBlack</vt:lpstr>
      <vt:lpstr>Articulate Extrabold</vt:lpstr>
      <vt:lpstr>Bebas Neue</vt:lpstr>
      <vt:lpstr>Comic Sans MSn)</vt:lpstr>
      <vt:lpstr>Life Savers</vt:lpstr>
      <vt:lpstr>Life Savers ExtraBold</vt:lpstr>
      <vt:lpstr>微软雅黑</vt:lpstr>
      <vt:lpstr>Quicksand</vt:lpstr>
      <vt:lpstr>Quicksand SemiBold</vt:lpstr>
      <vt:lpstr>Arial</vt:lpstr>
      <vt:lpstr>Calibri</vt:lpstr>
      <vt:lpstr>Calibri Light</vt:lpstr>
      <vt:lpstr>Cambria</vt:lpstr>
      <vt:lpstr>Comic Sans MS</vt:lpstr>
      <vt:lpstr>Nunito</vt:lpstr>
      <vt:lpstr>PT Sans</vt:lpstr>
      <vt:lpstr>Roboto</vt:lpstr>
      <vt:lpstr>Times New Roman</vt:lpstr>
      <vt:lpstr>Office Theme</vt:lpstr>
      <vt:lpstr>2_Science Subject for Elementary - 3rd Grade: Physical, Life, and Earth by Slidesgo</vt:lpstr>
      <vt:lpstr>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Điệp;Chiêm Thủy</dc:creator>
  <cp:lastModifiedBy>Thành Trung Nguyễn</cp:lastModifiedBy>
  <cp:revision>57</cp:revision>
  <dcterms:created xsi:type="dcterms:W3CDTF">2022-02-22T14:44:02Z</dcterms:created>
  <dcterms:modified xsi:type="dcterms:W3CDTF">2024-08-30T09:29:31Z</dcterms:modified>
</cp:coreProperties>
</file>