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690" r:id="rId3"/>
    <p:sldMasterId id="2147483702" r:id="rId4"/>
    <p:sldMasterId id="2147483714" r:id="rId5"/>
    <p:sldMasterId id="2147483726" r:id="rId6"/>
  </p:sldMasterIdLst>
  <p:notesMasterIdLst>
    <p:notesMasterId r:id="rId30"/>
  </p:notesMasterIdLst>
  <p:sldIdLst>
    <p:sldId id="318" r:id="rId7"/>
    <p:sldId id="319" r:id="rId8"/>
    <p:sldId id="260" r:id="rId9"/>
    <p:sldId id="320" r:id="rId10"/>
    <p:sldId id="264" r:id="rId11"/>
    <p:sldId id="321" r:id="rId12"/>
    <p:sldId id="312" r:id="rId13"/>
    <p:sldId id="313" r:id="rId14"/>
    <p:sldId id="314" r:id="rId15"/>
    <p:sldId id="315" r:id="rId16"/>
    <p:sldId id="316" r:id="rId17"/>
    <p:sldId id="273" r:id="rId18"/>
    <p:sldId id="303" r:id="rId19"/>
    <p:sldId id="304" r:id="rId20"/>
    <p:sldId id="322" r:id="rId21"/>
    <p:sldId id="306" r:id="rId22"/>
    <p:sldId id="308" r:id="rId23"/>
    <p:sldId id="307" r:id="rId24"/>
    <p:sldId id="311" r:id="rId25"/>
    <p:sldId id="323" r:id="rId26"/>
    <p:sldId id="309" r:id="rId27"/>
    <p:sldId id="302" r:id="rId28"/>
    <p:sldId id="32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640"/>
  </p:normalViewPr>
  <p:slideViewPr>
    <p:cSldViewPr snapToGrid="0">
      <p:cViewPr varScale="1">
        <p:scale>
          <a:sx n="77" d="100"/>
          <a:sy n="77" d="100"/>
        </p:scale>
        <p:origin x="6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0D55-ABE4-40F2-B845-BB7056445D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610B-97D6-4067-BFA9-2ECA9EBC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7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8458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8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11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18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18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769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98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1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4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4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014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00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53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76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93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TÁC: HS NGHE CẢ ĐOẠN VÀ LÀM CẢ 4 CÂU, KHÔNG TÁCH RIÊNG TỪNG CÂU.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5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62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0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05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610B-97D6-4067-BFA9-2ECA9EBCE8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9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82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38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8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81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65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1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1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1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1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8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1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4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72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463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082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157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403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78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827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56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2842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8636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44037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545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8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5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9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3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562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6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912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3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75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56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83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0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5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887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143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57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387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10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66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40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8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7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91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015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3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30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95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2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9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1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7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4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99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0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9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9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9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0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6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7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89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7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399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898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06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9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audio" Target="NUL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770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185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9051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5822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15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7.xml"/><Relationship Id="rId5" Type="http://schemas.openxmlformats.org/officeDocument/2006/relationships/image" Target="../media/image45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slide" Target="slide7.xml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4.mp3"/><Relationship Id="rId7" Type="http://schemas.openxmlformats.org/officeDocument/2006/relationships/image" Target="../media/image55.jpeg"/><Relationship Id="rId2" Type="http://schemas.microsoft.com/office/2007/relationships/media" Target="../media/media4.mp3"/><Relationship Id="rId1" Type="http://schemas.openxmlformats.org/officeDocument/2006/relationships/tags" Target="../tags/tag17.xml"/><Relationship Id="rId6" Type="http://schemas.openxmlformats.org/officeDocument/2006/relationships/image" Target="../media/image36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5.mp3"/><Relationship Id="rId7" Type="http://schemas.openxmlformats.org/officeDocument/2006/relationships/image" Target="../media/image30.png"/><Relationship Id="rId2" Type="http://schemas.microsoft.com/office/2007/relationships/media" Target="../media/media5.mp3"/><Relationship Id="rId1" Type="http://schemas.openxmlformats.org/officeDocument/2006/relationships/tags" Target="../tags/tag18.xml"/><Relationship Id="rId6" Type="http://schemas.openxmlformats.org/officeDocument/2006/relationships/image" Target="../media/image56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0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0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6.mp4"/><Relationship Id="rId7" Type="http://schemas.openxmlformats.org/officeDocument/2006/relationships/image" Target="../media/image66.JPG"/><Relationship Id="rId2" Type="http://schemas.microsoft.com/office/2007/relationships/media" Target="../media/media6.mp4"/><Relationship Id="rId1" Type="http://schemas.openxmlformats.org/officeDocument/2006/relationships/tags" Target="../tags/tag23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7.mp3"/><Relationship Id="rId7" Type="http://schemas.openxmlformats.org/officeDocument/2006/relationships/image" Target="../media/image67.jpeg"/><Relationship Id="rId2" Type="http://schemas.microsoft.com/office/2007/relationships/media" Target="../media/media7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70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69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5.xml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audio" Target="../media/media3.mp3"/><Relationship Id="rId10" Type="http://schemas.openxmlformats.org/officeDocument/2006/relationships/image" Target="../media/image30.png"/><Relationship Id="rId4" Type="http://schemas.microsoft.com/office/2007/relationships/media" Target="../media/media3.mp3"/><Relationship Id="rId9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12" Type="http://schemas.openxmlformats.org/officeDocument/2006/relationships/slide" Target="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slide" Target="slide8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7.xml"/><Relationship Id="rId5" Type="http://schemas.openxmlformats.org/officeDocument/2006/relationships/image" Target="../media/image43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slide" Target="slide7.xml"/><Relationship Id="rId5" Type="http://schemas.openxmlformats.org/officeDocument/2006/relationships/image" Target="../media/image4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78610" y="3415543"/>
            <a:ext cx="1577315" cy="3044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4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house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2 – </a:t>
              </a: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Task 7,8,9</a:t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85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89329-7283-D549-89BA-B35F8A6A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1602658"/>
            <a:ext cx="4797471" cy="32151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dirty="0">
                <a:latin typeface="Comic Sans MS" panose="030F0702030302020204" pitchFamily="66" charset="0"/>
              </a:rPr>
              <a:t>3</a:t>
            </a:r>
            <a:r>
              <a:rPr lang="en-US" sz="5000" dirty="0">
                <a:latin typeface="Comic Sans MS" panose="030F0702030302020204" pitchFamily="66" charset="0"/>
              </a:rPr>
              <a:t>. chairs /are / classroom. / There / the / in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499258D8-7B99-DD42-A24E-C99084C1B9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r="1565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030FD9-E82D-7245-93A7-CA233AA3AD9A}"/>
              </a:ext>
            </a:extLst>
          </p:cNvPr>
          <p:cNvSpPr/>
          <p:nvPr/>
        </p:nvSpPr>
        <p:spPr>
          <a:xfrm>
            <a:off x="1445342" y="5859351"/>
            <a:ext cx="8693989" cy="7393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There are chairs in the classroom.</a:t>
            </a:r>
          </a:p>
        </p:txBody>
      </p:sp>
      <p:sp>
        <p:nvSpPr>
          <p:cNvPr id="9" name="Action Button: Hom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8AC6CE4-8CAD-864F-8906-11FBF461866D}"/>
              </a:ext>
            </a:extLst>
          </p:cNvPr>
          <p:cNvSpPr/>
          <p:nvPr/>
        </p:nvSpPr>
        <p:spPr>
          <a:xfrm>
            <a:off x="11284085" y="6019391"/>
            <a:ext cx="907915" cy="838609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17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240E0-9184-484C-A7D9-2F49C251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019" y="5751593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.  in / beds / the / There / bathroom. / aren’t</a:t>
            </a:r>
          </a:p>
        </p:txBody>
      </p:sp>
      <p:pic>
        <p:nvPicPr>
          <p:cNvPr id="5" name="Content Placeholder 4" descr="A white bathtub with pictures on the wall&#10;&#10;Description automatically generated with low confidence">
            <a:extLst>
              <a:ext uri="{FF2B5EF4-FFF2-40B4-BE49-F238E27FC236}">
                <a16:creationId xmlns:a16="http://schemas.microsoft.com/office/drawing/2014/main" id="{50ACBA2E-2D8E-B94B-8124-9411054C0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5"/>
          <a:stretch/>
        </p:blipFill>
        <p:spPr>
          <a:xfrm>
            <a:off x="2340903" y="579472"/>
            <a:ext cx="7510192" cy="516529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7F75453-5E57-5645-ABB8-5A005A7C87E8}"/>
              </a:ext>
            </a:extLst>
          </p:cNvPr>
          <p:cNvSpPr/>
          <p:nvPr/>
        </p:nvSpPr>
        <p:spPr>
          <a:xfrm>
            <a:off x="1600242" y="41859"/>
            <a:ext cx="8790367" cy="7393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There aren’t beds in the bathroom.</a:t>
            </a:r>
          </a:p>
        </p:txBody>
      </p:sp>
      <p:sp>
        <p:nvSpPr>
          <p:cNvPr id="6" name="Action Button: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104E53B-8ECE-2144-90F4-AF11351B64B9}"/>
              </a:ext>
            </a:extLst>
          </p:cNvPr>
          <p:cNvSpPr/>
          <p:nvPr/>
        </p:nvSpPr>
        <p:spPr>
          <a:xfrm>
            <a:off x="11284085" y="6019391"/>
            <a:ext cx="907915" cy="838609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98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2596769" cy="769441"/>
            <a:chOff x="397164" y="323274"/>
            <a:chExt cx="2596769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8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14682" y="465683"/>
              <a:ext cx="217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AU" sz="28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Look and say.</a:t>
              </a:r>
              <a:endParaRPr lang="en-US" sz="2800">
                <a:effectLst/>
                <a:ea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BEBF19-4B8A-4984-8CC6-704CA89FF583}"/>
              </a:ext>
            </a:extLst>
          </p:cNvPr>
          <p:cNvGrpSpPr/>
          <p:nvPr/>
        </p:nvGrpSpPr>
        <p:grpSpPr>
          <a:xfrm>
            <a:off x="3538695" y="405231"/>
            <a:ext cx="3601014" cy="747632"/>
            <a:chOff x="4902869" y="4513127"/>
            <a:chExt cx="3601014" cy="596104"/>
          </a:xfrm>
        </p:grpSpPr>
        <p:pic>
          <p:nvPicPr>
            <p:cNvPr id="39" name="Picture 3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1A153046-81FE-428A-8321-E8B1F511C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2869" y="4513127"/>
              <a:ext cx="3601014" cy="59610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B2CE1B-69FB-435B-8D4E-755DA6EA73C0}"/>
                </a:ext>
              </a:extLst>
            </p:cNvPr>
            <p:cNvSpPr txBox="1"/>
            <p:nvPr/>
          </p:nvSpPr>
          <p:spPr>
            <a:xfrm>
              <a:off x="5533045" y="4649320"/>
              <a:ext cx="2869238" cy="36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  <a:latin typeface="Comic Sans MS" panose="030F0702030302020204" pitchFamily="66" charset="0"/>
                </a:rPr>
                <a:t>What room is it?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9553F8-E5CB-45A0-A813-94B763A90560}"/>
              </a:ext>
            </a:extLst>
          </p:cNvPr>
          <p:cNvGrpSpPr/>
          <p:nvPr/>
        </p:nvGrpSpPr>
        <p:grpSpPr>
          <a:xfrm>
            <a:off x="1533033" y="1836873"/>
            <a:ext cx="9508593" cy="4229631"/>
            <a:chOff x="594548" y="921722"/>
            <a:chExt cx="7729837" cy="37893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EE33B0-2788-4F98-9303-2C664748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" b="755"/>
            <a:stretch/>
          </p:blipFill>
          <p:spPr>
            <a:xfrm>
              <a:off x="3438620" y="974261"/>
              <a:ext cx="4885765" cy="350792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8230921-CD14-4D08-ADB3-0F939B3F8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594548" y="921722"/>
              <a:ext cx="2729132" cy="378933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88706EA-3C9E-4855-8A4E-74C6B280060E}"/>
              </a:ext>
            </a:extLst>
          </p:cNvPr>
          <p:cNvGrpSpPr/>
          <p:nvPr/>
        </p:nvGrpSpPr>
        <p:grpSpPr>
          <a:xfrm>
            <a:off x="5759204" y="1950789"/>
            <a:ext cx="5757474" cy="747632"/>
            <a:chOff x="4902867" y="4513126"/>
            <a:chExt cx="5757474" cy="596104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D1B453FF-E2A8-436C-B774-B7910658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2867" y="4513126"/>
              <a:ext cx="5757474" cy="5961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52457A-CD55-4BAD-9265-9336AACDBFB3}"/>
                </a:ext>
              </a:extLst>
            </p:cNvPr>
            <p:cNvSpPr txBox="1"/>
            <p:nvPr/>
          </p:nvSpPr>
          <p:spPr>
            <a:xfrm>
              <a:off x="5551516" y="4627130"/>
              <a:ext cx="5025697" cy="36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  <a:latin typeface="Comic Sans MS" panose="030F0702030302020204" pitchFamily="66" charset="0"/>
                </a:rPr>
                <a:t>There is a TV in the living room.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FFF95B-25BE-4485-B513-9F2F6D67C9F1}"/>
              </a:ext>
            </a:extLst>
          </p:cNvPr>
          <p:cNvGrpSpPr/>
          <p:nvPr/>
        </p:nvGrpSpPr>
        <p:grpSpPr>
          <a:xfrm>
            <a:off x="6160669" y="3403390"/>
            <a:ext cx="4411690" cy="747632"/>
            <a:chOff x="5340482" y="5201899"/>
            <a:chExt cx="4411690" cy="596104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7FE4513-DF78-45B3-9E62-D6CF010E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40482" y="5201899"/>
              <a:ext cx="4153370" cy="5961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E0BDFC-7240-492C-A08D-0C114D195E67}"/>
                </a:ext>
              </a:extLst>
            </p:cNvPr>
            <p:cNvSpPr txBox="1"/>
            <p:nvPr/>
          </p:nvSpPr>
          <p:spPr>
            <a:xfrm>
              <a:off x="5954639" y="5315903"/>
              <a:ext cx="3797533" cy="36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 isn’t a computer.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FBAF14-457C-4162-833B-8003C8BE6D00}"/>
              </a:ext>
            </a:extLst>
          </p:cNvPr>
          <p:cNvGrpSpPr/>
          <p:nvPr/>
        </p:nvGrpSpPr>
        <p:grpSpPr>
          <a:xfrm>
            <a:off x="711200" y="963561"/>
            <a:ext cx="5337230" cy="4916129"/>
            <a:chOff x="711200" y="1301860"/>
            <a:chExt cx="4885765" cy="35438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5C011D-684F-4D73-AB44-57D42D126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" b="755"/>
            <a:stretch/>
          </p:blipFill>
          <p:spPr>
            <a:xfrm>
              <a:off x="711200" y="1337824"/>
              <a:ext cx="4885765" cy="350792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DF42A3-B1A8-45B9-A581-89900DD15DCE}"/>
                </a:ext>
              </a:extLst>
            </p:cNvPr>
            <p:cNvSpPr/>
            <p:nvPr/>
          </p:nvSpPr>
          <p:spPr>
            <a:xfrm>
              <a:off x="711200" y="1301860"/>
              <a:ext cx="655782" cy="655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2060"/>
                  </a:solidFill>
                </a:rPr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1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CC3C57-D1E3-4FAC-A49A-A0E3EC0F4B98}"/>
              </a:ext>
            </a:extLst>
          </p:cNvPr>
          <p:cNvGrpSpPr/>
          <p:nvPr/>
        </p:nvGrpSpPr>
        <p:grpSpPr>
          <a:xfrm>
            <a:off x="1183749" y="406155"/>
            <a:ext cx="3703781" cy="2752903"/>
            <a:chOff x="711200" y="1301860"/>
            <a:chExt cx="4885765" cy="3543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C435CE-2A56-4BFC-8CCB-885F10EF5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" r="20"/>
            <a:stretch/>
          </p:blipFill>
          <p:spPr>
            <a:xfrm>
              <a:off x="711200" y="1337824"/>
              <a:ext cx="4885765" cy="350792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7AFC17-DFEC-4130-872E-4AA292316734}"/>
                </a:ext>
              </a:extLst>
            </p:cNvPr>
            <p:cNvSpPr/>
            <p:nvPr/>
          </p:nvSpPr>
          <p:spPr>
            <a:xfrm>
              <a:off x="711200" y="1301860"/>
              <a:ext cx="655782" cy="655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DC8930-73CA-462D-8D52-7B27D5116DD8}"/>
              </a:ext>
            </a:extLst>
          </p:cNvPr>
          <p:cNvGrpSpPr/>
          <p:nvPr/>
        </p:nvGrpSpPr>
        <p:grpSpPr>
          <a:xfrm>
            <a:off x="6904182" y="434092"/>
            <a:ext cx="3703781" cy="2752903"/>
            <a:chOff x="711200" y="1301860"/>
            <a:chExt cx="4885765" cy="35438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FEBBBE-ADF0-4D0A-A61D-9584AF96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" b="33"/>
            <a:stretch/>
          </p:blipFill>
          <p:spPr>
            <a:xfrm>
              <a:off x="711200" y="1337824"/>
              <a:ext cx="4885765" cy="350792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EC3532-1871-4787-AF1D-1ED79027284E}"/>
                </a:ext>
              </a:extLst>
            </p:cNvPr>
            <p:cNvSpPr/>
            <p:nvPr/>
          </p:nvSpPr>
          <p:spPr>
            <a:xfrm>
              <a:off x="711200" y="1301860"/>
              <a:ext cx="655782" cy="655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FA009D-53F8-4A3E-818F-60DCF513E479}"/>
              </a:ext>
            </a:extLst>
          </p:cNvPr>
          <p:cNvGrpSpPr/>
          <p:nvPr/>
        </p:nvGrpSpPr>
        <p:grpSpPr>
          <a:xfrm>
            <a:off x="4251716" y="3726880"/>
            <a:ext cx="3703781" cy="2752903"/>
            <a:chOff x="711200" y="1301860"/>
            <a:chExt cx="4885765" cy="35438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D56A8B-7EA1-443A-8E0A-4B37048C2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" b="145"/>
            <a:stretch/>
          </p:blipFill>
          <p:spPr>
            <a:xfrm>
              <a:off x="711200" y="1337824"/>
              <a:ext cx="4885765" cy="350792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2A882C-1656-415E-B370-AB4ADBFBC127}"/>
                </a:ext>
              </a:extLst>
            </p:cNvPr>
            <p:cNvSpPr/>
            <p:nvPr/>
          </p:nvSpPr>
          <p:spPr>
            <a:xfrm>
              <a:off x="711200" y="1301860"/>
              <a:ext cx="655782" cy="655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0931E-9FAB-4EA4-9A5F-70253E16FA40}"/>
              </a:ext>
            </a:extLst>
          </p:cNvPr>
          <p:cNvGrpSpPr/>
          <p:nvPr/>
        </p:nvGrpSpPr>
        <p:grpSpPr>
          <a:xfrm>
            <a:off x="556670" y="3754817"/>
            <a:ext cx="2964815" cy="2326504"/>
            <a:chOff x="556670" y="3754817"/>
            <a:chExt cx="2964815" cy="2326504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6A7DB661-0D19-452E-9240-51B533F17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55" y="3754817"/>
              <a:ext cx="2661730" cy="139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-12696" rIns="0" bIns="-12696" numCol="1" anchor="ctr" anchorCtr="0" compatLnSpc="1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Speak in groups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26" name="Picture 2" descr="Groupwork Images, Stock Photos &amp; Vectors | Shutterstock">
              <a:extLst>
                <a:ext uri="{FF2B5EF4-FFF2-40B4-BE49-F238E27FC236}">
                  <a16:creationId xmlns:a16="http://schemas.microsoft.com/office/drawing/2014/main" id="{AA08B190-5515-442F-957E-C43D3390E2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94" r="2694" b="9267"/>
            <a:stretch/>
          </p:blipFill>
          <p:spPr bwMode="auto">
            <a:xfrm>
              <a:off x="556670" y="4454502"/>
              <a:ext cx="2964815" cy="1626819"/>
            </a:xfrm>
            <a:prstGeom prst="flowChartDisplay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0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010" y="-22183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23477" y="3397667"/>
            <a:ext cx="76528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9: Listen and sing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7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FAD8B80-F61F-40AF-AC6E-2BB35E3644A8}"/>
              </a:ext>
            </a:extLst>
          </p:cNvPr>
          <p:cNvGrpSpPr/>
          <p:nvPr/>
        </p:nvGrpSpPr>
        <p:grpSpPr>
          <a:xfrm>
            <a:off x="452789" y="344749"/>
            <a:ext cx="3365422" cy="769441"/>
            <a:chOff x="452789" y="344749"/>
            <a:chExt cx="3365422" cy="7694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11F212-A53F-4A9C-B78C-233FBF65A3C5}"/>
                </a:ext>
              </a:extLst>
            </p:cNvPr>
            <p:cNvGrpSpPr/>
            <p:nvPr/>
          </p:nvGrpSpPr>
          <p:grpSpPr>
            <a:xfrm>
              <a:off x="452789" y="344749"/>
              <a:ext cx="3084737" cy="769441"/>
              <a:chOff x="397164" y="323274"/>
              <a:chExt cx="2333469" cy="76944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22416-662F-43A9-8455-BA7ACDCD5BC9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4246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9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0B3D79-F90C-4CA7-A701-9E383266617A}"/>
                  </a:ext>
                </a:extLst>
              </p:cNvPr>
              <p:cNvSpPr txBox="1"/>
              <p:nvPr/>
            </p:nvSpPr>
            <p:spPr>
              <a:xfrm>
                <a:off x="723033" y="446384"/>
                <a:ext cx="200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800" b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Listen and sing.</a:t>
                </a:r>
                <a:endParaRPr lang="en-US" sz="280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10DC97-4340-44CA-B4E2-2CBC9A65F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5" t="-214" r="-1946"/>
            <a:stretch/>
          </p:blipFill>
          <p:spPr>
            <a:xfrm>
              <a:off x="3256840" y="467859"/>
              <a:ext cx="561371" cy="466691"/>
            </a:xfrm>
            <a:prstGeom prst="rect">
              <a:avLst/>
            </a:prstGeom>
          </p:spPr>
        </p:pic>
      </p:grpSp>
      <p:pic>
        <p:nvPicPr>
          <p:cNvPr id="2050" name="Picture 2" descr="Premium Vector | Happy children riding music notes">
            <a:extLst>
              <a:ext uri="{FF2B5EF4-FFF2-40B4-BE49-F238E27FC236}">
                <a16:creationId xmlns:a16="http://schemas.microsoft.com/office/drawing/2014/main" id="{282B7C4F-7B32-4223-A671-34F36797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32" y="1068007"/>
            <a:ext cx="7989881" cy="538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8.mp3" descr="4.8.mp3">
            <a:hlinkClick r:id="" action="ppaction://media"/>
            <a:extLst>
              <a:ext uri="{FF2B5EF4-FFF2-40B4-BE49-F238E27FC236}">
                <a16:creationId xmlns:a16="http://schemas.microsoft.com/office/drawing/2014/main" id="{A88F1CBB-150B-2819-0B9E-43C84D889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8310" y="433007"/>
            <a:ext cx="635000" cy="63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7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A3047E-95FA-4CD6-A32C-37BCAC82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7" y="761337"/>
            <a:ext cx="11217066" cy="5376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155A0-9989-43C8-8001-DC438F288B02}"/>
              </a:ext>
            </a:extLst>
          </p:cNvPr>
          <p:cNvSpPr txBox="1"/>
          <p:nvPr/>
        </p:nvSpPr>
        <p:spPr>
          <a:xfrm>
            <a:off x="756266" y="1166842"/>
            <a:ext cx="5025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There are toys for you. </a:t>
            </a: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There are toys for you.</a:t>
            </a: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Are there toys for me?</a:t>
            </a:r>
          </a:p>
          <a:p>
            <a:endParaRPr lang="en-US" sz="240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There’s a book for you.</a:t>
            </a: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There’s a book for you.</a:t>
            </a: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Is there a book for me?</a:t>
            </a:r>
          </a:p>
          <a:p>
            <a:endParaRPr lang="en-US" sz="240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Yes, there are toys!</a:t>
            </a: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Yes, there’s a book!</a:t>
            </a: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Hooray! Hooray!</a:t>
            </a:r>
          </a:p>
          <a:p>
            <a:r>
              <a:rPr lang="en-US" sz="2400">
                <a:solidFill>
                  <a:srgbClr val="7030A0"/>
                </a:solidFill>
                <a:latin typeface="Comic Sans MS" panose="030F0702030302020204" pitchFamily="66" charset="0"/>
              </a:rPr>
              <a:t>Let’s go home and play!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8-2.mp3" descr="4.8-2.mp3">
            <a:hlinkClick r:id="" action="ppaction://media"/>
            <a:extLst>
              <a:ext uri="{FF2B5EF4-FFF2-40B4-BE49-F238E27FC236}">
                <a16:creationId xmlns:a16="http://schemas.microsoft.com/office/drawing/2014/main" id="{C997BCA0-131F-4DEA-2693-9DFBE40816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266" y="660877"/>
            <a:ext cx="606425" cy="606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46E0E-2F80-442D-A4FA-F0014B21A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1" y="739756"/>
            <a:ext cx="11221781" cy="5378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7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07B84-EA70-4766-AB0D-936D5B7D311C}"/>
              </a:ext>
            </a:extLst>
          </p:cNvPr>
          <p:cNvSpPr/>
          <p:nvPr/>
        </p:nvSpPr>
        <p:spPr>
          <a:xfrm>
            <a:off x="2901801" y="1040880"/>
            <a:ext cx="6139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Talented musician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Talented musician summer sun cartoon design Vector Image">
            <a:extLst>
              <a:ext uri="{FF2B5EF4-FFF2-40B4-BE49-F238E27FC236}">
                <a16:creationId xmlns:a16="http://schemas.microsoft.com/office/drawing/2014/main" id="{FAB4FB08-FCA1-4BE8-88F7-B91B15D10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t="13204" r="17799" b="26990"/>
          <a:stretch/>
        </p:blipFill>
        <p:spPr bwMode="auto">
          <a:xfrm>
            <a:off x="3701988" y="2032986"/>
            <a:ext cx="4208015" cy="41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8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Game: Simon say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460226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04667" y="3130031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49090" y="1625823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0438" y="1705622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7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7DC716-9EBD-454E-88A0-86FA5C22DC86}"/>
              </a:ext>
            </a:extLst>
          </p:cNvPr>
          <p:cNvGrpSpPr/>
          <p:nvPr/>
        </p:nvGrpSpPr>
        <p:grpSpPr>
          <a:xfrm>
            <a:off x="1386348" y="383459"/>
            <a:ext cx="8907720" cy="1820854"/>
            <a:chOff x="1678088" y="626871"/>
            <a:chExt cx="8615980" cy="1577441"/>
          </a:xfrm>
        </p:grpSpPr>
        <p:pic>
          <p:nvPicPr>
            <p:cNvPr id="1031" name="Picture 1">
              <a:extLst>
                <a:ext uri="{FF2B5EF4-FFF2-40B4-BE49-F238E27FC236}">
                  <a16:creationId xmlns:a16="http://schemas.microsoft.com/office/drawing/2014/main" id="{9FE44E63-236E-4EB6-A28C-3CF7A027A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50"/>
            <a:stretch/>
          </p:blipFill>
          <p:spPr bwMode="auto">
            <a:xfrm>
              <a:off x="1678088" y="626871"/>
              <a:ext cx="2381413" cy="1577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F33B0454-0564-483B-A2BD-A58E7C84B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2655" y="626943"/>
              <a:ext cx="2381413" cy="1577369"/>
              <a:chOff x="7190" y="5868"/>
              <a:chExt cx="3501" cy="2772"/>
            </a:xfrm>
          </p:grpSpPr>
          <p:pic>
            <p:nvPicPr>
              <p:cNvPr id="1033" name="Picture 1">
                <a:extLst>
                  <a:ext uri="{FF2B5EF4-FFF2-40B4-BE49-F238E27FC236}">
                    <a16:creationId xmlns:a16="http://schemas.microsoft.com/office/drawing/2014/main" id="{7444B491-8936-4D57-8DFB-C4EF87195B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0" y="5868"/>
                <a:ext cx="3501" cy="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CAD96632-77CC-4B8D-8B6B-217457AD24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7" y="7788"/>
                <a:ext cx="702" cy="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11">
                <a:extLst>
                  <a:ext uri="{FF2B5EF4-FFF2-40B4-BE49-F238E27FC236}">
                    <a16:creationId xmlns:a16="http://schemas.microsoft.com/office/drawing/2014/main" id="{872E1110-C329-4CC2-AEBB-E6F6240E9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" y="7995"/>
                <a:ext cx="482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7A9FB5E8-38B4-420D-BDCB-64CE0971A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371" y="626871"/>
              <a:ext cx="2381413" cy="1577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77945C-C8BF-4365-9A18-CEC984D11F82}"/>
              </a:ext>
            </a:extLst>
          </p:cNvPr>
          <p:cNvSpPr txBox="1"/>
          <p:nvPr/>
        </p:nvSpPr>
        <p:spPr>
          <a:xfrm>
            <a:off x="2854231" y="2184172"/>
            <a:ext cx="6208813" cy="42216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pictures and draw the lines. </a:t>
            </a:r>
            <a:endParaRPr lang="en-US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C3ED96-7B09-42F7-B3E8-C6B793939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252814"/>
              </p:ext>
            </p:extLst>
          </p:nvPr>
        </p:nvGraphicFramePr>
        <p:xfrm>
          <a:off x="2355139" y="2625223"/>
          <a:ext cx="6970135" cy="3755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2743">
                  <a:extLst>
                    <a:ext uri="{9D8B030D-6E8A-4147-A177-3AD203B41FA5}">
                      <a16:colId xmlns:a16="http://schemas.microsoft.com/office/drawing/2014/main" val="1325396618"/>
                    </a:ext>
                  </a:extLst>
                </a:gridCol>
                <a:gridCol w="885713">
                  <a:extLst>
                    <a:ext uri="{9D8B030D-6E8A-4147-A177-3AD203B41FA5}">
                      <a16:colId xmlns:a16="http://schemas.microsoft.com/office/drawing/2014/main" val="2076136443"/>
                    </a:ext>
                  </a:extLst>
                </a:gridCol>
                <a:gridCol w="2065693">
                  <a:extLst>
                    <a:ext uri="{9D8B030D-6E8A-4147-A177-3AD203B41FA5}">
                      <a16:colId xmlns:a16="http://schemas.microsoft.com/office/drawing/2014/main" val="3225870551"/>
                    </a:ext>
                  </a:extLst>
                </a:gridCol>
                <a:gridCol w="2695986">
                  <a:extLst>
                    <a:ext uri="{9D8B030D-6E8A-4147-A177-3AD203B41FA5}">
                      <a16:colId xmlns:a16="http://schemas.microsoft.com/office/drawing/2014/main" val="739003391"/>
                    </a:ext>
                  </a:extLst>
                </a:gridCol>
              </a:tblGrid>
              <a:tr h="625949">
                <a:tc rowSpan="6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 There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 bed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624894"/>
                  </a:ext>
                </a:extLst>
              </a:tr>
              <a:tr h="625949"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 clock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in the garden.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047755"/>
                  </a:ext>
                </a:extLst>
              </a:tr>
              <a:tr h="625949"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 lamp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in the living room.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521406"/>
                  </a:ext>
                </a:extLst>
              </a:tr>
              <a:tr h="625949"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toys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in the bedroom.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243495"/>
                  </a:ext>
                </a:extLst>
              </a:tr>
              <a:tr h="625949"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 chair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380615"/>
                  </a:ext>
                </a:extLst>
              </a:tr>
              <a:tr h="625949"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23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birds</a:t>
                      </a:r>
                      <a:endParaRPr lang="en-US" sz="23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285829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F7E96B-AF4D-4CCF-946E-BE337246686F}"/>
              </a:ext>
            </a:extLst>
          </p:cNvPr>
          <p:cNvCxnSpPr>
            <a:cxnSpLocks/>
          </p:cNvCxnSpPr>
          <p:nvPr/>
        </p:nvCxnSpPr>
        <p:spPr>
          <a:xfrm flipV="1">
            <a:off x="3510116" y="3785419"/>
            <a:ext cx="511278" cy="894737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9E4234-0F0E-4E68-958F-D18CE83491EA}"/>
              </a:ext>
            </a:extLst>
          </p:cNvPr>
          <p:cNvCxnSpPr>
            <a:cxnSpLocks/>
          </p:cNvCxnSpPr>
          <p:nvPr/>
        </p:nvCxnSpPr>
        <p:spPr>
          <a:xfrm flipV="1">
            <a:off x="4191386" y="3116826"/>
            <a:ext cx="970549" cy="581502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B73759-5346-42CA-A649-A80AAC4B091B}"/>
              </a:ext>
            </a:extLst>
          </p:cNvPr>
          <p:cNvCxnSpPr>
            <a:cxnSpLocks/>
          </p:cNvCxnSpPr>
          <p:nvPr/>
        </p:nvCxnSpPr>
        <p:spPr>
          <a:xfrm>
            <a:off x="5992751" y="3085956"/>
            <a:ext cx="840668" cy="169252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0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6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9D21D-EFC0-4275-A657-E7FE5FEE436F}"/>
              </a:ext>
            </a:extLst>
          </p:cNvPr>
          <p:cNvGrpSpPr/>
          <p:nvPr/>
        </p:nvGrpSpPr>
        <p:grpSpPr>
          <a:xfrm>
            <a:off x="560767" y="334100"/>
            <a:ext cx="11290925" cy="3416371"/>
            <a:chOff x="559329" y="306123"/>
            <a:chExt cx="11290925" cy="34163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4EF541-7195-4D56-B637-791944749277}"/>
                </a:ext>
              </a:extLst>
            </p:cNvPr>
            <p:cNvSpPr txBox="1"/>
            <p:nvPr/>
          </p:nvSpPr>
          <p:spPr>
            <a:xfrm>
              <a:off x="559329" y="306123"/>
              <a:ext cx="4113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Comic Sans MS" panose="030F0702030302020204" pitchFamily="66" charset="0"/>
                </a:rPr>
                <a:t>Simon says</a:t>
              </a:r>
            </a:p>
          </p:txBody>
        </p:sp>
        <p:pic>
          <p:nvPicPr>
            <p:cNvPr id="1026" name="Picture 2" descr="Wall Mural Cartoon boy yelling and shouting into a megaphone - PIXERS.HK">
              <a:extLst>
                <a:ext uri="{FF2B5EF4-FFF2-40B4-BE49-F238E27FC236}">
                  <a16:creationId xmlns:a16="http://schemas.microsoft.com/office/drawing/2014/main" id="{427497F5-757A-4295-A491-9834CA4DF4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00"/>
            <a:stretch/>
          </p:blipFill>
          <p:spPr bwMode="auto">
            <a:xfrm>
              <a:off x="9262431" y="655444"/>
              <a:ext cx="2587823" cy="3067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C707B5-5803-4A1A-9859-134D2CE1D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1803"/>
          <a:stretch/>
        </p:blipFill>
        <p:spPr>
          <a:xfrm>
            <a:off x="979977" y="1638297"/>
            <a:ext cx="3910476" cy="2702791"/>
          </a:xfrm>
          <a:prstGeom prst="rect">
            <a:avLst/>
          </a:prstGeom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CEA55-81DC-41A2-893B-2ACBAE074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763" y="1638297"/>
            <a:ext cx="4820362" cy="2702791"/>
          </a:xfrm>
          <a:prstGeom prst="rect">
            <a:avLst/>
          </a:prstGeom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5360C3-BFAA-4804-9245-6EC608D19803}"/>
              </a:ext>
            </a:extLst>
          </p:cNvPr>
          <p:cNvSpPr txBox="1"/>
          <p:nvPr/>
        </p:nvSpPr>
        <p:spPr>
          <a:xfrm>
            <a:off x="1469951" y="5758723"/>
            <a:ext cx="86754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8EE99-B90B-425C-91E0-D483592EB67C}"/>
              </a:ext>
            </a:extLst>
          </p:cNvPr>
          <p:cNvSpPr txBox="1"/>
          <p:nvPr/>
        </p:nvSpPr>
        <p:spPr>
          <a:xfrm>
            <a:off x="2458241" y="5758723"/>
            <a:ext cx="1071127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>
                <a:latin typeface="Comic Sans MS" panose="030F0702030302020204" pitchFamily="66" charset="0"/>
              </a:rPr>
              <a:t>bed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9F609F-CCA4-42D8-9950-D2E12997A473}"/>
              </a:ext>
            </a:extLst>
          </p:cNvPr>
          <p:cNvSpPr txBox="1"/>
          <p:nvPr/>
        </p:nvSpPr>
        <p:spPr>
          <a:xfrm>
            <a:off x="3698203" y="5758723"/>
            <a:ext cx="121379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>
                <a:latin typeface="Comic Sans MS" panose="030F0702030302020204" pitchFamily="66" charset="0"/>
              </a:rPr>
              <a:t>toys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AE0DA6-36B7-46EE-8A41-377AD1B42C68}"/>
              </a:ext>
            </a:extLst>
          </p:cNvPr>
          <p:cNvSpPr txBox="1"/>
          <p:nvPr/>
        </p:nvSpPr>
        <p:spPr>
          <a:xfrm>
            <a:off x="4924254" y="5759878"/>
            <a:ext cx="13981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>
                <a:latin typeface="Comic Sans MS" panose="030F0702030302020204" pitchFamily="66" charset="0"/>
              </a:rPr>
              <a:t>clock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088BA-4669-4D02-8E4A-843E6FF12900}"/>
              </a:ext>
            </a:extLst>
          </p:cNvPr>
          <p:cNvSpPr txBox="1"/>
          <p:nvPr/>
        </p:nvSpPr>
        <p:spPr>
          <a:xfrm>
            <a:off x="6340741" y="5758723"/>
            <a:ext cx="126188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>
                <a:latin typeface="Comic Sans MS" panose="030F0702030302020204" pitchFamily="66" charset="0"/>
              </a:rPr>
              <a:t>lamp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336277-6FF9-4067-9D25-5E4D2E7AC599}"/>
              </a:ext>
            </a:extLst>
          </p:cNvPr>
          <p:cNvSpPr txBox="1"/>
          <p:nvPr/>
        </p:nvSpPr>
        <p:spPr>
          <a:xfrm>
            <a:off x="7781342" y="5758723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>
                <a:latin typeface="Comic Sans MS" panose="030F0702030302020204" pitchFamily="66" charset="0"/>
              </a:rPr>
              <a:t>computer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EA0B43-473E-4362-A719-A90BBAE94B2F}"/>
              </a:ext>
            </a:extLst>
          </p:cNvPr>
          <p:cNvSpPr/>
          <p:nvPr/>
        </p:nvSpPr>
        <p:spPr>
          <a:xfrm>
            <a:off x="5003841" y="426504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5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OARD RACE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36966 -0.185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05756 -0.193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-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6432 -0.1935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5833 -0.187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15886 -0.186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883049" y="3324398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7: Listen and tick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0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9DDA150-BEA7-4E98-912D-2F3E134AB8F3}"/>
              </a:ext>
            </a:extLst>
          </p:cNvPr>
          <p:cNvGrpSpPr/>
          <p:nvPr/>
        </p:nvGrpSpPr>
        <p:grpSpPr>
          <a:xfrm>
            <a:off x="461284" y="235301"/>
            <a:ext cx="4461159" cy="769441"/>
            <a:chOff x="-2747638" y="-99046"/>
            <a:chExt cx="4461159" cy="7694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6E47E59-61CE-41DD-8F8F-85F660A80C1E}"/>
                </a:ext>
              </a:extLst>
            </p:cNvPr>
            <p:cNvGrpSpPr/>
            <p:nvPr/>
          </p:nvGrpSpPr>
          <p:grpSpPr>
            <a:xfrm>
              <a:off x="-2747638" y="-99046"/>
              <a:ext cx="2978637" cy="769441"/>
              <a:chOff x="-2747638" y="-99046"/>
              <a:chExt cx="2978637" cy="76944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59BC1-613A-4C35-9787-0900AC34DF65}"/>
                  </a:ext>
                </a:extLst>
              </p:cNvPr>
              <p:cNvSpPr txBox="1"/>
              <p:nvPr/>
            </p:nvSpPr>
            <p:spPr>
              <a:xfrm>
                <a:off x="-2747638" y="-99046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B148CB-F5A3-4731-AEE3-0C4EE9AE9035}"/>
                  </a:ext>
                </a:extLst>
              </p:cNvPr>
              <p:cNvSpPr txBox="1"/>
              <p:nvPr/>
            </p:nvSpPr>
            <p:spPr>
              <a:xfrm>
                <a:off x="-2186266" y="61664"/>
                <a:ext cx="24172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Listen and tick.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D95647-A5E3-4780-96CD-C26A39D03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410" y="102345"/>
              <a:ext cx="818111" cy="46569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09C2CE-6818-074C-945C-FCA9E71414AE}"/>
              </a:ext>
            </a:extLst>
          </p:cNvPr>
          <p:cNvGrpSpPr/>
          <p:nvPr/>
        </p:nvGrpSpPr>
        <p:grpSpPr>
          <a:xfrm>
            <a:off x="461284" y="1158724"/>
            <a:ext cx="11055393" cy="5701730"/>
            <a:chOff x="1510429" y="1443580"/>
            <a:chExt cx="7099806" cy="320271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5ADF2FF-40EA-B34E-85A9-D238BF46030A}"/>
                </a:ext>
              </a:extLst>
            </p:cNvPr>
            <p:cNvGrpSpPr/>
            <p:nvPr/>
          </p:nvGrpSpPr>
          <p:grpSpPr>
            <a:xfrm>
              <a:off x="1510429" y="1443580"/>
              <a:ext cx="4775443" cy="3202713"/>
              <a:chOff x="549847" y="3671622"/>
              <a:chExt cx="4775443" cy="3202713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41062B6-AFF5-604F-A3CD-369EB8DD10CB}"/>
                  </a:ext>
                </a:extLst>
              </p:cNvPr>
              <p:cNvSpPr txBox="1"/>
              <p:nvPr/>
            </p:nvSpPr>
            <p:spPr>
              <a:xfrm>
                <a:off x="991390" y="3671622"/>
                <a:ext cx="4333900" cy="3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In the bedroom: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1CD4D9C-B20B-7C45-A3C2-9BDCAD36521E}"/>
                  </a:ext>
                </a:extLst>
              </p:cNvPr>
              <p:cNvSpPr txBox="1"/>
              <p:nvPr/>
            </p:nvSpPr>
            <p:spPr>
              <a:xfrm>
                <a:off x="549847" y="4204592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.VnVogue" panose="020B7200000000000000" pitchFamily="34" charset="0"/>
                  </a:rPr>
                  <a:t>1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1BBFFF7-CF59-4046-B3EF-8559FEACAE35}"/>
                  </a:ext>
                </a:extLst>
              </p:cNvPr>
              <p:cNvSpPr txBox="1"/>
              <p:nvPr/>
            </p:nvSpPr>
            <p:spPr>
              <a:xfrm>
                <a:off x="974963" y="4266147"/>
                <a:ext cx="4333900" cy="3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>
                    <a:latin typeface="Comic Sans MS" panose="030F0702030302020204" pitchFamily="66" charset="0"/>
                  </a:rPr>
                  <a:t>Is there a computer?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0A607B3-3776-7C4E-A91C-E34D2D136849}"/>
                  </a:ext>
                </a:extLst>
              </p:cNvPr>
              <p:cNvSpPr txBox="1"/>
              <p:nvPr/>
            </p:nvSpPr>
            <p:spPr>
              <a:xfrm>
                <a:off x="554388" y="4902213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.VnVogue" panose="020B7200000000000000" pitchFamily="34" charset="0"/>
                  </a:rPr>
                  <a:t>2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D14C7352-6045-3041-B2E3-77ED79634256}"/>
                  </a:ext>
                </a:extLst>
              </p:cNvPr>
              <p:cNvSpPr txBox="1"/>
              <p:nvPr/>
            </p:nvSpPr>
            <p:spPr>
              <a:xfrm>
                <a:off x="951229" y="4929274"/>
                <a:ext cx="4333900" cy="3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Are there books?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41718F1-E77E-CF4F-9CEE-BAE38FDB3FB3}"/>
                  </a:ext>
                </a:extLst>
              </p:cNvPr>
              <p:cNvSpPr txBox="1"/>
              <p:nvPr/>
            </p:nvSpPr>
            <p:spPr>
              <a:xfrm>
                <a:off x="549847" y="5601388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.VnVogue" panose="020B7200000000000000" pitchFamily="34" charset="0"/>
                  </a:rPr>
                  <a:t>3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67EC189-87CE-404B-B272-9CE2D966F71A}"/>
                  </a:ext>
                </a:extLst>
              </p:cNvPr>
              <p:cNvSpPr txBox="1"/>
              <p:nvPr/>
            </p:nvSpPr>
            <p:spPr>
              <a:xfrm>
                <a:off x="923610" y="5601388"/>
                <a:ext cx="4333900" cy="3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Is there a lamp?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8EFFC17-D88A-1D4B-B608-9375D4334A2C}"/>
                  </a:ext>
                </a:extLst>
              </p:cNvPr>
              <p:cNvSpPr txBox="1"/>
              <p:nvPr/>
            </p:nvSpPr>
            <p:spPr>
              <a:xfrm>
                <a:off x="560053" y="6289560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.VnVogue" panose="020B7200000000000000" pitchFamily="34" charset="0"/>
                  </a:rPr>
                  <a:t>4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9794310-59FB-324F-B067-0695BCD20DC8}"/>
                  </a:ext>
                </a:extLst>
              </p:cNvPr>
              <p:cNvSpPr txBox="1"/>
              <p:nvPr/>
            </p:nvSpPr>
            <p:spPr>
              <a:xfrm>
                <a:off x="985169" y="6289560"/>
                <a:ext cx="4333900" cy="3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Is there a TV?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21671E4-1A5A-C840-921A-42E2BB7BB4CC}"/>
                </a:ext>
              </a:extLst>
            </p:cNvPr>
            <p:cNvGrpSpPr/>
            <p:nvPr/>
          </p:nvGrpSpPr>
          <p:grpSpPr>
            <a:xfrm>
              <a:off x="6257915" y="2097523"/>
              <a:ext cx="1002835" cy="392377"/>
              <a:chOff x="460962" y="1404674"/>
              <a:chExt cx="1002835" cy="392377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107849B-5268-6A42-A0DF-C8B04CA038B5}"/>
                  </a:ext>
                </a:extLst>
              </p:cNvPr>
              <p:cNvSpPr txBox="1"/>
              <p:nvPr/>
            </p:nvSpPr>
            <p:spPr>
              <a:xfrm>
                <a:off x="877833" y="1451289"/>
                <a:ext cx="585964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Yes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B591FE3-3E04-1E45-9103-AB670360976E}"/>
                  </a:ext>
                </a:extLst>
              </p:cNvPr>
              <p:cNvSpPr/>
              <p:nvPr/>
            </p:nvSpPr>
            <p:spPr>
              <a:xfrm>
                <a:off x="460962" y="1404674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0D2F3EB-0EA5-8B47-8963-7E748C13B49A}"/>
                </a:ext>
              </a:extLst>
            </p:cNvPr>
            <p:cNvGrpSpPr/>
            <p:nvPr/>
          </p:nvGrpSpPr>
          <p:grpSpPr>
            <a:xfrm>
              <a:off x="6285872" y="2705006"/>
              <a:ext cx="1004859" cy="369232"/>
              <a:chOff x="488919" y="1405549"/>
              <a:chExt cx="1004859" cy="369232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433D6B0-0FFF-8E47-A356-6DD4096586DF}"/>
                  </a:ext>
                </a:extLst>
              </p:cNvPr>
              <p:cNvSpPr txBox="1"/>
              <p:nvPr/>
            </p:nvSpPr>
            <p:spPr>
              <a:xfrm>
                <a:off x="907814" y="1429019"/>
                <a:ext cx="585964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Yes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F028828-55CF-B444-A9AF-DD2E47D5E604}"/>
                  </a:ext>
                </a:extLst>
              </p:cNvPr>
              <p:cNvSpPr/>
              <p:nvPr/>
            </p:nvSpPr>
            <p:spPr>
              <a:xfrm>
                <a:off x="488919" y="1405549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4C2936D-F05A-804B-B614-72C4A291B5AB}"/>
                </a:ext>
              </a:extLst>
            </p:cNvPr>
            <p:cNvGrpSpPr/>
            <p:nvPr/>
          </p:nvGrpSpPr>
          <p:grpSpPr>
            <a:xfrm>
              <a:off x="6279651" y="3396560"/>
              <a:ext cx="989087" cy="377286"/>
              <a:chOff x="482698" y="1496368"/>
              <a:chExt cx="989087" cy="377286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1666F67-1EA4-E74E-A6AD-611EBDEB5F88}"/>
                  </a:ext>
                </a:extLst>
              </p:cNvPr>
              <p:cNvSpPr txBox="1"/>
              <p:nvPr/>
            </p:nvSpPr>
            <p:spPr>
              <a:xfrm>
                <a:off x="885821" y="1527892"/>
                <a:ext cx="585964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Yes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4DDF60B-AA68-B143-84C6-0251213A2027}"/>
                  </a:ext>
                </a:extLst>
              </p:cNvPr>
              <p:cNvSpPr/>
              <p:nvPr/>
            </p:nvSpPr>
            <p:spPr>
              <a:xfrm>
                <a:off x="482698" y="1496368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C370ADE-27C3-AA41-8420-20737615A174}"/>
                </a:ext>
              </a:extLst>
            </p:cNvPr>
            <p:cNvGrpSpPr/>
            <p:nvPr/>
          </p:nvGrpSpPr>
          <p:grpSpPr>
            <a:xfrm>
              <a:off x="6285872" y="4009698"/>
              <a:ext cx="1004859" cy="345762"/>
              <a:chOff x="488919" y="1485476"/>
              <a:chExt cx="1004859" cy="345762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14823BD-BC34-D647-8622-3748AC10C778}"/>
                  </a:ext>
                </a:extLst>
              </p:cNvPr>
              <p:cNvSpPr txBox="1"/>
              <p:nvPr/>
            </p:nvSpPr>
            <p:spPr>
              <a:xfrm>
                <a:off x="907814" y="1485476"/>
                <a:ext cx="585964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Yes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5453016-9702-0040-8610-3A255AF909BE}"/>
                  </a:ext>
                </a:extLst>
              </p:cNvPr>
              <p:cNvSpPr/>
              <p:nvPr/>
            </p:nvSpPr>
            <p:spPr>
              <a:xfrm>
                <a:off x="488919" y="1487309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9190FF0-56D8-8146-B9EB-58051FE655B6}"/>
                </a:ext>
              </a:extLst>
            </p:cNvPr>
            <p:cNvGrpSpPr/>
            <p:nvPr/>
          </p:nvGrpSpPr>
          <p:grpSpPr>
            <a:xfrm>
              <a:off x="7668547" y="2067476"/>
              <a:ext cx="912955" cy="401814"/>
              <a:chOff x="461072" y="1371809"/>
              <a:chExt cx="912955" cy="401814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ADAAD0E-5B8D-6C48-9EF3-AE5557DC4A83}"/>
                  </a:ext>
                </a:extLst>
              </p:cNvPr>
              <p:cNvSpPr txBox="1"/>
              <p:nvPr/>
            </p:nvSpPr>
            <p:spPr>
              <a:xfrm>
                <a:off x="884831" y="1427861"/>
                <a:ext cx="489196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No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43B678F-D2DE-4642-BFEB-99EA65371FB1}"/>
                  </a:ext>
                </a:extLst>
              </p:cNvPr>
              <p:cNvSpPr/>
              <p:nvPr/>
            </p:nvSpPr>
            <p:spPr>
              <a:xfrm>
                <a:off x="461072" y="1371809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</a:t>
                </a:r>
                <a:endPara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72376C-CC1B-F54D-B5C6-0468B02B0B52}"/>
                </a:ext>
              </a:extLst>
            </p:cNvPr>
            <p:cNvGrpSpPr/>
            <p:nvPr/>
          </p:nvGrpSpPr>
          <p:grpSpPr>
            <a:xfrm>
              <a:off x="7696393" y="2705006"/>
              <a:ext cx="874719" cy="345762"/>
              <a:chOff x="488918" y="1402731"/>
              <a:chExt cx="874719" cy="345762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C576404-FA06-3E4A-938E-711F63E74435}"/>
                  </a:ext>
                </a:extLst>
              </p:cNvPr>
              <p:cNvSpPr txBox="1"/>
              <p:nvPr/>
            </p:nvSpPr>
            <p:spPr>
              <a:xfrm>
                <a:off x="874441" y="1402731"/>
                <a:ext cx="489196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No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9DDF260-2556-7D49-A721-1C9A2454B474}"/>
                  </a:ext>
                </a:extLst>
              </p:cNvPr>
              <p:cNvSpPr/>
              <p:nvPr/>
            </p:nvSpPr>
            <p:spPr>
              <a:xfrm>
                <a:off x="488918" y="1405624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9125DD0-D005-024E-BE00-FBAA174BA762}"/>
                </a:ext>
              </a:extLst>
            </p:cNvPr>
            <p:cNvGrpSpPr/>
            <p:nvPr/>
          </p:nvGrpSpPr>
          <p:grpSpPr>
            <a:xfrm>
              <a:off x="7696394" y="3381015"/>
              <a:ext cx="887966" cy="360781"/>
              <a:chOff x="488919" y="1478005"/>
              <a:chExt cx="887966" cy="360781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97C8D71-DC1D-D94B-9572-9806F09F35DA}"/>
                  </a:ext>
                </a:extLst>
              </p:cNvPr>
              <p:cNvSpPr txBox="1"/>
              <p:nvPr/>
            </p:nvSpPr>
            <p:spPr>
              <a:xfrm>
                <a:off x="887689" y="1493024"/>
                <a:ext cx="489196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No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89637C6-41F2-624F-AB76-32525E482C18}"/>
                  </a:ext>
                </a:extLst>
              </p:cNvPr>
              <p:cNvSpPr/>
              <p:nvPr/>
            </p:nvSpPr>
            <p:spPr>
              <a:xfrm>
                <a:off x="488919" y="1478005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D815F33-FCA5-3E4D-B644-96F1A5E514FA}"/>
                </a:ext>
              </a:extLst>
            </p:cNvPr>
            <p:cNvGrpSpPr/>
            <p:nvPr/>
          </p:nvGrpSpPr>
          <p:grpSpPr>
            <a:xfrm>
              <a:off x="7696394" y="3988410"/>
              <a:ext cx="913841" cy="358758"/>
              <a:chOff x="488919" y="1461370"/>
              <a:chExt cx="913841" cy="358758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3F5AC13-C8AE-3E4B-BCDC-B2D60973C8CA}"/>
                  </a:ext>
                </a:extLst>
              </p:cNvPr>
              <p:cNvSpPr txBox="1"/>
              <p:nvPr/>
            </p:nvSpPr>
            <p:spPr>
              <a:xfrm>
                <a:off x="913564" y="1474366"/>
                <a:ext cx="489196" cy="3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dirty="0">
                    <a:latin typeface="Comic Sans MS" panose="030F0702030302020204" pitchFamily="66" charset="0"/>
                  </a:rPr>
                  <a:t>No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6BCD80E-D61C-C34D-B2D1-27B6124A60AC}"/>
                  </a:ext>
                </a:extLst>
              </p:cNvPr>
              <p:cNvSpPr/>
              <p:nvPr/>
            </p:nvSpPr>
            <p:spPr>
              <a:xfrm>
                <a:off x="488919" y="1461370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7.mp3" descr="4.7.mp3">
            <a:hlinkClick r:id="" action="ppaction://media"/>
            <a:extLst>
              <a:ext uri="{FF2B5EF4-FFF2-40B4-BE49-F238E27FC236}">
                <a16:creationId xmlns:a16="http://schemas.microsoft.com/office/drawing/2014/main" id="{9D22BADC-184B-F431-AFFF-32931E0501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77155" y="377152"/>
            <a:ext cx="584775" cy="584775"/>
          </a:xfrm>
          <a:prstGeom prst="rect">
            <a:avLst/>
          </a:prstGeom>
        </p:spPr>
      </p:pic>
      <p:pic>
        <p:nvPicPr>
          <p:cNvPr id="4" name="4.7-2.mp3" descr="4.7-2.mp3">
            <a:hlinkClick r:id="" action="ppaction://media"/>
            <a:extLst>
              <a:ext uri="{FF2B5EF4-FFF2-40B4-BE49-F238E27FC236}">
                <a16:creationId xmlns:a16="http://schemas.microsoft.com/office/drawing/2014/main" id="{BF6E2C7B-6FF8-8383-9B46-9E947CBF71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3868" y="1122637"/>
            <a:ext cx="584775" cy="584775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43B678F-D2DE-4642-BFEB-99EA65371FB1}"/>
              </a:ext>
            </a:extLst>
          </p:cNvPr>
          <p:cNvSpPr/>
          <p:nvPr/>
        </p:nvSpPr>
        <p:spPr>
          <a:xfrm>
            <a:off x="10110921" y="5746507"/>
            <a:ext cx="443930" cy="519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43B678F-D2DE-4642-BFEB-99EA65371FB1}"/>
              </a:ext>
            </a:extLst>
          </p:cNvPr>
          <p:cNvSpPr/>
          <p:nvPr/>
        </p:nvSpPr>
        <p:spPr>
          <a:xfrm>
            <a:off x="7930581" y="3446200"/>
            <a:ext cx="439033" cy="52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43B678F-D2DE-4642-BFEB-99EA65371FB1}"/>
              </a:ext>
            </a:extLst>
          </p:cNvPr>
          <p:cNvSpPr/>
          <p:nvPr/>
        </p:nvSpPr>
        <p:spPr>
          <a:xfrm>
            <a:off x="7903965" y="4667411"/>
            <a:ext cx="465650" cy="54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8: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7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artoons House - | Cartoon house, Disney coloring pages, Cartoon coloring  pages">
            <a:hlinkClick r:id="rId4" action="ppaction://hlinksldjump"/>
            <a:extLst>
              <a:ext uri="{FF2B5EF4-FFF2-40B4-BE49-F238E27FC236}">
                <a16:creationId xmlns:a16="http://schemas.microsoft.com/office/drawing/2014/main" id="{50EA165A-011E-434E-9E55-917BE96EA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r="10535" b="-3"/>
          <a:stretch/>
        </p:blipFill>
        <p:spPr bwMode="auto">
          <a:xfrm>
            <a:off x="6256859" y="609006"/>
            <a:ext cx="2648371" cy="33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A1998-9BC2-4D4A-AAB8-09089316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633" y="4755447"/>
            <a:ext cx="724637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Comic Sans MS" panose="030F0702030302020204" pitchFamily="66" charset="0"/>
              </a:rPr>
              <a:t>Sentence jumble</a:t>
            </a:r>
            <a:r>
              <a:rPr lang="en-US" sz="6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28" name="Picture 4" descr="House Vector Illustration - Couple And A House Cartoon | Full Size PNG  Download | SeekPNG">
            <a:hlinkClick r:id="rId6" action="ppaction://hlinksldjump"/>
            <a:extLst>
              <a:ext uri="{FF2B5EF4-FFF2-40B4-BE49-F238E27FC236}">
                <a16:creationId xmlns:a16="http://schemas.microsoft.com/office/drawing/2014/main" id="{3A884481-433A-3F4A-8F9E-E349DC6D6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3" r="1" b="1"/>
          <a:stretch/>
        </p:blipFill>
        <p:spPr bwMode="auto">
          <a:xfrm>
            <a:off x="320041" y="1530098"/>
            <a:ext cx="2659472" cy="15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use Cartoon Art - Free vector graphic on Pixabay">
            <a:hlinkClick r:id="rId8" action="ppaction://hlinksldjump"/>
            <a:extLst>
              <a:ext uri="{FF2B5EF4-FFF2-40B4-BE49-F238E27FC236}">
                <a16:creationId xmlns:a16="http://schemas.microsoft.com/office/drawing/2014/main" id="{5F99D9A0-62F9-5A4D-A282-C23835D31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3498" b="-5"/>
          <a:stretch/>
        </p:blipFill>
        <p:spPr bwMode="auto">
          <a:xfrm>
            <a:off x="3290143" y="843430"/>
            <a:ext cx="2646677" cy="292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Learn how easy to draw House cartoon step by step drawing tutorials - EASY  TO DRAW EVERYTHING">
            <a:hlinkClick r:id="rId10" action="ppaction://hlinksldjump"/>
            <a:extLst>
              <a:ext uri="{FF2B5EF4-FFF2-40B4-BE49-F238E27FC236}">
                <a16:creationId xmlns:a16="http://schemas.microsoft.com/office/drawing/2014/main" id="{52D0E22B-A3D0-BA4B-A570-62C65D5D8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9225269" y="1004677"/>
            <a:ext cx="2648372" cy="26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ction Button: Forward or Next 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5039A91F-C963-634F-A627-E6D15754D51D}"/>
              </a:ext>
            </a:extLst>
          </p:cNvPr>
          <p:cNvSpPr/>
          <p:nvPr/>
        </p:nvSpPr>
        <p:spPr>
          <a:xfrm>
            <a:off x="11264630" y="6167336"/>
            <a:ext cx="927370" cy="690664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9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uple of kids playing video games&#10;&#10;Description automatically generated with low confidence">
            <a:extLst>
              <a:ext uri="{FF2B5EF4-FFF2-40B4-BE49-F238E27FC236}">
                <a16:creationId xmlns:a16="http://schemas.microsoft.com/office/drawing/2014/main" id="{76F4478B-2AB3-8347-9913-5EECE6AE04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1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06EDA-495F-D243-AB73-9FA576A5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0" y="550606"/>
            <a:ext cx="4611329" cy="4014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1</a:t>
            </a:r>
            <a:r>
              <a:rPr lang="en-US" sz="4800" dirty="0">
                <a:latin typeface="Comic Sans MS" panose="030F0702030302020204" pitchFamily="66" charset="0"/>
              </a:rPr>
              <a:t>. TV / There / the / in / living room. / a / is</a:t>
            </a:r>
            <a:br>
              <a:rPr lang="en-US" sz="4800" dirty="0">
                <a:latin typeface="Comic Sans MS" panose="030F0702030302020204" pitchFamily="66" charset="0"/>
              </a:rPr>
            </a:b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00390B-A8E3-FF4B-9198-697DA4EAACB4}"/>
              </a:ext>
            </a:extLst>
          </p:cNvPr>
          <p:cNvSpPr/>
          <p:nvPr/>
        </p:nvSpPr>
        <p:spPr>
          <a:xfrm>
            <a:off x="2482644" y="5529159"/>
            <a:ext cx="7247349" cy="7393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There</a:t>
            </a:r>
            <a:r>
              <a:rPr lang="en-US" sz="4000" i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is a TV in the living room.</a:t>
            </a:r>
          </a:p>
        </p:txBody>
      </p:sp>
      <p:sp>
        <p:nvSpPr>
          <p:cNvPr id="18" name="Action Button: Home 1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FA639AE-B18D-FC41-A45B-B11572EC99AB}"/>
              </a:ext>
            </a:extLst>
          </p:cNvPr>
          <p:cNvSpPr/>
          <p:nvPr/>
        </p:nvSpPr>
        <p:spPr>
          <a:xfrm>
            <a:off x="11284085" y="6019391"/>
            <a:ext cx="907915" cy="838609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00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itting on a bed with stuffed animals&#10;&#10;Description automatically generated with low confidence">
            <a:extLst>
              <a:ext uri="{FF2B5EF4-FFF2-40B4-BE49-F238E27FC236}">
                <a16:creationId xmlns:a16="http://schemas.microsoft.com/office/drawing/2014/main" id="{60DD3785-B9B9-2E4F-B30B-7670F11A29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3" b="113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637CA-C80E-E94A-8803-AA7A473F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. bedroom. / isn’t / There / in / a / the / laptop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7D5B5D-0834-9841-8225-865D24EB5CB3}"/>
              </a:ext>
            </a:extLst>
          </p:cNvPr>
          <p:cNvSpPr/>
          <p:nvPr/>
        </p:nvSpPr>
        <p:spPr>
          <a:xfrm>
            <a:off x="1170039" y="353496"/>
            <a:ext cx="8967348" cy="7393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There isn’t a laptop in the bedroom. </a:t>
            </a:r>
          </a:p>
        </p:txBody>
      </p:sp>
      <p:sp>
        <p:nvSpPr>
          <p:cNvPr id="11" name="Action Button: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5DD506F-9F49-BE4D-814C-3044FFADF491}"/>
              </a:ext>
            </a:extLst>
          </p:cNvPr>
          <p:cNvSpPr/>
          <p:nvPr/>
        </p:nvSpPr>
        <p:spPr>
          <a:xfrm>
            <a:off x="11284085" y="6019391"/>
            <a:ext cx="907915" cy="838609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10995321"/>
  <p:tag name="ISPRING_PRESENTATION_COURSE_TITLE" val="49.Unit 4-Lesson 2-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wRb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BF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EW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wRb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BF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EW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BFvFTahn1hYAAAAGIAAAAcAAAAdW5pdmVyc2FsL2xvY2FsX3NldHRpbmdzLnhtbLOxr8jNUShLLSrOzM+zVTLUM1BSSM1Lzk/JzEu3VQoNcdO1UFIoLknMS0nMyc9LtVXKy1dSsLfjssnJT07MCU4tKQEqLFYoyEmsTC0KSc0FMkpS/RJzgSrDw42V9O24AFBLAwQUAAIACADwRb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wRbxUPMoRpUsAAABqAAAAGwAAAHVuaXZlcnNhbC91bml2ZXJzYWwucG5nLnhtbLOxr8jNUShLLSrOzM+zVTLUM1Cyt+PlsikoSi3LTC1XqACKGekZQICSQqWtkgkStzwzpSTDVsnCwBAhlpGamZ5RYqtkhiSoDzQSAFBLAQIAABQAAgAIAOOGAlPDxJh2RwMAAOEJAAAUAAAAAAAAAAEAAAAAAAAAAAB1bml2ZXJzYWwvcGxheWVyLnhtbFBLAQIAABQAAgAIAPBFvFTKowNubAYAACgZAAAdAAAAAAAAAAEAAAAAAHkDAAB1bml2ZXJzYWwvY29tbW9uX21lc3NhZ2VzLmxuZ1BLAQIAABQAAgAIAPBFvFQVHmAbowAAAH8BAAAuAAAAAAAAAAEAAAAAACAKAAB1bml2ZXJzYWwvcGxheWJhY2tfYW5kX25hdmlnYXRpb25fc2V0dGluZ3MueG1sUEsBAgAAFAACAAgA8EW8VKenV+h8BAAAbxcAACcAAAAAAAAAAQAAAAAADwsAAHVuaXZlcnNhbC9mbGFzaF9wdWJsaXNoaW5nX3NldHRpbmdzLnhtbFBLAQIAABQAAgAIAPBFvFS86VOGdwMAAOgMAAAhAAAAAAAAAAEAAAAAANAPAAB1bml2ZXJzYWwvZmxhc2hfc2tpbl9zZXR0aW5ncy54bWxQSwECAAAUAAIACADwRbxUF9vd2HcEAAD5FgAAJgAAAAAAAAABAAAAAACGEwAAdW5pdmVyc2FsL2h0bWxfcHVibGlzaGluZ19zZXR0aW5ncy54bWxQSwECAAAUAAIACADwRbxUVHMZhbABAACBBgAAHwAAAAAAAAABAAAAAABBGAAAdW5pdmVyc2FsL2h0bWxfc2tpbl9zZXR0aW5ncy5qc1BLAQIAABQAAgAIAPBFvFTahn1hYAAAAGIAAAAcAAAAAAAAAAEAAAAAAC4aAAB1bml2ZXJzYWwvbG9jYWxfc2V0dGluZ3MueG1sUEsBAgAAFAACAAgA8EW8VIPsCm8cBgAARxMAABcAAAAAAAAAAAAAAAAAyBoAAHVuaXZlcnNhbC91bml2ZXJzYWwucG5nUEsBAgAAFAACAAgA8EW8VDzKEaVLAAAAagAAABsAAAAAAAAAAQAAAAAAGSEAAHVuaXZlcnNhbC91bml2ZXJzYWwucG5nLnhtbFBLBQYAAAAACgAKAAYDAACdIQAAAAA="/>
  <p:tag name="ISPRING_LMS_API_VERSION" val="SCORM 2004 (2nd edition)"/>
  <p:tag name="ISPRING_ULTRA_SCORM_COURSE_ID" val="A1BBB04E-294B-4647-B913-21E51D4AD9A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49.Unit 4-Lesson 2-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B69F9E-8E15-413B-9008-51CB2C9011F1}:3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72F331-3EE4-4A9F-90E1-23C0D577F5F2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D91C85-7EB1-4C77-B300-C3FD82B7F02C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CDE1E0-9F57-4285-8633-9B5EC217919D}:2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A4DB0-9EE6-4587-828C-6B07C6C5BFE7}:3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48E4F8-210F-4C9E-82A0-D433F1A96402}:3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FA8B4A-863F-470D-97F6-2063AD73AA3B}:3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70E5FF-4525-467D-B820-FF4C429F95AA}: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E7D809-989C-4735-9E71-CCDC2442105B}:3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29F9B4-4D4B-4755-8A3F-AD9DFA1CFE80}:3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49F568-12CC-403A-BC7E-7A815F6A74F6}:30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802E1E-C217-45AF-85AA-56B38B73A5E7}:30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CB1CB-769F-4B39-93B3-FED6439C435E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93B687-4107-4A7F-8347-FDFCD50F70EB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F00C6B-76B3-4175-B865-5206EC08278C}:3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3E75EC-539F-4A59-B747-734CA8C1811E}:3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402</Words>
  <Application>Microsoft Office PowerPoint</Application>
  <PresentationFormat>Widescreen</PresentationFormat>
  <Paragraphs>118</Paragraphs>
  <Slides>23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.VnBlack</vt:lpstr>
      <vt:lpstr>.VnVogue</vt:lpstr>
      <vt:lpstr>Bebas Neue</vt:lpstr>
      <vt:lpstr>inherit</vt:lpstr>
      <vt:lpstr>Life Savers</vt:lpstr>
      <vt:lpstr>Life Savers ExtraBold</vt:lpstr>
      <vt:lpstr>微软雅黑</vt:lpstr>
      <vt:lpstr>Quicksand</vt:lpstr>
      <vt:lpstr>Quicksand SemiBold</vt:lpstr>
      <vt:lpstr>Arial</vt:lpstr>
      <vt:lpstr>Calibri</vt:lpstr>
      <vt:lpstr>Calibri Light</vt:lpstr>
      <vt:lpstr>Comic Sans MS</vt:lpstr>
      <vt:lpstr>Nunito</vt:lpstr>
      <vt:lpstr>PT Sans</vt:lpstr>
      <vt:lpstr>Roboto</vt:lpstr>
      <vt:lpstr>Times New Roman</vt:lpstr>
      <vt:lpstr>Office Theme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jumble </vt:lpstr>
      <vt:lpstr>1. TV / There / the / in / living room. / a / is </vt:lpstr>
      <vt:lpstr>2. bedroom. / isn’t / There / in / a / the / laptop</vt:lpstr>
      <vt:lpstr>3. chairs /are / classroom. / There / the / in</vt:lpstr>
      <vt:lpstr>4.  in / beds / the / There / bathroom. / aren’t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49.Unit 4-Lesson 2-Period 3</dc:title>
  <dc:creator>Nguyễn  Điệp;Chiem Thủy</dc:creator>
  <cp:lastModifiedBy>Thành Trung Nguyễn</cp:lastModifiedBy>
  <cp:revision>55</cp:revision>
  <dcterms:created xsi:type="dcterms:W3CDTF">2022-02-22T14:44:02Z</dcterms:created>
  <dcterms:modified xsi:type="dcterms:W3CDTF">2024-08-30T10:20:30Z</dcterms:modified>
</cp:coreProperties>
</file>