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76" r:id="rId3"/>
    <p:sldMasterId id="2147483688" r:id="rId4"/>
    <p:sldMasterId id="2147483700" r:id="rId5"/>
    <p:sldMasterId id="2147483712" r:id="rId6"/>
  </p:sldMasterIdLst>
  <p:notesMasterIdLst>
    <p:notesMasterId r:id="rId37"/>
  </p:notesMasterIdLst>
  <p:sldIdLst>
    <p:sldId id="345" r:id="rId7"/>
    <p:sldId id="346" r:id="rId8"/>
    <p:sldId id="308" r:id="rId9"/>
    <p:sldId id="342" r:id="rId10"/>
    <p:sldId id="311" r:id="rId11"/>
    <p:sldId id="312" r:id="rId12"/>
    <p:sldId id="313" r:id="rId13"/>
    <p:sldId id="314" r:id="rId14"/>
    <p:sldId id="315" r:id="rId15"/>
    <p:sldId id="316" r:id="rId16"/>
    <p:sldId id="347" r:id="rId17"/>
    <p:sldId id="264" r:id="rId18"/>
    <p:sldId id="327" r:id="rId19"/>
    <p:sldId id="328" r:id="rId20"/>
    <p:sldId id="295" r:id="rId21"/>
    <p:sldId id="348" r:id="rId22"/>
    <p:sldId id="269" r:id="rId23"/>
    <p:sldId id="330" r:id="rId24"/>
    <p:sldId id="331" r:id="rId25"/>
    <p:sldId id="332" r:id="rId26"/>
    <p:sldId id="333" r:id="rId27"/>
    <p:sldId id="334" r:id="rId28"/>
    <p:sldId id="349" r:id="rId29"/>
    <p:sldId id="340" r:id="rId30"/>
    <p:sldId id="341" r:id="rId31"/>
    <p:sldId id="335" r:id="rId32"/>
    <p:sldId id="343" r:id="rId33"/>
    <p:sldId id="350" r:id="rId34"/>
    <p:sldId id="336" r:id="rId35"/>
    <p:sldId id="351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0F92"/>
    <a:srgbClr val="FF0066"/>
    <a:srgbClr val="FFF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12" autoAdjust="0"/>
    <p:restoredTop sz="94648"/>
  </p:normalViewPr>
  <p:slideViewPr>
    <p:cSldViewPr snapToGrid="0">
      <p:cViewPr varScale="1">
        <p:scale>
          <a:sx n="77" d="100"/>
          <a:sy n="77" d="100"/>
        </p:scale>
        <p:origin x="55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CA01E-6A35-4FBB-BEE4-0F88052A9D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86375-05B7-475D-AF69-1CD857649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3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5607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24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8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96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34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53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92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617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84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36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9262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93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00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04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44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08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958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814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11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281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&amp;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mạo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“A, An, The”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18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73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037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14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80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45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97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99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86375-05B7-475D-AF69-1CD857649E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3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968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70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54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5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48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0" y="5791605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2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85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8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5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9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55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7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9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3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44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121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1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597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674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51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55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5530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6902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05190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07047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73606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014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51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8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7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44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9834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684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018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18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567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262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5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7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27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9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59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314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738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500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8270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8543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683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61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58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3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01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96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6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32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4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16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064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77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10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804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85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5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23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15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4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1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850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15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9983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8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5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audio" Target="NUL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3307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5971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8779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3349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3852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audio" Target="../media/media1.mp3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23" Type="http://schemas.openxmlformats.org/officeDocument/2006/relationships/image" Target="../media/image19.emf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1.JPG"/><Relationship Id="rId5" Type="http://schemas.openxmlformats.org/officeDocument/2006/relationships/image" Target="../media/image46.jp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0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30.png"/><Relationship Id="rId2" Type="http://schemas.microsoft.com/office/2007/relationships/media" Target="../media/media3.mp3"/><Relationship Id="rId1" Type="http://schemas.openxmlformats.org/officeDocument/2006/relationships/tags" Target="../tags/tag13.xml"/><Relationship Id="rId6" Type="http://schemas.microsoft.com/office/2007/relationships/media" Target="../media/media5.mp3"/><Relationship Id="rId11" Type="http://schemas.openxmlformats.org/officeDocument/2006/relationships/image" Target="../media/image49.JPG"/><Relationship Id="rId5" Type="http://schemas.openxmlformats.org/officeDocument/2006/relationships/audio" Target="../media/media4.mp3"/><Relationship Id="rId10" Type="http://schemas.openxmlformats.org/officeDocument/2006/relationships/image" Target="../media/image48.JPG"/><Relationship Id="rId4" Type="http://schemas.microsoft.com/office/2007/relationships/media" Target="../media/media4.mp3"/><Relationship Id="rId9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audio" Target="../media/media6.mp3"/><Relationship Id="rId7" Type="http://schemas.openxmlformats.org/officeDocument/2006/relationships/notesSlide" Target="../notesSlides/notesSlide13.xml"/><Relationship Id="rId2" Type="http://schemas.microsoft.com/office/2007/relationships/media" Target="../media/media6.mp3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7.mp3"/><Relationship Id="rId10" Type="http://schemas.openxmlformats.org/officeDocument/2006/relationships/image" Target="../media/image50.png"/><Relationship Id="rId4" Type="http://schemas.microsoft.com/office/2007/relationships/media" Target="../media/media7.mp3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audio" Target="../media/media8.mp3"/><Relationship Id="rId7" Type="http://schemas.openxmlformats.org/officeDocument/2006/relationships/notesSlide" Target="../notesSlides/notesSlide14.xml"/><Relationship Id="rId2" Type="http://schemas.microsoft.com/office/2007/relationships/media" Target="../media/media8.mp3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9.mp3"/><Relationship Id="rId10" Type="http://schemas.openxmlformats.org/officeDocument/2006/relationships/image" Target="../media/image50.png"/><Relationship Id="rId4" Type="http://schemas.microsoft.com/office/2007/relationships/media" Target="../media/media9.mp3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audio" Target="../media/media9.mp3"/><Relationship Id="rId18" Type="http://schemas.openxmlformats.org/officeDocument/2006/relationships/image" Target="../media/image52.JPG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12" Type="http://schemas.microsoft.com/office/2007/relationships/media" Target="../media/media9.mp3"/><Relationship Id="rId17" Type="http://schemas.openxmlformats.org/officeDocument/2006/relationships/image" Target="../media/image51.JPG"/><Relationship Id="rId2" Type="http://schemas.microsoft.com/office/2007/relationships/media" Target="../media/media4.mp3"/><Relationship Id="rId16" Type="http://schemas.openxmlformats.org/officeDocument/2006/relationships/image" Target="../media/image49.JPG"/><Relationship Id="rId20" Type="http://schemas.openxmlformats.org/officeDocument/2006/relationships/image" Target="../media/image50.png"/><Relationship Id="rId1" Type="http://schemas.openxmlformats.org/officeDocument/2006/relationships/tags" Target="../tags/tag16.xml"/><Relationship Id="rId6" Type="http://schemas.microsoft.com/office/2007/relationships/media" Target="../media/media6.mp3"/><Relationship Id="rId11" Type="http://schemas.openxmlformats.org/officeDocument/2006/relationships/audio" Target="../media/media8.mp3"/><Relationship Id="rId5" Type="http://schemas.openxmlformats.org/officeDocument/2006/relationships/audio" Target="../media/media5.mp3"/><Relationship Id="rId15" Type="http://schemas.openxmlformats.org/officeDocument/2006/relationships/notesSlide" Target="../notesSlides/notesSlide15.xml"/><Relationship Id="rId10" Type="http://schemas.microsoft.com/office/2007/relationships/media" Target="../media/media8.mp3"/><Relationship Id="rId19" Type="http://schemas.openxmlformats.org/officeDocument/2006/relationships/image" Target="../media/image30.png"/><Relationship Id="rId4" Type="http://schemas.microsoft.com/office/2007/relationships/media" Target="../media/media5.mp3"/><Relationship Id="rId9" Type="http://schemas.openxmlformats.org/officeDocument/2006/relationships/audio" Target="../media/media7.mp3"/><Relationship Id="rId1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1.JPG"/><Relationship Id="rId11" Type="http://schemas.openxmlformats.org/officeDocument/2006/relationships/image" Target="../media/image30.png"/><Relationship Id="rId5" Type="http://schemas.openxmlformats.org/officeDocument/2006/relationships/image" Target="../media/image54.JPG"/><Relationship Id="rId10" Type="http://schemas.openxmlformats.org/officeDocument/2006/relationships/image" Target="../media/image58.JPG"/><Relationship Id="rId4" Type="http://schemas.openxmlformats.org/officeDocument/2006/relationships/audio" Target="../media/audio2.wav"/><Relationship Id="rId9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0.png"/><Relationship Id="rId5" Type="http://schemas.openxmlformats.org/officeDocument/2006/relationships/image" Target="../media/image55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0.png"/><Relationship Id="rId5" Type="http://schemas.openxmlformats.org/officeDocument/2006/relationships/image" Target="../media/image56.JP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0.png"/><Relationship Id="rId5" Type="http://schemas.openxmlformats.org/officeDocument/2006/relationships/image" Target="../media/image57.JP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30.png"/><Relationship Id="rId5" Type="http://schemas.openxmlformats.org/officeDocument/2006/relationships/image" Target="../media/image58.JP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3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63.png"/><Relationship Id="rId11" Type="http://schemas.openxmlformats.org/officeDocument/2006/relationships/image" Target="../media/image30.pn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3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3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71.jpeg"/><Relationship Id="rId5" Type="http://schemas.openxmlformats.org/officeDocument/2006/relationships/image" Target="../media/image68.jpe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9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7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30.png"/><Relationship Id="rId5" Type="http://schemas.openxmlformats.org/officeDocument/2006/relationships/image" Target="../media/image73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32.png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media10.mp3"/><Relationship Id="rId7" Type="http://schemas.openxmlformats.org/officeDocument/2006/relationships/image" Target="../media/image74.jpeg"/><Relationship Id="rId2" Type="http://schemas.microsoft.com/office/2007/relationships/media" Target="../media/media10.mp3"/><Relationship Id="rId1" Type="http://schemas.openxmlformats.org/officeDocument/2006/relationships/tags" Target="../tags/tag31.xml"/><Relationship Id="rId6" Type="http://schemas.openxmlformats.org/officeDocument/2006/relationships/audio" Target="../media/audio1.wav"/><Relationship Id="rId11" Type="http://schemas.openxmlformats.org/officeDocument/2006/relationships/image" Target="../media/image77.pn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76.png"/><Relationship Id="rId14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8.xml"/><Relationship Id="rId18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slide" Target="slide5.xml"/><Relationship Id="rId12" Type="http://schemas.openxmlformats.org/officeDocument/2006/relationships/image" Target="../media/image37.png"/><Relationship Id="rId17" Type="http://schemas.openxmlformats.org/officeDocument/2006/relationships/slide" Target="slide10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png"/><Relationship Id="rId1" Type="http://schemas.openxmlformats.org/officeDocument/2006/relationships/tags" Target="../tags/tag5.xml"/><Relationship Id="rId6" Type="http://schemas.openxmlformats.org/officeDocument/2006/relationships/slide" Target="slide12.xml"/><Relationship Id="rId11" Type="http://schemas.openxmlformats.org/officeDocument/2006/relationships/slide" Target="slide7.xml"/><Relationship Id="rId5" Type="http://schemas.openxmlformats.org/officeDocument/2006/relationships/image" Target="../media/image34.png"/><Relationship Id="rId15" Type="http://schemas.openxmlformats.org/officeDocument/2006/relationships/slide" Target="slide9.xml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slide" Target="slide6.xml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slide" Target="slide4.xml"/><Relationship Id="rId5" Type="http://schemas.openxmlformats.org/officeDocument/2006/relationships/image" Target="../media/image40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1.JPG"/><Relationship Id="rId5" Type="http://schemas.openxmlformats.org/officeDocument/2006/relationships/image" Target="../media/image42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1.JPG"/><Relationship Id="rId5" Type="http://schemas.openxmlformats.org/officeDocument/2006/relationships/image" Target="../media/image43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4.png"/><Relationship Id="rId5" Type="http://schemas.openxmlformats.org/officeDocument/2006/relationships/image" Target="../media/image41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9.xml"/><Relationship Id="rId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1.JPG"/><Relationship Id="rId5" Type="http://schemas.openxmlformats.org/officeDocument/2006/relationships/image" Target="../media/image45.jp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3" y="2098348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3" y="483030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9" y="4532991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4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47948" y="3400479"/>
            <a:ext cx="1615254" cy="3118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8333" y="856521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2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2" y="4927742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29891" y="-209863"/>
            <a:ext cx="8329112" cy="4842564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598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4</a:t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My house</a:t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3 – Task </a:t>
              </a:r>
              <a:r>
                <a:rPr lang="en-US" sz="4000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4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,5,6</a:t>
              </a:r>
              <a:b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572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7" b="17867"/>
          <a:stretch/>
        </p:blipFill>
        <p:spPr bwMode="auto">
          <a:xfrm rot="21480000">
            <a:off x="3829714" y="799962"/>
            <a:ext cx="453257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5698837" y="5189736"/>
            <a:ext cx="1149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rgbClr val="B10F9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pink</a:t>
            </a:r>
            <a:endParaRPr lang="en-US" sz="7200" b="1" dirty="0">
              <a:solidFill>
                <a:srgbClr val="B10F92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2B69D62-9F80-4E00-9BA0-FCA3F964D01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3410200" cy="6838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8DE536-5699-41C3-A325-99463E7B0EC3}"/>
              </a:ext>
            </a:extLst>
          </p:cNvPr>
          <p:cNvSpPr txBox="1"/>
          <p:nvPr/>
        </p:nvSpPr>
        <p:spPr>
          <a:xfrm>
            <a:off x="773923" y="260536"/>
            <a:ext cx="2763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colour is it?</a:t>
            </a:r>
          </a:p>
        </p:txBody>
      </p:sp>
      <p:sp>
        <p:nvSpPr>
          <p:cNvPr id="10" name="Arrow: Left 4">
            <a:hlinkClick r:id="rId7" action="ppaction://hlinksldjump"/>
            <a:extLst>
              <a:ext uri="{FF2B5EF4-FFF2-40B4-BE49-F238E27FC236}">
                <a16:creationId xmlns:a16="http://schemas.microsoft.com/office/drawing/2014/main" id="{59DEC476-39B2-5D4A-9641-B404087CED21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949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373549" y="3324398"/>
            <a:ext cx="85522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4: Listen and repeat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629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97164" y="287757"/>
            <a:ext cx="3729940" cy="549406"/>
            <a:chOff x="397164" y="297088"/>
            <a:chExt cx="3729940" cy="5494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297088"/>
              <a:ext cx="3366198" cy="549406"/>
              <a:chOff x="397164" y="297088"/>
              <a:chExt cx="3366198" cy="549406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3674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4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904631" y="297088"/>
                <a:ext cx="28587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Listen and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4664" y="369409"/>
              <a:ext cx="472440" cy="43434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6267" y="1367751"/>
            <a:ext cx="4849700" cy="344541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AB1D6ED-FF4F-49BC-BDC0-7A8F03EF6E15}"/>
              </a:ext>
            </a:extLst>
          </p:cNvPr>
          <p:cNvGrpSpPr/>
          <p:nvPr/>
        </p:nvGrpSpPr>
        <p:grpSpPr>
          <a:xfrm>
            <a:off x="3654665" y="4991653"/>
            <a:ext cx="3641280" cy="1058747"/>
            <a:chOff x="4446751" y="5403698"/>
            <a:chExt cx="2759637" cy="105874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22A83F-4C30-49D7-9897-7B05C68E5A0B}"/>
                </a:ext>
              </a:extLst>
            </p:cNvPr>
            <p:cNvSpPr txBox="1"/>
            <p:nvPr/>
          </p:nvSpPr>
          <p:spPr>
            <a:xfrm>
              <a:off x="4446751" y="5403698"/>
              <a:ext cx="4251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DBE375-063E-4A4E-8987-DA77697F3733}"/>
                </a:ext>
              </a:extLst>
            </p:cNvPr>
            <p:cNvSpPr txBox="1"/>
            <p:nvPr/>
          </p:nvSpPr>
          <p:spPr>
            <a:xfrm>
              <a:off x="4833153" y="5446782"/>
              <a:ext cx="23732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There’s </a:t>
              </a:r>
              <a:r>
                <a:rPr lang="en-US" sz="3000" b="1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a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ball.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A3187EF-58CB-6E44-B557-30F0077E251E}"/>
              </a:ext>
            </a:extLst>
          </p:cNvPr>
          <p:cNvSpPr/>
          <p:nvPr/>
        </p:nvSpPr>
        <p:spPr>
          <a:xfrm>
            <a:off x="4133902" y="5619512"/>
            <a:ext cx="35279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The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ball is red.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  <p:pic>
        <p:nvPicPr>
          <p:cNvPr id="8" name="4.11.mp3" descr="4.11.mp3">
            <a:hlinkClick r:id="" action="ppaction://media"/>
            <a:extLst>
              <a:ext uri="{FF2B5EF4-FFF2-40B4-BE49-F238E27FC236}">
                <a16:creationId xmlns:a16="http://schemas.microsoft.com/office/drawing/2014/main" id="{B634C09E-4CE0-CE34-1301-AB6DA7B34A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19201" y="287757"/>
            <a:ext cx="621663" cy="621663"/>
          </a:xfrm>
          <a:prstGeom prst="rect">
            <a:avLst/>
          </a:prstGeom>
        </p:spPr>
      </p:pic>
      <p:pic>
        <p:nvPicPr>
          <p:cNvPr id="9" name="4.11-2.mp3" descr="4.11-2.mp3">
            <a:hlinkClick r:id="" action="ppaction://media"/>
            <a:extLst>
              <a:ext uri="{FF2B5EF4-FFF2-40B4-BE49-F238E27FC236}">
                <a16:creationId xmlns:a16="http://schemas.microsoft.com/office/drawing/2014/main" id="{DA649DCA-5A6F-336C-5253-58DA0350908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14240" y="4935763"/>
            <a:ext cx="635000" cy="635000"/>
          </a:xfrm>
          <a:prstGeom prst="rect">
            <a:avLst/>
          </a:prstGeom>
        </p:spPr>
      </p:pic>
      <p:pic>
        <p:nvPicPr>
          <p:cNvPr id="10" name="4.11-3.mp3" descr="4.11-3.mp3">
            <a:hlinkClick r:id="" action="ppaction://media"/>
            <a:extLst>
              <a:ext uri="{FF2B5EF4-FFF2-40B4-BE49-F238E27FC236}">
                <a16:creationId xmlns:a16="http://schemas.microsoft.com/office/drawing/2014/main" id="{011DB389-AB5D-0868-270E-4C105400B37C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97307" y="5619512"/>
            <a:ext cx="651933" cy="651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247" y="903087"/>
            <a:ext cx="5371945" cy="380123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AB1D6ED-FF4F-49BC-BDC0-7A8F03EF6E15}"/>
              </a:ext>
            </a:extLst>
          </p:cNvPr>
          <p:cNvGrpSpPr/>
          <p:nvPr/>
        </p:nvGrpSpPr>
        <p:grpSpPr>
          <a:xfrm>
            <a:off x="3265714" y="4929567"/>
            <a:ext cx="4668177" cy="1073550"/>
            <a:chOff x="4477195" y="5388895"/>
            <a:chExt cx="3666825" cy="10735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22A83F-4C30-49D7-9897-7B05C68E5A0B}"/>
                </a:ext>
              </a:extLst>
            </p:cNvPr>
            <p:cNvSpPr txBox="1"/>
            <p:nvPr/>
          </p:nvSpPr>
          <p:spPr>
            <a:xfrm>
              <a:off x="4477195" y="5388895"/>
              <a:ext cx="4251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DBE375-063E-4A4E-8987-DA77697F3733}"/>
                </a:ext>
              </a:extLst>
            </p:cNvPr>
            <p:cNvSpPr txBox="1"/>
            <p:nvPr/>
          </p:nvSpPr>
          <p:spPr>
            <a:xfrm>
              <a:off x="4833152" y="5446782"/>
              <a:ext cx="33108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There’s </a:t>
              </a:r>
              <a:r>
                <a:rPr lang="en-US" sz="3000" b="1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an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elephant.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A8EF97A-8661-3549-B8A2-2E8D3063FB48}"/>
              </a:ext>
            </a:extLst>
          </p:cNvPr>
          <p:cNvSpPr/>
          <p:nvPr/>
        </p:nvSpPr>
        <p:spPr>
          <a:xfrm>
            <a:off x="3611028" y="5678031"/>
            <a:ext cx="49212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The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elephant is young.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  <p:pic>
        <p:nvPicPr>
          <p:cNvPr id="3" name="4.11-4.mp3" descr="4.11-4.mp3">
            <a:hlinkClick r:id="" action="ppaction://media"/>
            <a:extLst>
              <a:ext uri="{FF2B5EF4-FFF2-40B4-BE49-F238E27FC236}">
                <a16:creationId xmlns:a16="http://schemas.microsoft.com/office/drawing/2014/main" id="{3171CE17-474B-CAC3-4335-3D700D7F58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61654" y="5008801"/>
            <a:ext cx="601133" cy="601133"/>
          </a:xfrm>
          <a:prstGeom prst="rect">
            <a:avLst/>
          </a:prstGeom>
        </p:spPr>
      </p:pic>
      <p:pic>
        <p:nvPicPr>
          <p:cNvPr id="4" name="4.11-5.mp3" descr="4.11-5.mp3">
            <a:hlinkClick r:id="" action="ppaction://media"/>
            <a:extLst>
              <a:ext uri="{FF2B5EF4-FFF2-40B4-BE49-F238E27FC236}">
                <a16:creationId xmlns:a16="http://schemas.microsoft.com/office/drawing/2014/main" id="{60CA4F5B-7EB2-44C0-3DCB-E2C5718DBA8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45042" y="5678031"/>
            <a:ext cx="631581" cy="631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20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40F22-F67A-4D33-8654-1F206AD2A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42" y="1055077"/>
            <a:ext cx="5848140" cy="370148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AB1D6ED-FF4F-49BC-BDC0-7A8F03EF6E15}"/>
              </a:ext>
            </a:extLst>
          </p:cNvPr>
          <p:cNvGrpSpPr/>
          <p:nvPr/>
        </p:nvGrpSpPr>
        <p:grpSpPr>
          <a:xfrm>
            <a:off x="3785837" y="4944187"/>
            <a:ext cx="3467240" cy="611885"/>
            <a:chOff x="4495825" y="5388895"/>
            <a:chExt cx="3062433" cy="61188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22A83F-4C30-49D7-9897-7B05C68E5A0B}"/>
                </a:ext>
              </a:extLst>
            </p:cNvPr>
            <p:cNvSpPr txBox="1"/>
            <p:nvPr/>
          </p:nvSpPr>
          <p:spPr>
            <a:xfrm>
              <a:off x="4495825" y="5388895"/>
              <a:ext cx="4251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DBE375-063E-4A4E-8987-DA77697F3733}"/>
                </a:ext>
              </a:extLst>
            </p:cNvPr>
            <p:cNvSpPr txBox="1"/>
            <p:nvPr/>
          </p:nvSpPr>
          <p:spPr>
            <a:xfrm>
              <a:off x="4833152" y="5446782"/>
              <a:ext cx="27251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There’s </a:t>
              </a:r>
              <a:r>
                <a:rPr lang="en-US" sz="3000" b="1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a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game.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1893EEB-7C1C-664A-B325-30D3B0A2DDFE}"/>
              </a:ext>
            </a:extLst>
          </p:cNvPr>
          <p:cNvSpPr/>
          <p:nvPr/>
        </p:nvSpPr>
        <p:spPr>
          <a:xfrm>
            <a:off x="4167753" y="5525294"/>
            <a:ext cx="324319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The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game is cool.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  <p:pic>
        <p:nvPicPr>
          <p:cNvPr id="3" name="4.11-6.mp3" descr="4.11-6.mp3">
            <a:hlinkClick r:id="" action="ppaction://media"/>
            <a:extLst>
              <a:ext uri="{FF2B5EF4-FFF2-40B4-BE49-F238E27FC236}">
                <a16:creationId xmlns:a16="http://schemas.microsoft.com/office/drawing/2014/main" id="{B25E11EB-F59B-A716-0B96-74CA4CEBB3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4550" y="4944187"/>
            <a:ext cx="618067" cy="618067"/>
          </a:xfrm>
          <a:prstGeom prst="rect">
            <a:avLst/>
          </a:prstGeom>
        </p:spPr>
      </p:pic>
      <p:pic>
        <p:nvPicPr>
          <p:cNvPr id="4" name="4.11-7.mp3" descr="4.11-7.mp3">
            <a:hlinkClick r:id="" action="ppaction://media"/>
            <a:extLst>
              <a:ext uri="{FF2B5EF4-FFF2-40B4-BE49-F238E27FC236}">
                <a16:creationId xmlns:a16="http://schemas.microsoft.com/office/drawing/2014/main" id="{F7F1E470-CD22-E9EF-8501-7AD77253D30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37616" y="5562254"/>
            <a:ext cx="651933" cy="651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5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B3854E3-50CA-43C3-9C20-5BA9AA6368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906" y="1528525"/>
            <a:ext cx="3548461" cy="252096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02651AA-7F94-4D1C-9F72-17932B9396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0086" y="1528525"/>
            <a:ext cx="3648605" cy="252096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798796D-861A-4E70-9FD5-D60FD506FC3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8410" y="1528525"/>
            <a:ext cx="3669006" cy="252096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17AD1A8-63E3-2945-98DF-F8766DCC0BEC}"/>
              </a:ext>
            </a:extLst>
          </p:cNvPr>
          <p:cNvGrpSpPr/>
          <p:nvPr/>
        </p:nvGrpSpPr>
        <p:grpSpPr>
          <a:xfrm>
            <a:off x="541615" y="4162117"/>
            <a:ext cx="2976743" cy="566304"/>
            <a:chOff x="4446751" y="5403698"/>
            <a:chExt cx="2759637" cy="56630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758A4E-89EC-954E-9A2B-8539B71FA250}"/>
                </a:ext>
              </a:extLst>
            </p:cNvPr>
            <p:cNvSpPr txBox="1"/>
            <p:nvPr/>
          </p:nvSpPr>
          <p:spPr>
            <a:xfrm>
              <a:off x="4446751" y="5403698"/>
              <a:ext cx="4251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8C123D-E338-CB43-89E2-09FB90E20C2D}"/>
                </a:ext>
              </a:extLst>
            </p:cNvPr>
            <p:cNvSpPr txBox="1"/>
            <p:nvPr/>
          </p:nvSpPr>
          <p:spPr>
            <a:xfrm>
              <a:off x="4833153" y="5446782"/>
              <a:ext cx="2373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There’s </a:t>
              </a:r>
              <a:r>
                <a:rPr lang="en-US" sz="2800" b="1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a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ball.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6E92E02-5C6A-6642-B70F-99B30AB7BD8A}"/>
              </a:ext>
            </a:extLst>
          </p:cNvPr>
          <p:cNvSpPr/>
          <p:nvPr/>
        </p:nvSpPr>
        <p:spPr>
          <a:xfrm>
            <a:off x="1000176" y="4789976"/>
            <a:ext cx="2704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  <a:latin typeface="Comic Sans MS" panose="030F0702030302020204" pitchFamily="66" charset="0"/>
              </a:rPr>
              <a:t>The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ball is red.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B5330A-6A77-D54B-A851-50E178A52597}"/>
              </a:ext>
            </a:extLst>
          </p:cNvPr>
          <p:cNvGrpSpPr/>
          <p:nvPr/>
        </p:nvGrpSpPr>
        <p:grpSpPr>
          <a:xfrm>
            <a:off x="4320669" y="4205201"/>
            <a:ext cx="3955302" cy="581107"/>
            <a:chOff x="4477195" y="5388895"/>
            <a:chExt cx="3666825" cy="58110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BCD686-5C58-FD4B-992A-BF39576873E1}"/>
                </a:ext>
              </a:extLst>
            </p:cNvPr>
            <p:cNvSpPr txBox="1"/>
            <p:nvPr/>
          </p:nvSpPr>
          <p:spPr>
            <a:xfrm>
              <a:off x="4477195" y="5388895"/>
              <a:ext cx="4251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09812D-3B55-0043-A7E2-94D0D652D76A}"/>
                </a:ext>
              </a:extLst>
            </p:cNvPr>
            <p:cNvSpPr txBox="1"/>
            <p:nvPr/>
          </p:nvSpPr>
          <p:spPr>
            <a:xfrm>
              <a:off x="4833152" y="5446782"/>
              <a:ext cx="3310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There’s </a:t>
              </a:r>
              <a:r>
                <a:rPr lang="en-US" sz="2800" b="1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an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elephant.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4BBCDC5-E6BF-1043-8B90-9BE7AD8FFEBC}"/>
              </a:ext>
            </a:extLst>
          </p:cNvPr>
          <p:cNvSpPr/>
          <p:nvPr/>
        </p:nvSpPr>
        <p:spPr>
          <a:xfrm>
            <a:off x="4704630" y="4953665"/>
            <a:ext cx="3903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  <a:latin typeface="Comic Sans MS" panose="030F0702030302020204" pitchFamily="66" charset="0"/>
              </a:rPr>
              <a:t>The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elephant is young.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AE4DE05-9B67-0A4A-ADC2-7010400C0FA1}"/>
              </a:ext>
            </a:extLst>
          </p:cNvPr>
          <p:cNvGrpSpPr/>
          <p:nvPr/>
        </p:nvGrpSpPr>
        <p:grpSpPr>
          <a:xfrm>
            <a:off x="8106924" y="4172649"/>
            <a:ext cx="3467240" cy="581107"/>
            <a:chOff x="4495825" y="5388895"/>
            <a:chExt cx="3062433" cy="58110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E2941E5-D34C-1D4A-A6CC-71A7761003F4}"/>
                </a:ext>
              </a:extLst>
            </p:cNvPr>
            <p:cNvSpPr txBox="1"/>
            <p:nvPr/>
          </p:nvSpPr>
          <p:spPr>
            <a:xfrm>
              <a:off x="4495825" y="5388895"/>
              <a:ext cx="4251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032B7C0-392D-DA49-AAD5-7C7A3BC5C487}"/>
                </a:ext>
              </a:extLst>
            </p:cNvPr>
            <p:cNvSpPr txBox="1"/>
            <p:nvPr/>
          </p:nvSpPr>
          <p:spPr>
            <a:xfrm>
              <a:off x="4833152" y="5446782"/>
              <a:ext cx="2725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There’s </a:t>
              </a:r>
              <a:r>
                <a:rPr lang="en-US" sz="2800" b="1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a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game.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4A2852CF-5424-8D4E-A144-92EE926C251F}"/>
              </a:ext>
            </a:extLst>
          </p:cNvPr>
          <p:cNvSpPr/>
          <p:nvPr/>
        </p:nvSpPr>
        <p:spPr>
          <a:xfrm>
            <a:off x="8488840" y="4753756"/>
            <a:ext cx="3041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  <a:latin typeface="Comic Sans MS" panose="030F0702030302020204" pitchFamily="66" charset="0"/>
              </a:rPr>
              <a:t>The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game is cool.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  <p:pic>
        <p:nvPicPr>
          <p:cNvPr id="2" name="4.11-2.mp3" descr="4.11-2.mp3">
            <a:hlinkClick r:id="" action="ppaction://media"/>
            <a:extLst>
              <a:ext uri="{FF2B5EF4-FFF2-40B4-BE49-F238E27FC236}">
                <a16:creationId xmlns:a16="http://schemas.microsoft.com/office/drawing/2014/main" id="{4C7375DB-489E-4FBC-5A3B-31E7069807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26124" y="4202043"/>
            <a:ext cx="618067" cy="618067"/>
          </a:xfrm>
          <a:prstGeom prst="rect">
            <a:avLst/>
          </a:prstGeom>
        </p:spPr>
      </p:pic>
      <p:pic>
        <p:nvPicPr>
          <p:cNvPr id="3" name="4.11-3.mp3" descr="4.11-3.mp3">
            <a:hlinkClick r:id="" action="ppaction://media"/>
            <a:extLst>
              <a:ext uri="{FF2B5EF4-FFF2-40B4-BE49-F238E27FC236}">
                <a16:creationId xmlns:a16="http://schemas.microsoft.com/office/drawing/2014/main" id="{DE49290A-B96F-5497-484B-05D7EA1B29B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26124" y="4836416"/>
            <a:ext cx="609600" cy="609600"/>
          </a:xfrm>
          <a:prstGeom prst="rect">
            <a:avLst/>
          </a:prstGeom>
        </p:spPr>
      </p:pic>
      <p:pic>
        <p:nvPicPr>
          <p:cNvPr id="4" name="4.11-4.mp3" descr="4.11-4.mp3">
            <a:hlinkClick r:id="" action="ppaction://media"/>
            <a:extLst>
              <a:ext uri="{FF2B5EF4-FFF2-40B4-BE49-F238E27FC236}">
                <a16:creationId xmlns:a16="http://schemas.microsoft.com/office/drawing/2014/main" id="{A6F16619-8163-B0DD-D034-B4568B859AE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60082" y="4567961"/>
            <a:ext cx="651933" cy="651933"/>
          </a:xfrm>
          <a:prstGeom prst="rect">
            <a:avLst/>
          </a:prstGeom>
        </p:spPr>
      </p:pic>
      <p:pic>
        <p:nvPicPr>
          <p:cNvPr id="5" name="4.11-5.mp3" descr="4.11-5.mp3">
            <a:hlinkClick r:id="" action="ppaction://media"/>
            <a:extLst>
              <a:ext uri="{FF2B5EF4-FFF2-40B4-BE49-F238E27FC236}">
                <a16:creationId xmlns:a16="http://schemas.microsoft.com/office/drawing/2014/main" id="{E499E2AC-8339-CACD-E930-D7D44E1C23B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60081" y="5329475"/>
            <a:ext cx="651933" cy="651933"/>
          </a:xfrm>
          <a:prstGeom prst="rect">
            <a:avLst/>
          </a:prstGeom>
        </p:spPr>
      </p:pic>
      <p:pic>
        <p:nvPicPr>
          <p:cNvPr id="6" name="4.11-6.mp3" descr="4.11-6.mp3">
            <a:hlinkClick r:id="" action="ppaction://media"/>
            <a:extLst>
              <a:ext uri="{FF2B5EF4-FFF2-40B4-BE49-F238E27FC236}">
                <a16:creationId xmlns:a16="http://schemas.microsoft.com/office/drawing/2014/main" id="{14E3C3CD-6AE2-C2A2-1559-DB3A60219A48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7028" y="4168177"/>
            <a:ext cx="651933" cy="651933"/>
          </a:xfrm>
          <a:prstGeom prst="rect">
            <a:avLst/>
          </a:prstGeom>
        </p:spPr>
      </p:pic>
      <p:pic>
        <p:nvPicPr>
          <p:cNvPr id="7" name="4.11-7.mp3" descr="4.11-7.mp3">
            <a:hlinkClick r:id="" action="ppaction://media"/>
            <a:extLst>
              <a:ext uri="{FF2B5EF4-FFF2-40B4-BE49-F238E27FC236}">
                <a16:creationId xmlns:a16="http://schemas.microsoft.com/office/drawing/2014/main" id="{DCF5BADF-0AE0-E1EC-C8F2-3B96A5C47BF9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7429" y="4694489"/>
            <a:ext cx="685800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7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2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4" grpId="0"/>
      <p:bldP spid="30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5: Look and say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52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417261" y="284485"/>
            <a:ext cx="2626428" cy="769441"/>
            <a:chOff x="397164" y="323274"/>
            <a:chExt cx="2626428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21792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Look and say.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2974F1-5E78-4999-AE96-5DC7C21D2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634" y="1245358"/>
            <a:ext cx="3309682" cy="201282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673C29-CAAA-42CC-9253-C755EB9D0DD8}"/>
              </a:ext>
            </a:extLst>
          </p:cNvPr>
          <p:cNvGrpSpPr/>
          <p:nvPr/>
        </p:nvGrpSpPr>
        <p:grpSpPr>
          <a:xfrm>
            <a:off x="1468764" y="3297266"/>
            <a:ext cx="2329421" cy="584775"/>
            <a:chOff x="1318131" y="3192728"/>
            <a:chExt cx="2329421" cy="5847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BE27B9-91AF-45D6-AAAA-CE909ECA96D4}"/>
                </a:ext>
              </a:extLst>
            </p:cNvPr>
            <p:cNvSpPr txBox="1"/>
            <p:nvPr/>
          </p:nvSpPr>
          <p:spPr>
            <a:xfrm>
              <a:off x="1318131" y="3192728"/>
              <a:ext cx="4585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1">
                      <a:lumMod val="95000"/>
                      <a:lumOff val="5000"/>
                    </a:schemeClr>
                  </a:solidFill>
                  <a:latin typeface=".VnVogue" panose="020B7200000000000000" pitchFamily="34" charset="0"/>
                </a:rPr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CFABC3-EAD7-438E-A2EB-E9A84EEB0759}"/>
                </a:ext>
              </a:extLst>
            </p:cNvPr>
            <p:cNvSpPr txBox="1"/>
            <p:nvPr/>
          </p:nvSpPr>
          <p:spPr>
            <a:xfrm>
              <a:off x="1734932" y="3235812"/>
              <a:ext cx="19126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car / blue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F3CB8F-94B0-4334-A391-E8B26C5AA4A0}"/>
              </a:ext>
            </a:extLst>
          </p:cNvPr>
          <p:cNvGrpSpPr/>
          <p:nvPr/>
        </p:nvGrpSpPr>
        <p:grpSpPr>
          <a:xfrm>
            <a:off x="4589061" y="1455866"/>
            <a:ext cx="3410200" cy="1225417"/>
            <a:chOff x="4207224" y="1507735"/>
            <a:chExt cx="3410200" cy="1225417"/>
          </a:xfrm>
        </p:grpSpPr>
        <p:pic>
          <p:nvPicPr>
            <p:cNvPr id="36" name="Picture 3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F9DA4C74-0DA5-4F8F-95A1-3A6C9929B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07224" y="1507735"/>
              <a:ext cx="3410200" cy="122541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80DEF6D-D6AB-41CE-B470-4F6B49845C21}"/>
                </a:ext>
              </a:extLst>
            </p:cNvPr>
            <p:cNvSpPr txBox="1"/>
            <p:nvPr/>
          </p:nvSpPr>
          <p:spPr>
            <a:xfrm>
              <a:off x="4574575" y="1658778"/>
              <a:ext cx="27636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There’s </a:t>
              </a:r>
              <a:r>
                <a:rPr lang="en-US" sz="2700" b="1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a</a:t>
              </a:r>
              <a:r>
                <a:rPr lang="en-US" sz="27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car.</a:t>
              </a:r>
            </a:p>
            <a:p>
              <a:r>
                <a:rPr lang="en-US" sz="2700" b="1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The</a:t>
              </a:r>
              <a:r>
                <a:rPr lang="en-US" sz="27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car is blue.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1F1C590-0FB7-416F-9803-00453B67C4C5}"/>
              </a:ext>
            </a:extLst>
          </p:cNvPr>
          <p:cNvGrpSpPr/>
          <p:nvPr/>
        </p:nvGrpSpPr>
        <p:grpSpPr>
          <a:xfrm>
            <a:off x="8300006" y="1263831"/>
            <a:ext cx="3294144" cy="2599739"/>
            <a:chOff x="3556724" y="1443094"/>
            <a:chExt cx="4368604" cy="344770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EB93D0C-44E6-4C76-B155-AC9189173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6724" y="1443094"/>
              <a:ext cx="4368604" cy="2669355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8738B88-CE05-4247-B65E-471600837804}"/>
                </a:ext>
              </a:extLst>
            </p:cNvPr>
            <p:cNvGrpSpPr/>
            <p:nvPr/>
          </p:nvGrpSpPr>
          <p:grpSpPr>
            <a:xfrm>
              <a:off x="4264983" y="4112450"/>
              <a:ext cx="3419957" cy="778347"/>
              <a:chOff x="1032670" y="3145160"/>
              <a:chExt cx="3419957" cy="778347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04E6068-E8E5-4F08-A2AD-438CAAC4B17F}"/>
                  </a:ext>
                </a:extLst>
              </p:cNvPr>
              <p:cNvSpPr txBox="1"/>
              <p:nvPr/>
            </p:nvSpPr>
            <p:spPr>
              <a:xfrm>
                <a:off x="1032670" y="3145160"/>
                <a:ext cx="458561" cy="775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2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68AC925-A5DC-4C9B-80CA-17620004C17D}"/>
                  </a:ext>
                </a:extLst>
              </p:cNvPr>
              <p:cNvSpPr txBox="1"/>
              <p:nvPr/>
            </p:nvSpPr>
            <p:spPr>
              <a:xfrm>
                <a:off x="1517936" y="3229626"/>
                <a:ext cx="2934691" cy="693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doll / red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C1FC318-2B11-4E89-8F16-861DD453EF02}"/>
              </a:ext>
            </a:extLst>
          </p:cNvPr>
          <p:cNvGrpSpPr/>
          <p:nvPr/>
        </p:nvGrpSpPr>
        <p:grpSpPr>
          <a:xfrm>
            <a:off x="986320" y="4153495"/>
            <a:ext cx="3271314" cy="2436085"/>
            <a:chOff x="986320" y="4153495"/>
            <a:chExt cx="3271314" cy="243608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AD9FAC8-F554-4327-B9A2-8AD864954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320" y="4153495"/>
              <a:ext cx="3271313" cy="1894995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1143253-B092-4414-A5F7-83ECAF21D21B}"/>
                </a:ext>
              </a:extLst>
            </p:cNvPr>
            <p:cNvGrpSpPr/>
            <p:nvPr/>
          </p:nvGrpSpPr>
          <p:grpSpPr>
            <a:xfrm>
              <a:off x="986320" y="6004805"/>
              <a:ext cx="3271314" cy="584775"/>
              <a:chOff x="-1637952" y="4762913"/>
              <a:chExt cx="2997844" cy="584775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6D10836-6CD3-4A61-B74A-DB1140DE326B}"/>
                  </a:ext>
                </a:extLst>
              </p:cNvPr>
              <p:cNvSpPr txBox="1"/>
              <p:nvPr/>
            </p:nvSpPr>
            <p:spPr>
              <a:xfrm>
                <a:off x="-1637952" y="4762913"/>
                <a:ext cx="4585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3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CE83E9F-392B-4419-AEFE-EB263AC80394}"/>
                  </a:ext>
                </a:extLst>
              </p:cNvPr>
              <p:cNvSpPr txBox="1"/>
              <p:nvPr/>
            </p:nvSpPr>
            <p:spPr>
              <a:xfrm>
                <a:off x="-1355432" y="4816442"/>
                <a:ext cx="27153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teddy bear / white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16E9AFC-FCAF-457A-BC46-96889C1E6FF5}"/>
              </a:ext>
            </a:extLst>
          </p:cNvPr>
          <p:cNvGrpSpPr/>
          <p:nvPr/>
        </p:nvGrpSpPr>
        <p:grpSpPr>
          <a:xfrm>
            <a:off x="4706632" y="4153495"/>
            <a:ext cx="3297607" cy="2454556"/>
            <a:chOff x="4031516" y="2509869"/>
            <a:chExt cx="3297607" cy="245455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63D988-53FF-463C-B7D7-955595466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1516" y="2509869"/>
              <a:ext cx="3297607" cy="1894995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E4C5DB1-7021-4B6D-B687-4CF473A75288}"/>
                </a:ext>
              </a:extLst>
            </p:cNvPr>
            <p:cNvGrpSpPr/>
            <p:nvPr/>
          </p:nvGrpSpPr>
          <p:grpSpPr>
            <a:xfrm>
              <a:off x="4236994" y="4379650"/>
              <a:ext cx="2935653" cy="584775"/>
              <a:chOff x="1563354" y="3021962"/>
              <a:chExt cx="2935653" cy="58477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484C8D5-A16C-450F-85DC-9C0683CFEEF6}"/>
                  </a:ext>
                </a:extLst>
              </p:cNvPr>
              <p:cNvSpPr txBox="1"/>
              <p:nvPr/>
            </p:nvSpPr>
            <p:spPr>
              <a:xfrm>
                <a:off x="1563354" y="3021962"/>
                <a:ext cx="3573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4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A4047-5E0D-4942-AA8C-205A1C0BD3FD}"/>
                  </a:ext>
                </a:extLst>
              </p:cNvPr>
              <p:cNvSpPr txBox="1"/>
              <p:nvPr/>
            </p:nvSpPr>
            <p:spPr>
              <a:xfrm>
                <a:off x="1980154" y="3065046"/>
                <a:ext cx="25188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Elephant / nice</a:t>
                </a: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E49DB34-0A31-409A-B2B5-2920D97CC318}"/>
              </a:ext>
            </a:extLst>
          </p:cNvPr>
          <p:cNvGrpSpPr/>
          <p:nvPr/>
        </p:nvGrpSpPr>
        <p:grpSpPr>
          <a:xfrm>
            <a:off x="8316304" y="4141250"/>
            <a:ext cx="3277846" cy="2448931"/>
            <a:chOff x="8296207" y="3974361"/>
            <a:chExt cx="3277846" cy="2448931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6CBD7F0-1BD2-4D2B-8F29-4A2CAAA71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6207" y="3974361"/>
              <a:ext cx="3277846" cy="1907240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0328066-4F99-414B-9516-12B564F5D81D}"/>
                </a:ext>
              </a:extLst>
            </p:cNvPr>
            <p:cNvGrpSpPr/>
            <p:nvPr/>
          </p:nvGrpSpPr>
          <p:grpSpPr>
            <a:xfrm>
              <a:off x="8813971" y="5838517"/>
              <a:ext cx="2361027" cy="584775"/>
              <a:chOff x="5594445" y="4652777"/>
              <a:chExt cx="2361027" cy="584775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A0E1862-A7AC-4425-A064-333CEC298E27}"/>
                  </a:ext>
                </a:extLst>
              </p:cNvPr>
              <p:cNvSpPr txBox="1"/>
              <p:nvPr/>
            </p:nvSpPr>
            <p:spPr>
              <a:xfrm>
                <a:off x="5594445" y="4652777"/>
                <a:ext cx="4585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5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6A3E767-FCEE-4851-8BED-FBB413295D04}"/>
                  </a:ext>
                </a:extLst>
              </p:cNvPr>
              <p:cNvSpPr txBox="1"/>
              <p:nvPr/>
            </p:nvSpPr>
            <p:spPr>
              <a:xfrm>
                <a:off x="6053006" y="4695861"/>
                <a:ext cx="19024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TV / great</a:t>
                </a:r>
              </a:p>
            </p:txBody>
          </p:sp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747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D432CCD-E75A-4896-809E-DEFCFE08A22F}"/>
              </a:ext>
            </a:extLst>
          </p:cNvPr>
          <p:cNvGrpSpPr/>
          <p:nvPr/>
        </p:nvGrpSpPr>
        <p:grpSpPr>
          <a:xfrm>
            <a:off x="3822167" y="1433046"/>
            <a:ext cx="4547664" cy="3412052"/>
            <a:chOff x="3556724" y="1443094"/>
            <a:chExt cx="4547664" cy="34120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F14703-E387-4B84-8DCC-A54A98DA3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6724" y="1443094"/>
              <a:ext cx="4547664" cy="2765721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FD40048-C59D-4D90-9D9C-105F9BEE5A46}"/>
                </a:ext>
              </a:extLst>
            </p:cNvPr>
            <p:cNvGrpSpPr/>
            <p:nvPr/>
          </p:nvGrpSpPr>
          <p:grpSpPr>
            <a:xfrm>
              <a:off x="4650984" y="4208815"/>
              <a:ext cx="2891141" cy="646331"/>
              <a:chOff x="1418671" y="3241525"/>
              <a:chExt cx="2891141" cy="64633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D23C0B-7312-479B-8D0D-B14C800523FB}"/>
                  </a:ext>
                </a:extLst>
              </p:cNvPr>
              <p:cNvSpPr txBox="1"/>
              <p:nvPr/>
            </p:nvSpPr>
            <p:spPr>
              <a:xfrm>
                <a:off x="1418671" y="3241525"/>
                <a:ext cx="4585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919FD0-7660-46C4-8358-5107F4E89E07}"/>
                  </a:ext>
                </a:extLst>
              </p:cNvPr>
              <p:cNvSpPr txBox="1"/>
              <p:nvPr/>
            </p:nvSpPr>
            <p:spPr>
              <a:xfrm>
                <a:off x="1877231" y="3303081"/>
                <a:ext cx="243258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doll / red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40A4914-4A04-4FBE-9C50-BB4937ABC426}"/>
              </a:ext>
            </a:extLst>
          </p:cNvPr>
          <p:cNvSpPr txBox="1"/>
          <p:nvPr/>
        </p:nvSpPr>
        <p:spPr>
          <a:xfrm>
            <a:off x="3246332" y="5056113"/>
            <a:ext cx="5981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There’s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200" dirty="0">
                <a:latin typeface="Comic Sans MS" panose="030F0702030302020204" pitchFamily="66" charset="0"/>
              </a:rPr>
              <a:t> doll.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n-US" sz="3200" dirty="0">
                <a:latin typeface="Comic Sans MS" panose="030F0702030302020204" pitchFamily="66" charset="0"/>
              </a:rPr>
              <a:t> doll is red.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398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174A61C-1B98-40C6-AFD9-6F63C8722FBB}"/>
              </a:ext>
            </a:extLst>
          </p:cNvPr>
          <p:cNvGrpSpPr/>
          <p:nvPr/>
        </p:nvGrpSpPr>
        <p:grpSpPr>
          <a:xfrm>
            <a:off x="3815145" y="1403375"/>
            <a:ext cx="5178129" cy="3546946"/>
            <a:chOff x="3520787" y="1534005"/>
            <a:chExt cx="5178129" cy="35469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22D1D5-0AE4-4C43-B0EC-13AD13000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20787" y="1534005"/>
              <a:ext cx="4824869" cy="2698854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CE93647-144C-4936-A12C-8B024AC03F92}"/>
                </a:ext>
              </a:extLst>
            </p:cNvPr>
            <p:cNvGrpSpPr/>
            <p:nvPr/>
          </p:nvGrpSpPr>
          <p:grpSpPr>
            <a:xfrm>
              <a:off x="4212063" y="4434620"/>
              <a:ext cx="4486853" cy="646331"/>
              <a:chOff x="1318131" y="3192728"/>
              <a:chExt cx="4111768" cy="64633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79A5D5-298B-48E1-9C01-C4040C53D2EF}"/>
                  </a:ext>
                </a:extLst>
              </p:cNvPr>
              <p:cNvSpPr txBox="1"/>
              <p:nvPr/>
            </p:nvSpPr>
            <p:spPr>
              <a:xfrm>
                <a:off x="1318131" y="3192728"/>
                <a:ext cx="4585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8C0A7D-4D4E-4662-BB73-21F35C5E88E5}"/>
                  </a:ext>
                </a:extLst>
              </p:cNvPr>
              <p:cNvSpPr txBox="1"/>
              <p:nvPr/>
            </p:nvSpPr>
            <p:spPr>
              <a:xfrm>
                <a:off x="1734931" y="3235812"/>
                <a:ext cx="36949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teddy bear / white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8350283-68CF-4435-A5C5-BFFD3A0AEF7A}"/>
              </a:ext>
            </a:extLst>
          </p:cNvPr>
          <p:cNvSpPr txBox="1"/>
          <p:nvPr/>
        </p:nvSpPr>
        <p:spPr>
          <a:xfrm>
            <a:off x="1935770" y="5152082"/>
            <a:ext cx="910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There’s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200" dirty="0">
                <a:latin typeface="Comic Sans MS" panose="030F0702030302020204" pitchFamily="66" charset="0"/>
              </a:rPr>
              <a:t> teddy bear.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n-US" sz="3200" dirty="0">
                <a:latin typeface="Comic Sans MS" panose="030F0702030302020204" pitchFamily="66" charset="0"/>
              </a:rPr>
              <a:t> teddy bear is white.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1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31652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82" y="253371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252495" y="3354742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Play the brain gym</a:t>
            </a:r>
            <a:endParaRPr kumimoji="0" lang="en-US" sz="35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/>
              <a:sym typeface="Arial"/>
            </a:endParaRP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85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DF9CA10-0B38-4044-A39A-BBAC008C26F7}"/>
              </a:ext>
            </a:extLst>
          </p:cNvPr>
          <p:cNvGrpSpPr/>
          <p:nvPr/>
        </p:nvGrpSpPr>
        <p:grpSpPr>
          <a:xfrm>
            <a:off x="4108330" y="1508465"/>
            <a:ext cx="4747500" cy="3688282"/>
            <a:chOff x="3311278" y="1508465"/>
            <a:chExt cx="4747500" cy="36882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28F128-E566-43D3-8425-A90EB8FDD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11278" y="1508465"/>
              <a:ext cx="4747500" cy="2897825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A5159C-7D78-4888-94CF-2D5CA76EC58C}"/>
                </a:ext>
              </a:extLst>
            </p:cNvPr>
            <p:cNvGrpSpPr/>
            <p:nvPr/>
          </p:nvGrpSpPr>
          <p:grpSpPr>
            <a:xfrm>
              <a:off x="3991771" y="4550416"/>
              <a:ext cx="3649417" cy="646331"/>
              <a:chOff x="1318131" y="3192728"/>
              <a:chExt cx="3649417" cy="64633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B92425-5696-4345-8D30-89EB792A3DE9}"/>
                  </a:ext>
                </a:extLst>
              </p:cNvPr>
              <p:cNvSpPr txBox="1"/>
              <p:nvPr/>
            </p:nvSpPr>
            <p:spPr>
              <a:xfrm>
                <a:off x="1318131" y="3192728"/>
                <a:ext cx="4585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4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A9FA48-883F-4798-9525-9693E12AAA39}"/>
                  </a:ext>
                </a:extLst>
              </p:cNvPr>
              <p:cNvSpPr txBox="1"/>
              <p:nvPr/>
            </p:nvSpPr>
            <p:spPr>
              <a:xfrm>
                <a:off x="1734932" y="3235812"/>
                <a:ext cx="32326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Elephant / nice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5DD1E0-738D-4474-B90F-BFE0FF296767}"/>
              </a:ext>
            </a:extLst>
          </p:cNvPr>
          <p:cNvSpPr txBox="1"/>
          <p:nvPr/>
        </p:nvSpPr>
        <p:spPr>
          <a:xfrm>
            <a:off x="2778197" y="5344247"/>
            <a:ext cx="8087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There’s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sz="3200" dirty="0">
                <a:latin typeface="Comic Sans MS" panose="030F0702030302020204" pitchFamily="66" charset="0"/>
              </a:rPr>
              <a:t> elephant.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n-US" sz="3200" dirty="0">
                <a:latin typeface="Comic Sans MS" panose="030F0702030302020204" pitchFamily="66" charset="0"/>
              </a:rPr>
              <a:t> elephant is nice.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97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39C10B2-6F4A-4CA7-BF8A-020644B9D16E}"/>
              </a:ext>
            </a:extLst>
          </p:cNvPr>
          <p:cNvGrpSpPr/>
          <p:nvPr/>
        </p:nvGrpSpPr>
        <p:grpSpPr>
          <a:xfrm>
            <a:off x="3712080" y="1333994"/>
            <a:ext cx="4835806" cy="3686150"/>
            <a:chOff x="3317506" y="1419036"/>
            <a:chExt cx="4835806" cy="36861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054DE22-7D7C-4D97-8C37-68CEEA045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17506" y="1419036"/>
              <a:ext cx="4835806" cy="2940960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54DAA5C-6407-4B2C-94D3-A34A105A363B}"/>
                </a:ext>
              </a:extLst>
            </p:cNvPr>
            <p:cNvGrpSpPr/>
            <p:nvPr/>
          </p:nvGrpSpPr>
          <p:grpSpPr>
            <a:xfrm>
              <a:off x="4505946" y="4458855"/>
              <a:ext cx="3218547" cy="646331"/>
              <a:chOff x="1286420" y="3273115"/>
              <a:chExt cx="3218547" cy="64633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DDBE0E-B4BB-4697-8F8B-837527D13A08}"/>
                  </a:ext>
                </a:extLst>
              </p:cNvPr>
              <p:cNvSpPr txBox="1"/>
              <p:nvPr/>
            </p:nvSpPr>
            <p:spPr>
              <a:xfrm>
                <a:off x="1286420" y="3273115"/>
                <a:ext cx="4585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5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D1603B-C440-45B1-81D3-56125DA2D8A8}"/>
                  </a:ext>
                </a:extLst>
              </p:cNvPr>
              <p:cNvSpPr txBox="1"/>
              <p:nvPr/>
            </p:nvSpPr>
            <p:spPr>
              <a:xfrm>
                <a:off x="1744980" y="3316199"/>
                <a:ext cx="27599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TV / great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1B0FD86-F26D-4AB6-AD24-380E457C1092}"/>
              </a:ext>
            </a:extLst>
          </p:cNvPr>
          <p:cNvSpPr txBox="1"/>
          <p:nvPr/>
        </p:nvSpPr>
        <p:spPr>
          <a:xfrm>
            <a:off x="3301720" y="5242832"/>
            <a:ext cx="5966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There’s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200" dirty="0">
                <a:latin typeface="Comic Sans MS" panose="030F0702030302020204" pitchFamily="66" charset="0"/>
              </a:rPr>
              <a:t> TV.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en-US" sz="3200" dirty="0">
                <a:latin typeface="Comic Sans MS" panose="030F0702030302020204" pitchFamily="66" charset="0"/>
              </a:rPr>
              <a:t> TV is great.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01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5022D7C-5A38-4FE9-96E9-910C124C6C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325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18050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58726" y="269460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799649" y="1319409"/>
            <a:ext cx="4302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98764" y="3368956"/>
            <a:ext cx="77641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Task 6: Draw and write. Say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644" y="1145943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1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114F-F862-4F23-8E72-307875A44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199" y="120938"/>
            <a:ext cx="3624451" cy="1325563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Word maze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57578AC-C746-4C1B-A372-870E7D69A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944589"/>
              </p:ext>
            </p:extLst>
          </p:nvPr>
        </p:nvGraphicFramePr>
        <p:xfrm>
          <a:off x="1404470" y="1176866"/>
          <a:ext cx="8128001" cy="482052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90811591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95302206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65038457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64476725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17007599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72904812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556024144"/>
                    </a:ext>
                  </a:extLst>
                </a:gridCol>
              </a:tblGrid>
              <a:tr h="80342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Look!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They’re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teddy bear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kitchen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birthday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765592"/>
                  </a:ext>
                </a:extLst>
              </a:tr>
              <a:tr h="80342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great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65331"/>
                  </a:ext>
                </a:extLst>
              </a:tr>
              <a:tr h="80342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toys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There’s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computer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611663"/>
                  </a:ext>
                </a:extLst>
              </a:tr>
              <a:tr h="80342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isn’t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teddy bear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107255"/>
                  </a:ext>
                </a:extLst>
              </a:tr>
              <a:tr h="80342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doll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There’s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068160"/>
                  </a:ext>
                </a:extLst>
              </a:tr>
              <a:tr h="80342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brother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aren’t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kitchen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bathroom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chairs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7166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2729B23-6A1D-4C6C-989F-8B39C96B65D6}"/>
              </a:ext>
            </a:extLst>
          </p:cNvPr>
          <p:cNvSpPr txBox="1"/>
          <p:nvPr/>
        </p:nvSpPr>
        <p:spPr>
          <a:xfrm>
            <a:off x="324222" y="1325563"/>
            <a:ext cx="84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Start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B1376D-2D41-4A46-BC37-5875092A16A8}"/>
              </a:ext>
            </a:extLst>
          </p:cNvPr>
          <p:cNvCxnSpPr>
            <a:cxnSpLocks/>
          </p:cNvCxnSpPr>
          <p:nvPr/>
        </p:nvCxnSpPr>
        <p:spPr>
          <a:xfrm>
            <a:off x="1166906" y="1610055"/>
            <a:ext cx="47512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681D290-1EEE-4228-8E38-80DDC0B4B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413" y="1451919"/>
            <a:ext cx="646232" cy="335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9A5BFE-BA79-45B5-9717-CE99637E6BFA}"/>
              </a:ext>
            </a:extLst>
          </p:cNvPr>
          <p:cNvSpPr txBox="1"/>
          <p:nvPr/>
        </p:nvSpPr>
        <p:spPr>
          <a:xfrm>
            <a:off x="10088283" y="6078070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Finish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BB86F0-918A-4743-9417-F7ADB27A1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486" y="1113795"/>
            <a:ext cx="694379" cy="8270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3B8489-610E-404F-BDF4-E4B728460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6799" y="1990163"/>
            <a:ext cx="1138956" cy="7126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41FF91-DDB7-4E5C-8F27-684666042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7551" y="2752161"/>
            <a:ext cx="949979" cy="7075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233EA1-5D3E-4BA1-BE76-0A75F0274B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0352" y="3557000"/>
            <a:ext cx="671513" cy="8334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066E57-0298-4C0E-A833-BE22B84AA0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3068" y="4407800"/>
            <a:ext cx="794462" cy="836553"/>
          </a:xfrm>
          <a:prstGeom prst="rect">
            <a:avLst/>
          </a:prstGeom>
        </p:spPr>
      </p:pic>
      <p:pic>
        <p:nvPicPr>
          <p:cNvPr id="1026" name="Picture 2" descr="LERHAMN Chair, Black-brown/Vittaryd beige - IKEA">
            <a:extLst>
              <a:ext uri="{FF2B5EF4-FFF2-40B4-BE49-F238E27FC236}">
                <a16:creationId xmlns:a16="http://schemas.microsoft.com/office/drawing/2014/main" id="{614E4ABA-40D5-40D1-9BE2-11F874C97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764" r="22392" b="1922"/>
          <a:stretch/>
        </p:blipFill>
        <p:spPr bwMode="auto">
          <a:xfrm>
            <a:off x="9764059" y="5197359"/>
            <a:ext cx="525384" cy="93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LERHAMN Chair, Black-brown/Vittaryd beige - IKEA">
            <a:extLst>
              <a:ext uri="{FF2B5EF4-FFF2-40B4-BE49-F238E27FC236}">
                <a16:creationId xmlns:a16="http://schemas.microsoft.com/office/drawing/2014/main" id="{962A10C3-D78B-408E-87D6-E37D67A8C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764" r="22392" b="1922"/>
          <a:stretch/>
        </p:blipFill>
        <p:spPr bwMode="auto">
          <a:xfrm>
            <a:off x="10390299" y="5174947"/>
            <a:ext cx="525384" cy="93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9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114F-F862-4F23-8E72-307875A44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117" y="20639"/>
            <a:ext cx="3523869" cy="1325563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Word maze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57578AC-C746-4C1B-A372-870E7D69A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443104"/>
              </p:ext>
            </p:extLst>
          </p:nvPr>
        </p:nvGraphicFramePr>
        <p:xfrm>
          <a:off x="1404470" y="1176866"/>
          <a:ext cx="8128001" cy="482052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90811591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95302206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65038457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64476725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17007599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72904812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556024144"/>
                    </a:ext>
                  </a:extLst>
                </a:gridCol>
              </a:tblGrid>
              <a:tr h="80342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Look!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They’re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teddy bear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kitchen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birthday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765592"/>
                  </a:ext>
                </a:extLst>
              </a:tr>
              <a:tr h="80342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great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65331"/>
                  </a:ext>
                </a:extLst>
              </a:tr>
              <a:tr h="80342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toys.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There’s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computer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611663"/>
                  </a:ext>
                </a:extLst>
              </a:tr>
              <a:tr h="80342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isn’t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teddy bear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107255"/>
                  </a:ext>
                </a:extLst>
              </a:tr>
              <a:tr h="80342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doll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There’s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068160"/>
                  </a:ext>
                </a:extLst>
              </a:tr>
              <a:tr h="80342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brother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aren’t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kitchen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bathroom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chairs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7166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2729B23-6A1D-4C6C-989F-8B39C96B65D6}"/>
              </a:ext>
            </a:extLst>
          </p:cNvPr>
          <p:cNvSpPr txBox="1"/>
          <p:nvPr/>
        </p:nvSpPr>
        <p:spPr>
          <a:xfrm>
            <a:off x="324222" y="1325563"/>
            <a:ext cx="84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Start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B1376D-2D41-4A46-BC37-5875092A16A8}"/>
              </a:ext>
            </a:extLst>
          </p:cNvPr>
          <p:cNvCxnSpPr>
            <a:cxnSpLocks/>
          </p:cNvCxnSpPr>
          <p:nvPr/>
        </p:nvCxnSpPr>
        <p:spPr>
          <a:xfrm>
            <a:off x="1166906" y="1610055"/>
            <a:ext cx="47512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681D290-1EEE-4228-8E38-80DDC0B4B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413" y="1451919"/>
            <a:ext cx="646232" cy="335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9A5BFE-BA79-45B5-9717-CE99637E6BFA}"/>
              </a:ext>
            </a:extLst>
          </p:cNvPr>
          <p:cNvSpPr txBox="1"/>
          <p:nvPr/>
        </p:nvSpPr>
        <p:spPr>
          <a:xfrm>
            <a:off x="9539328" y="6105708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Finish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BB86F0-918A-4743-9417-F7ADB27A1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7486" y="1113795"/>
            <a:ext cx="694379" cy="8270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3B8489-610E-404F-BDF4-E4B728460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6799" y="1990163"/>
            <a:ext cx="1138956" cy="7126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41FF91-DDB7-4E5C-8F27-684666042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7551" y="2752161"/>
            <a:ext cx="949979" cy="7075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233EA1-5D3E-4BA1-BE76-0A75F0274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0352" y="3557000"/>
            <a:ext cx="671513" cy="8334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066E57-0298-4C0E-A833-BE22B84AA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3068" y="4407800"/>
            <a:ext cx="794462" cy="836553"/>
          </a:xfrm>
          <a:prstGeom prst="rect">
            <a:avLst/>
          </a:prstGeom>
        </p:spPr>
      </p:pic>
      <p:pic>
        <p:nvPicPr>
          <p:cNvPr id="1026" name="Picture 2" descr="LERHAMN Chair, Black-brown/Vittaryd beige - IKEA">
            <a:extLst>
              <a:ext uri="{FF2B5EF4-FFF2-40B4-BE49-F238E27FC236}">
                <a16:creationId xmlns:a16="http://schemas.microsoft.com/office/drawing/2014/main" id="{614E4ABA-40D5-40D1-9BE2-11F874C97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764" r="22392" b="1922"/>
          <a:stretch/>
        </p:blipFill>
        <p:spPr bwMode="auto">
          <a:xfrm>
            <a:off x="9846406" y="5195048"/>
            <a:ext cx="525384" cy="93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LERHAMN Chair, Black-brown/Vittaryd beige - IKEA">
            <a:extLst>
              <a:ext uri="{FF2B5EF4-FFF2-40B4-BE49-F238E27FC236}">
                <a16:creationId xmlns:a16="http://schemas.microsoft.com/office/drawing/2014/main" id="{962A10C3-D78B-408E-87D6-E37D67A8C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764" r="22392" b="1922"/>
          <a:stretch/>
        </p:blipFill>
        <p:spPr bwMode="auto">
          <a:xfrm>
            <a:off x="10390299" y="5174947"/>
            <a:ext cx="525384" cy="93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CEE336-888A-493C-B89E-A36A69A4E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827183" y="1942690"/>
            <a:ext cx="646232" cy="3353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D59B27-E9BC-424B-9E31-55C031579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827183" y="2755304"/>
            <a:ext cx="646232" cy="3353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C06A46-6B46-4383-B333-03C34E329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001" y="3105919"/>
            <a:ext cx="646232" cy="3353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483A05-9699-4F84-8D38-B24230336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74738" y="3584462"/>
            <a:ext cx="646232" cy="3353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371858-5825-41DB-81FB-EB1D0CE24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74738" y="4331881"/>
            <a:ext cx="646232" cy="3353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7D1378-68F2-4FC0-87C0-F6102C6DA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073" y="4724036"/>
            <a:ext cx="646232" cy="3353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0373052-5C1F-49C9-93A3-9C117CDEE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884" y="4724035"/>
            <a:ext cx="646232" cy="3353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DEA94F-A40F-49FA-9A84-0EAD6F7A0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7880" y="4724034"/>
            <a:ext cx="646232" cy="3353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FD43412-7554-4D23-B8C4-7CBB4F0C0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760" y="4720995"/>
            <a:ext cx="646232" cy="3353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C7C02C4-7784-4817-97CA-972F8B5A3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9818" y="4699602"/>
            <a:ext cx="646232" cy="3353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5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1 revision | Baamboozle">
            <a:extLst>
              <a:ext uri="{FF2B5EF4-FFF2-40B4-BE49-F238E27FC236}">
                <a16:creationId xmlns:a16="http://schemas.microsoft.com/office/drawing/2014/main" id="{8CFE26F6-C71A-2B45-9F43-3159AE983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1457167" y="77527"/>
            <a:ext cx="3696593" cy="769441"/>
            <a:chOff x="397164" y="323274"/>
            <a:chExt cx="369659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32494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Draw and write. Say.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AD21D3E-6654-EB46-8D4D-4EC9D0C2A0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t="4800" r="10164" b="1321"/>
          <a:stretch/>
        </p:blipFill>
        <p:spPr>
          <a:xfrm>
            <a:off x="3696719" y="3639671"/>
            <a:ext cx="749775" cy="717176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3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02A6-F3B8-8E48-A80B-3E033432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599" y="2578909"/>
            <a:ext cx="4648200" cy="1325563"/>
          </a:xfrm>
        </p:spPr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Gallery walk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B931041-EED0-1B46-8368-BFA8656DA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4" y="438894"/>
            <a:ext cx="5676868" cy="5980212"/>
          </a:xfrm>
          <a:prstGeom prst="rect">
            <a:avLst/>
          </a:prstGeom>
        </p:spPr>
      </p:pic>
      <p:pic>
        <p:nvPicPr>
          <p:cNvPr id="6" name="Picture 2" descr="K1 revision | Baamboozle">
            <a:extLst>
              <a:ext uri="{FF2B5EF4-FFF2-40B4-BE49-F238E27FC236}">
                <a16:creationId xmlns:a16="http://schemas.microsoft.com/office/drawing/2014/main" id="{F9F9912D-9194-5E4B-A6BF-573AADF0A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3" r="13970"/>
          <a:stretch/>
        </p:blipFill>
        <p:spPr bwMode="auto">
          <a:xfrm>
            <a:off x="2402540" y="3308662"/>
            <a:ext cx="1703295" cy="147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13EACEBD-9F35-5C43-ADE8-A3B4CA629478}"/>
              </a:ext>
            </a:extLst>
          </p:cNvPr>
          <p:cNvSpPr/>
          <p:nvPr/>
        </p:nvSpPr>
        <p:spPr>
          <a:xfrm>
            <a:off x="806824" y="438894"/>
            <a:ext cx="2976282" cy="1246471"/>
          </a:xfrm>
          <a:prstGeom prst="wedgeEllipseCallout">
            <a:avLst>
              <a:gd name="adj1" fmla="val 21167"/>
              <a:gd name="adj2" fmla="val 6710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Look! This is my house.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A366B2-DD2E-8346-8652-1F2D692B32D5}"/>
              </a:ext>
            </a:extLst>
          </p:cNvPr>
          <p:cNvSpPr/>
          <p:nvPr/>
        </p:nvSpPr>
        <p:spPr>
          <a:xfrm>
            <a:off x="2312893" y="4787153"/>
            <a:ext cx="1846729" cy="10399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u="sng" dirty="0"/>
              <a:t>There’s a living room. There is a ball in the living room. The ball is red.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5D8799-86B9-E545-B3C7-78D80C227829}"/>
              </a:ext>
            </a:extLst>
          </p:cNvPr>
          <p:cNvSpPr/>
          <p:nvPr/>
        </p:nvSpPr>
        <p:spPr>
          <a:xfrm>
            <a:off x="3639672" y="846969"/>
            <a:ext cx="3258670" cy="2174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E182C6-81C7-E645-9748-3CA33F7864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t="4800" r="10164" b="1321"/>
          <a:stretch/>
        </p:blipFill>
        <p:spPr>
          <a:xfrm>
            <a:off x="2719565" y="4116330"/>
            <a:ext cx="157335" cy="150494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4815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3674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63661" y="2606714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696922" y="1260738"/>
            <a:ext cx="5102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280649" y="3287859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Read and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circle 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correct </a:t>
            </a:r>
            <a:r>
              <a:rPr lang="en-US" sz="4000" b="1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words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1633" y="1287913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481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2670A5-13F3-4F65-B21C-37AAD84D6B51}"/>
              </a:ext>
            </a:extLst>
          </p:cNvPr>
          <p:cNvSpPr/>
          <p:nvPr/>
        </p:nvSpPr>
        <p:spPr>
          <a:xfrm>
            <a:off x="2484580" y="164330"/>
            <a:ext cx="7222837" cy="6650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Read and circle the correct word. 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103B77E-013C-434D-8A3F-E284645DB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09" y="872072"/>
            <a:ext cx="11093381" cy="5821598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2DC15569-5377-47A4-B8E7-D1EE55F96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528F20F9-98A6-4572-B61F-8171C4982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527" y="1385201"/>
            <a:ext cx="12640481" cy="42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3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Ex: 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mbria" panose="02040503050406030204" pitchFamily="18" charset="0"/>
              </a:rPr>
              <a:t>’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a/ an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pencil. 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/ A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pencil is yellow.</a:t>
            </a: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There’s 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 / a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doll in my bedroom.</a:t>
            </a:r>
            <a:b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There is 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/ the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TV in the living room.</a:t>
            </a:r>
            <a:b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/ A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teddy bear is on the desk. 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The/ A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teddy bear is brown.</a:t>
            </a:r>
            <a:b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Is there a chair in the bathroom? No, there isn’t.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/ A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chair is in the living room.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mbria" panose="02040503050406030204" pitchFamily="18" charset="0"/>
              </a:rPr>
              <a:t>’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an/ the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elephant. 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/ An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elephant is young.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5" name="Oval 6">
            <a:extLst>
              <a:ext uri="{FF2B5EF4-FFF2-40B4-BE49-F238E27FC236}">
                <a16:creationId xmlns:a16="http://schemas.microsoft.com/office/drawing/2014/main" id="{CF60559C-E62B-40C3-949B-E62A4E935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4263" y="2582057"/>
            <a:ext cx="300656" cy="34393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A13D26A7-6F34-40A1-9B20-72C6D815D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5236" y="5164827"/>
            <a:ext cx="570914" cy="436894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1D1E843B-FDDC-48F0-87F5-AD1BF65FB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0753" y="3103049"/>
            <a:ext cx="300656" cy="34393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46F6B3E3-4718-4A33-8837-A5916BF92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4602" y="2064980"/>
            <a:ext cx="300656" cy="31838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A316A259-0708-403C-AAF3-E66CCEEAE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527" y="4541855"/>
            <a:ext cx="693337" cy="56270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29BED2C3-725B-480D-B629-EE96601BC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913" y="3446979"/>
            <a:ext cx="632100" cy="60246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Oval 6">
            <a:extLst>
              <a:ext uri="{FF2B5EF4-FFF2-40B4-BE49-F238E27FC236}">
                <a16:creationId xmlns:a16="http://schemas.microsoft.com/office/drawing/2014/main" id="{9731ACC0-AF1E-4AC3-892F-06063FD95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3404" y="1840881"/>
            <a:ext cx="632494" cy="58774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160BFC63-20B1-417F-9B66-2ACDAFB5A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714" y="5050683"/>
            <a:ext cx="699007" cy="5510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F2ABEBD9-FE91-4381-A0F0-AD2C1EBAD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281" y="3539943"/>
            <a:ext cx="482321" cy="47040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C0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24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5" grpId="0" animBg="1"/>
      <p:bldP spid="16" grpId="0" animBg="1"/>
      <p:bldP spid="9" grpId="0" animBg="1"/>
      <p:bldP spid="10" grpId="0" animBg="1"/>
      <p:bldP spid="11" grpId="0" animBg="1"/>
      <p:bldP spid="13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2">
            <a:extLst>
              <a:ext uri="{FF2B5EF4-FFF2-40B4-BE49-F238E27FC236}">
                <a16:creationId xmlns:a16="http://schemas.microsoft.com/office/drawing/2014/main" id="{7F8322F5-493C-4368-BA19-1C7E9C8647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924" y="5405631"/>
            <a:ext cx="2508936" cy="1202987"/>
          </a:xfrm>
          <a:prstGeom prst="rect">
            <a:avLst/>
          </a:prstGeom>
        </p:spPr>
      </p:pic>
      <p:pic>
        <p:nvPicPr>
          <p:cNvPr id="4" name="Brain gym - simple brain boosting exercises - brain exercises easy - 7 ultimate brain gym exercises">
            <a:hlinkClick r:id="" action="ppaction://media"/>
            <a:extLst>
              <a:ext uri="{FF2B5EF4-FFF2-40B4-BE49-F238E27FC236}">
                <a16:creationId xmlns:a16="http://schemas.microsoft.com/office/drawing/2014/main" id="{63660738-A3E3-4A35-863D-D4D5F26C902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5911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923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n elephant with tusks&#10;&#10;Description automatically generated">
            <a:extLst>
              <a:ext uri="{FF2B5EF4-FFF2-40B4-BE49-F238E27FC236}">
                <a16:creationId xmlns:a16="http://schemas.microsoft.com/office/drawing/2014/main" id="{E92BA1ED-B370-564B-BE93-5727F567A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28" y="1268279"/>
            <a:ext cx="3317296" cy="2247637"/>
          </a:xfrm>
          <a:prstGeom prst="rect">
            <a:avLst/>
          </a:prstGeom>
        </p:spPr>
      </p:pic>
      <p:pic>
        <p:nvPicPr>
          <p:cNvPr id="13" name="Picture 12" descr="A red and white ball&#10;&#10;Description automatically generated with low confidence">
            <a:extLst>
              <a:ext uri="{FF2B5EF4-FFF2-40B4-BE49-F238E27FC236}">
                <a16:creationId xmlns:a16="http://schemas.microsoft.com/office/drawing/2014/main" id="{2946DFEC-174F-CA46-8E11-B9F46B32C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89" y="1357872"/>
            <a:ext cx="2449081" cy="1700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4D061-4313-8640-80C9-F570C287F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61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Hidden Treasure Game</a:t>
            </a:r>
          </a:p>
        </p:txBody>
      </p:sp>
      <p:sp>
        <p:nvSpPr>
          <p:cNvPr id="11" name="Arrow: Striped Right 7">
            <a:hlinkClick r:id="rId6" action="ppaction://hlinksldjump"/>
            <a:extLst>
              <a:ext uri="{FF2B5EF4-FFF2-40B4-BE49-F238E27FC236}">
                <a16:creationId xmlns:a16="http://schemas.microsoft.com/office/drawing/2014/main" id="{9A352EC2-635E-3747-A9A4-879E45497055}"/>
              </a:ext>
            </a:extLst>
          </p:cNvPr>
          <p:cNvSpPr/>
          <p:nvPr/>
        </p:nvSpPr>
        <p:spPr>
          <a:xfrm>
            <a:off x="468337" y="310457"/>
            <a:ext cx="1089891" cy="862823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00"/>
                </a:solidFill>
              </a:rPr>
              <a:t>Next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F6E9088-B6EF-6747-9EF7-BEC3461C799B}"/>
              </a:ext>
            </a:extLst>
          </p:cNvPr>
          <p:cNvSpPr/>
          <p:nvPr/>
        </p:nvSpPr>
        <p:spPr>
          <a:xfrm>
            <a:off x="1481080" y="3226474"/>
            <a:ext cx="1504950" cy="7139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ball</a:t>
            </a:r>
          </a:p>
        </p:txBody>
      </p:sp>
      <p:pic>
        <p:nvPicPr>
          <p:cNvPr id="5" name="1">
            <a:hlinkClick r:id="rId7" action="ppaction://hlinksldjump"/>
            <a:extLst>
              <a:ext uri="{FF2B5EF4-FFF2-40B4-BE49-F238E27FC236}">
                <a16:creationId xmlns:a16="http://schemas.microsoft.com/office/drawing/2014/main" id="{288D3228-FD01-8D49-8D09-883C0F650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" t="-917" r="75158" b="66054"/>
          <a:stretch/>
        </p:blipFill>
        <p:spPr bwMode="auto">
          <a:xfrm>
            <a:off x="816709" y="1255516"/>
            <a:ext cx="2833692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124D900-ADB2-C04F-8967-4B20BCD283D5}"/>
              </a:ext>
            </a:extLst>
          </p:cNvPr>
          <p:cNvSpPr/>
          <p:nvPr/>
        </p:nvSpPr>
        <p:spPr>
          <a:xfrm>
            <a:off x="4713483" y="3226474"/>
            <a:ext cx="2569752" cy="7139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 elephant</a:t>
            </a:r>
          </a:p>
        </p:txBody>
      </p:sp>
      <p:pic>
        <p:nvPicPr>
          <p:cNvPr id="6" name="2">
            <a:hlinkClick r:id="rId9" action="ppaction://hlinksldjump"/>
            <a:extLst>
              <a:ext uri="{FF2B5EF4-FFF2-40B4-BE49-F238E27FC236}">
                <a16:creationId xmlns:a16="http://schemas.microsoft.com/office/drawing/2014/main" id="{E77D3D73-132D-504F-985C-FB6968904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8" r="49868" b="65137"/>
          <a:stretch/>
        </p:blipFill>
        <p:spPr bwMode="auto">
          <a:xfrm>
            <a:off x="4628934" y="1255515"/>
            <a:ext cx="2738850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880326-14F3-6E41-99E1-9ABBCA7722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540" y="1394583"/>
            <a:ext cx="2743101" cy="19252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C7046F8-C5AB-DE42-B4D9-ADFEFB9E3F72}"/>
              </a:ext>
            </a:extLst>
          </p:cNvPr>
          <p:cNvSpPr/>
          <p:nvPr/>
        </p:nvSpPr>
        <p:spPr>
          <a:xfrm>
            <a:off x="9208284" y="3226473"/>
            <a:ext cx="1504950" cy="7139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game</a:t>
            </a:r>
          </a:p>
        </p:txBody>
      </p:sp>
      <p:pic>
        <p:nvPicPr>
          <p:cNvPr id="7" name="3">
            <a:hlinkClick r:id="rId11" action="ppaction://hlinksldjump"/>
            <a:extLst>
              <a:ext uri="{FF2B5EF4-FFF2-40B4-BE49-F238E27FC236}">
                <a16:creationId xmlns:a16="http://schemas.microsoft.com/office/drawing/2014/main" id="{206AC394-77D8-A046-A4FA-8ACE739E4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7" r="25369" b="65137"/>
          <a:stretch/>
        </p:blipFill>
        <p:spPr bwMode="auto">
          <a:xfrm>
            <a:off x="8589210" y="1301273"/>
            <a:ext cx="2743099" cy="21580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51B10371-A95C-7E4E-AE88-69D19072EA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84" y="4090588"/>
            <a:ext cx="2812200" cy="1770270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779B66C-4EBA-FE45-B40C-6946F0F8E180}"/>
              </a:ext>
            </a:extLst>
          </p:cNvPr>
          <p:cNvSpPr/>
          <p:nvPr/>
        </p:nvSpPr>
        <p:spPr>
          <a:xfrm>
            <a:off x="1385347" y="5762908"/>
            <a:ext cx="1504950" cy="7139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car</a:t>
            </a:r>
          </a:p>
        </p:txBody>
      </p:sp>
      <p:pic>
        <p:nvPicPr>
          <p:cNvPr id="8" name="4">
            <a:hlinkClick r:id="rId13" action="ppaction://hlinksldjump"/>
            <a:extLst>
              <a:ext uri="{FF2B5EF4-FFF2-40B4-BE49-F238E27FC236}">
                <a16:creationId xmlns:a16="http://schemas.microsoft.com/office/drawing/2014/main" id="{17D2135C-E3E9-C540-9CB4-FF0F8D7FD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1" t="1539" r="2755" b="63598"/>
          <a:stretch/>
        </p:blipFill>
        <p:spPr bwMode="auto">
          <a:xfrm>
            <a:off x="838200" y="4130158"/>
            <a:ext cx="2812200" cy="2442229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white teddy bear&#10;&#10;Description automatically generated with medium confidence">
            <a:extLst>
              <a:ext uri="{FF2B5EF4-FFF2-40B4-BE49-F238E27FC236}">
                <a16:creationId xmlns:a16="http://schemas.microsoft.com/office/drawing/2014/main" id="{1A623299-F376-4E4D-9DC3-CE5BAB2B37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87" y="4130158"/>
            <a:ext cx="2743097" cy="1929983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6D290F4-46E3-D74D-ABD1-A66D8C87EA34}"/>
              </a:ext>
            </a:extLst>
          </p:cNvPr>
          <p:cNvSpPr/>
          <p:nvPr/>
        </p:nvSpPr>
        <p:spPr>
          <a:xfrm>
            <a:off x="4821537" y="5785683"/>
            <a:ext cx="2475038" cy="7139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teddy bear</a:t>
            </a:r>
          </a:p>
        </p:txBody>
      </p:sp>
      <p:pic>
        <p:nvPicPr>
          <p:cNvPr id="9" name="5">
            <a:hlinkClick r:id="rId15" action="ppaction://hlinksldjump"/>
            <a:extLst>
              <a:ext uri="{FF2B5EF4-FFF2-40B4-BE49-F238E27FC236}">
                <a16:creationId xmlns:a16="http://schemas.microsoft.com/office/drawing/2014/main" id="{D590EA3D-E6B6-D140-B043-911648739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t="32568" r="72945" b="32568"/>
          <a:stretch/>
        </p:blipFill>
        <p:spPr bwMode="auto">
          <a:xfrm>
            <a:off x="4634929" y="4156395"/>
            <a:ext cx="2661645" cy="2415992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E9ECBB7-6C0A-AC4B-9A0D-B37F7538FC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211" y="4110005"/>
            <a:ext cx="2743098" cy="2031499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DE237C4-6F87-CE47-8C7F-2E424F3C1120}"/>
              </a:ext>
            </a:extLst>
          </p:cNvPr>
          <p:cNvSpPr/>
          <p:nvPr/>
        </p:nvSpPr>
        <p:spPr>
          <a:xfrm>
            <a:off x="9292602" y="5858434"/>
            <a:ext cx="1504950" cy="7139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doll</a:t>
            </a:r>
          </a:p>
        </p:txBody>
      </p:sp>
      <p:pic>
        <p:nvPicPr>
          <p:cNvPr id="10" name="6">
            <a:hlinkClick r:id="rId17" action="ppaction://hlinksldjump"/>
            <a:extLst>
              <a:ext uri="{FF2B5EF4-FFF2-40B4-BE49-F238E27FC236}">
                <a16:creationId xmlns:a16="http://schemas.microsoft.com/office/drawing/2014/main" id="{51DFA825-4F22-F64C-BBC9-D9E151062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31334" r="47181" b="33803"/>
          <a:stretch/>
        </p:blipFill>
        <p:spPr bwMode="auto">
          <a:xfrm>
            <a:off x="8589210" y="4145621"/>
            <a:ext cx="2764590" cy="2415991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3E99E6-B097-9046-ABCC-5684A0DFBB5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7991" y="284485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66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1" grpId="0" animBg="1"/>
      <p:bldP spid="24" grpId="0" animBg="1"/>
      <p:bldP spid="27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3" b="5667"/>
          <a:stretch/>
        </p:blipFill>
        <p:spPr bwMode="auto">
          <a:xfrm rot="21480000">
            <a:off x="2615558" y="927748"/>
            <a:ext cx="7563943" cy="500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5907639" y="5464361"/>
            <a:ext cx="1814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orange</a:t>
            </a:r>
            <a:endParaRPr lang="en-US" sz="7200" b="1" dirty="0">
              <a:solidFill>
                <a:schemeClr val="accent2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EC99AF81-D50B-449B-AC53-5BD018FBBB9F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953D06A-9D76-416E-B002-EB8ABC5CBF1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3410200" cy="6838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BD8977-8153-4FE8-AA12-FB06FEDB07FC}"/>
              </a:ext>
            </a:extLst>
          </p:cNvPr>
          <p:cNvSpPr txBox="1"/>
          <p:nvPr/>
        </p:nvSpPr>
        <p:spPr>
          <a:xfrm>
            <a:off x="773923" y="260536"/>
            <a:ext cx="2763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colour is it?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0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1" b="17991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5821861" y="5931618"/>
            <a:ext cx="1188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red</a:t>
            </a:r>
            <a:endParaRPr lang="en-US" sz="8800" b="1" dirty="0">
              <a:solidFill>
                <a:srgbClr val="FF000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D32309B-C520-4427-98DD-570CEEDA300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3410200" cy="6838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1B5E49-79A5-471A-A134-DF27C5EF8EC8}"/>
              </a:ext>
            </a:extLst>
          </p:cNvPr>
          <p:cNvSpPr txBox="1"/>
          <p:nvPr/>
        </p:nvSpPr>
        <p:spPr>
          <a:xfrm>
            <a:off x="773923" y="260536"/>
            <a:ext cx="2763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colour is it?</a:t>
            </a:r>
          </a:p>
        </p:txBody>
      </p:sp>
      <p:sp>
        <p:nvSpPr>
          <p:cNvPr id="10" name="Arrow: Left 4">
            <a:hlinkClick r:id="rId7" action="ppaction://hlinksldjump"/>
            <a:extLst>
              <a:ext uri="{FF2B5EF4-FFF2-40B4-BE49-F238E27FC236}">
                <a16:creationId xmlns:a16="http://schemas.microsoft.com/office/drawing/2014/main" id="{25E0C820-ACA3-1444-9BEA-12ACDD693827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06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3" b="13973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6096000" y="5334191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blue</a:t>
            </a:r>
            <a:endParaRPr lang="en-US" sz="7200" b="1" dirty="0">
              <a:solidFill>
                <a:srgbClr val="0070C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6057284-ABAE-441F-86B4-7FE6032F42D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3410200" cy="6838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F3948E-F0DB-4D7D-83BF-24B363EE9747}"/>
              </a:ext>
            </a:extLst>
          </p:cNvPr>
          <p:cNvSpPr txBox="1"/>
          <p:nvPr/>
        </p:nvSpPr>
        <p:spPr>
          <a:xfrm>
            <a:off x="773923" y="260536"/>
            <a:ext cx="2763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colour is it?</a:t>
            </a:r>
          </a:p>
        </p:txBody>
      </p:sp>
      <p:sp>
        <p:nvSpPr>
          <p:cNvPr id="10" name="Arrow: Left 4">
            <a:hlinkClick r:id="rId7" action="ppaction://hlinksldjump"/>
            <a:extLst>
              <a:ext uri="{FF2B5EF4-FFF2-40B4-BE49-F238E27FC236}">
                <a16:creationId xmlns:a16="http://schemas.microsoft.com/office/drawing/2014/main" id="{F5D1E02B-FF41-0D4C-9B16-5727D5D14D59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1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5575480" y="6003300"/>
            <a:ext cx="1547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green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348BE69-71D5-4543-BC40-A452AFFB856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3410200" cy="6838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D9E276-883E-428B-B7B4-7425D0575476}"/>
              </a:ext>
            </a:extLst>
          </p:cNvPr>
          <p:cNvSpPr txBox="1"/>
          <p:nvPr/>
        </p:nvSpPr>
        <p:spPr>
          <a:xfrm>
            <a:off x="773923" y="260536"/>
            <a:ext cx="2763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colour is it?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04E72F-91C7-4310-A55D-7618C48CD7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t="9394" b="15817"/>
          <a:stretch/>
        </p:blipFill>
        <p:spPr>
          <a:xfrm>
            <a:off x="3537527" y="1577329"/>
            <a:ext cx="4445191" cy="3324499"/>
          </a:xfrm>
          <a:prstGeom prst="rect">
            <a:avLst/>
          </a:prstGeom>
        </p:spPr>
      </p:pic>
      <p:sp>
        <p:nvSpPr>
          <p:cNvPr id="10" name="Arrow: Left 4">
            <a:hlinkClick r:id="rId7" action="ppaction://hlinksldjump"/>
            <a:extLst>
              <a:ext uri="{FF2B5EF4-FFF2-40B4-BE49-F238E27FC236}">
                <a16:creationId xmlns:a16="http://schemas.microsoft.com/office/drawing/2014/main" id="{98864100-302F-9F40-91BA-E9097C4CFCB2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44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0D03BE-5873-469F-BB25-BC23C97B5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8" b="9611"/>
          <a:stretch/>
        </p:blipFill>
        <p:spPr bwMode="auto">
          <a:xfrm rot="21480000">
            <a:off x="3499355" y="1211588"/>
            <a:ext cx="5193290" cy="3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B3C20-34A3-49EF-BD78-54FB9D815519}"/>
              </a:ext>
            </a:extLst>
          </p:cNvPr>
          <p:cNvSpPr txBox="1"/>
          <p:nvPr/>
        </p:nvSpPr>
        <p:spPr>
          <a:xfrm>
            <a:off x="5153891" y="5250134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black</a:t>
            </a:r>
            <a:endParaRPr lang="en-US" sz="7200" b="1" dirty="0"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04A8737-6F30-4083-8895-3263FBA015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0" y="147780"/>
            <a:ext cx="3410200" cy="6838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545D40-C7F5-4487-9776-69539AE34DDD}"/>
              </a:ext>
            </a:extLst>
          </p:cNvPr>
          <p:cNvSpPr txBox="1"/>
          <p:nvPr/>
        </p:nvSpPr>
        <p:spPr>
          <a:xfrm>
            <a:off x="773923" y="260536"/>
            <a:ext cx="2763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What colour is it?</a:t>
            </a:r>
          </a:p>
        </p:txBody>
      </p:sp>
      <p:sp>
        <p:nvSpPr>
          <p:cNvPr id="10" name="Arrow: Left 4">
            <a:hlinkClick r:id="rId7" action="ppaction://hlinksldjump"/>
            <a:extLst>
              <a:ext uri="{FF2B5EF4-FFF2-40B4-BE49-F238E27FC236}">
                <a16:creationId xmlns:a16="http://schemas.microsoft.com/office/drawing/2014/main" id="{73B71E80-7EFB-3944-9CF9-8151BE16848B}"/>
              </a:ext>
            </a:extLst>
          </p:cNvPr>
          <p:cNvSpPr/>
          <p:nvPr/>
        </p:nvSpPr>
        <p:spPr>
          <a:xfrm>
            <a:off x="120072" y="6210135"/>
            <a:ext cx="951345" cy="64786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117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60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1.Unit 4-Lesson 3-Period 2"/>
  <p:tag name="ISPRING_LMS_API_VERSION" val="SCORM 2004 (2nd edition)"/>
  <p:tag name="ISPRING_ULTRA_SCORM_COURSE_ID" val="BEFAAD8F-1AC6-41D6-A52E-F7BE8E8F2E0B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51.Unit 4-Lesson 3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5tV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ObV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5tV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Dm1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5tV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Dm1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5tVNVe8ZnLmYAAABoAAAAHAAAAHVuaXZlcnNhbC9sb2NhbF9zZXR0aW5ncy54bWyzsa/IzVEoSy0qzszPs1Uy1DNQUkjNS85PycxLt1UKDXHTtVBSKC5JzEtJzMnPS7VVystXUrC347LJyU9OzAlOLSkBKixWKMhJrEwtCknNBTJKUv0Sc4EqQzxd/RRcXTxDlPTtuABQSwMEFAACAAgAObVTVZYknXsTBgAAcBYAABcAAAB1bml2ZXJzYWwvdW5pdmVyc2FsLnBuZ+2Xa0xTZxjHXxBUEJCtiNwkXkHDBriCtgJWFFOJE0Q2lQ4oiAKbyMVyLz0gwwuKMjUKpaXV6eaWSRvDvUFqRCGO3mYY5WoRRs/wrO0AeyqWtjtFly3Lki37tA/9cN6T5z2/5/Ke5zz/5FTujyI72nvYAwAcI/dEHABgURMA1sjSxdiOJL2XgN2saAfIOwFP4jWFGTZp4fvCAbhXvWw+2Raz7bL3xNEAcOoyX1Y9Wd8cBcDVNjIi/KPCRNVIWLXXp+47YoyrzjlHLF1re8B56rzLuRq3PacKKwdL7Go2ZLdcxpmAZ5grX5sZi+bKJU2MaeLTW1M8Po93Xt03oCgy5wgvdwWgbH34MgB2XLmB7ayOlFkD8MX6dCsA9ryLFfzAM4DaGVTA3kseLnGgXTczTuu6RrJGPqfF+GFUWdeDQJ2nbofZzdfr8enNmpTMDdj+2LoCF9fujur2awsuEw8xl0WlJx0AYOe6uCmhCe+lFADGbt/C3FnTkzWmbfG6eyJ3cz0EBwea0L0czX9jVOmCqQyt5lBAYgchXrdGnMKBX+0vRy8EGIva5r+FHczFey3u3jU7dae0UDusMBizR9/jasmIdx3V+EJe7fExzZsm6iXSoeNKt+o8zsSHsqj9pkl+qZ6rydubXmrQyhWFplENw/SrNlb6toKqs6njU0tI8z8gvtf0M0Wk3jRD5/wQ08B5sel5yuIhrAYCrskvFQ7t70BWOpJnn/gK57r1Bo+wHxmEOrzN+wBku7ktF1f0xYQ23GmkyyB0UKHIMPWQDHOevb5lvqJUYRGl7ez4XdYYJdrLND0H83VcJkOe0x/7JA5yT9d72aogEdNQOdnxTK461cqFM7bC+GHRdKYh9qccn3R45ZKa6MNp0PxVbufc7q54lqHGicZBhsTBVGFJrSp1ELqI0gnDkpz+5lp6S79YpL+F5KrYa950rDDdJ9/na59z6CRJPxeQuETsvQsXgivGN0KPZY+kHdxJv/KDG6Nc1NFlMJwRsnkLIofvMvohekeC5JiMJ62tZTHgEnT2WXUITBjmHR4lZV3nawJ72sgySZo4mEBpNY0n1cOUrb1yQVxnqYJp8Ejo5BhSucxK5YpuGgleaXd8FKrn1f/xouxvzrU/TIV4P7c7fBVM3y+Wao9mi39pfViwqiCV4yzJkesNhOPcZvUJmnsT7ghthDFYLCDi+bq8RtX56TkRkVv5mqhusGqVYm2Rx0/kccjIpUvTvBujwgmIbTfQXKKcwfOZf85XKdEWQ1FjqptByYRojdIgihi3vxl2vv/uCX/ujHimciSPzVzRMfu6rkzgMNTKMHohG1FUpZOyazmatiOFCrjO/fSNBH4aOiESECXbWxPP/hHdeyeOiyMjCr76ZhCC+jbQl6r4chGEO9dYYqpqLlHkU1vJw8PKD75XdvhznaODoqv21VKNkZoM+lxFPlWIDgo1wXjOC4UskQNDYp2+SZkhg1i+ffi0haEJDPSuC6vweenz2cFsLAPpkE3Uy/jZinzbgUfPKaTLbaaz0bgMvy9RxrPgmpgW69zdz71okqwGbh4S0kCjDqu57eRJ9sRkQXF6N/NGPbIdbiM51pMucI4hBrZUYMTTniHzyvkAU/yrE+/Qi1QovdW0CRUF68ZPSpzNkpCcFBqkvyq2E/QOxCOw1kZa0ZeBTxZwktTmU/rJfNamCVdU4fbNQuKhTAWcgNfH+7Ok1B7W7Eg1ni8XMA1200amfsvsqiwGhSixUYkgIx7H1MNSolpe2tkFieWCPKFSS9G1yPH6+yzpJz1xjVl08e+fL6YYOVvSTVTl29k/065wCKeH/AujbcnCeE9tDBQZusMWDhNJPpWs3qo+ZZapqG32mPTkLF9o5NOYpFr9Rfpqc86rl6zNmrfIHKhkGflyMgfKJyOkM8S9f5FLsN4O6xC4Yo4AIhfU9TarHB1sTOt2S6najC2iq6KGTCczVJjxj+r7N+EsuAW34BbcgltwC27BLbgFt+AW3IJbcAv+v8Gn/MOPL/zvY0soGlpqnBdOFt1nmTmw3eW/R5d9d8hkVafZNrRjg7wPmB/ujorg7Uwq/w1QSwMEFAACAAgAObVTVV2tw+9NAAAAagAAABsAAAB1bml2ZXJzYWwvdW5pdmVyc2FsLnBuZy54bWyzsa/IzVEoSy0qzszPs1Uy1DNQsrfj5bIpKEoty0wtV6gAigEFIUBJodJWycQIwS3PTCnJsFWyNDJBiGWkZqZnlNgqmVkawwX1gUYCAFBLAQIAABQAAgAIAIxeVlE2YVgCRwMAAOEJAAAUAAAAAAAAAAEAAAAAAAAAAAB1bml2ZXJzYWwvcGxheWVyLnhtbFBLAQIAABQAAgAIADm1U1WcXjIIFAYAADcXAAAdAAAAAAAAAAEAAAAAAHkDAAB1bml2ZXJzYWwvY29tbW9uX21lc3NhZ2VzLmxuZ1BLAQIAABQAAgAIADm1U1UVHmAbowAAAH8BAAAuAAAAAAAAAAEAAAAAAMgJAAB1bml2ZXJzYWwvcGxheWJhY2tfYW5kX25hdmlnYXRpb25fc2V0dGluZ3MueG1sUEsBAgAAFAACAAgAObVTVaenV+h8BAAAbxcAACcAAAAAAAAAAQAAAAAAtwoAAHVuaXZlcnNhbC9mbGFzaF9wdWJsaXNoaW5nX3NldHRpbmdzLnhtbFBLAQIAABQAAgAIADm1U1XlX+THbQMAAKEMAAAhAAAAAAAAAAEAAAAAAHgPAAB1bml2ZXJzYWwvZmxhc2hfc2tpbl9zZXR0aW5ncy54bWxQSwECAAAUAAIACAA5tVNVF9vd2HcEAAD5FgAAJgAAAAAAAAABAAAAAAAkEwAAdW5pdmVyc2FsL2h0bWxfcHVibGlzaGluZ19zZXR0aW5ncy54bWxQSwECAAAUAAIACAA5tVNVJR/xB6oBAABoBgAAHwAAAAAAAAABAAAAAADfFwAAdW5pdmVyc2FsL2h0bWxfc2tpbl9zZXR0aW5ncy5qc1BLAQIAABQAAgAIADm1U1V7xmcuZgAAAGgAAAAcAAAAAAAAAAEAAAAAAMYZAAB1bml2ZXJzYWwvbG9jYWxfc2V0dGluZ3MueG1sUEsBAgAAFAACAAgAObVTVZYknXsTBgAAcBYAABcAAAAAAAAAAAAAAAAAZhoAAHVuaXZlcnNhbC91bml2ZXJzYWwucG5nUEsBAgAAFAACAAgAObVTVV2tw+9NAAAAagAAABsAAAAAAAAAAQAAAAAAriAAAHVuaXZlcnNhbC91bml2ZXJzYWwucG5nLnhtbFBLBQYAAAAACgAKAAYDAAA0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CA892A-3135-4845-9A6D-F4221140CFF7}:3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472833-E331-4A67-91C6-2AB5D0CCDC9E}:3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5EF96E-D784-4B8A-ACC9-DC31AC10F79C}:2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45EEEF-B13D-4C8F-928A-C311740F1DF1}:3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7AC6D6-1CA0-46C1-AEFB-C32C10131DBC}:3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C86E26-75F3-4D1E-AE62-B7E12B5D422A}:29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FFEEBF-6414-4B9D-87D9-186124EE270F}: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BD84C6-3E24-47A8-A629-609D0743D514}:3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862ACB-4230-42D2-B43D-5CD16CA682CF}:33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6D6278-A942-4FE8-807B-2FDFDA3EEE1C}:33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905AF6-648A-4E11-B1F5-24373D14E1B9}:33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01E029-B469-4E59-B26F-054505BF6FD7}:3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A2535C-B0D8-4D9F-A677-5C8A22CE09BD}:34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12B381-1416-4943-B1C4-81CADBC62837}:34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10B2F0-E1EC-4C76-A678-802DCFD56E72}:33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5AFA68-63D1-4614-88E0-D7D0DBEA783A}:34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5DCDF5-970C-493E-A438-4C7EE87210B8}:33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77101A-7DEE-42DE-BE4B-C8DEC96A0206}:3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4BD784-CB49-42C2-9E83-523B89C5E3C7}:3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03D6CA-EED4-4B12-BE6C-676294EBAC45}:3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9C68CF-150E-4B62-930D-9AB85E1184C4}:3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1E6F7B-A174-463C-8E79-E27C03CDF540}:3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4EB728-0CBC-4971-9B4A-C503EE8685BF}:3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2195</TotalTime>
  <Words>578</Words>
  <Application>Microsoft Office PowerPoint</Application>
  <PresentationFormat>Widescreen</PresentationFormat>
  <Paragraphs>292</Paragraphs>
  <Slides>30</Slides>
  <Notes>30</Notes>
  <HiddenSlides>0</HiddenSlides>
  <MMClips>16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.VnBlack</vt:lpstr>
      <vt:lpstr>.VnVogue</vt:lpstr>
      <vt:lpstr>Bebas Neue</vt:lpstr>
      <vt:lpstr>Life Savers</vt:lpstr>
      <vt:lpstr>Life Savers ExtraBold</vt:lpstr>
      <vt:lpstr>微软雅黑</vt:lpstr>
      <vt:lpstr>Quicksand</vt:lpstr>
      <vt:lpstr>Quicksand SemiBold</vt:lpstr>
      <vt:lpstr>Arial</vt:lpstr>
      <vt:lpstr>Calibri</vt:lpstr>
      <vt:lpstr>Calibri Light</vt:lpstr>
      <vt:lpstr>Cambria</vt:lpstr>
      <vt:lpstr>Comic Sans MS</vt:lpstr>
      <vt:lpstr>Impact</vt:lpstr>
      <vt:lpstr>Nunito</vt:lpstr>
      <vt:lpstr>PT Sans</vt:lpstr>
      <vt:lpstr>Roboto</vt:lpstr>
      <vt:lpstr>Office Theme</vt:lpstr>
      <vt:lpstr>2_Science Subject for Elementary - 3rd Grade: Physical, Life, and Earth by Slidesgo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Hidden Treasure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Word maze</vt:lpstr>
      <vt:lpstr>Word maze</vt:lpstr>
      <vt:lpstr>PowerPoint Presentation</vt:lpstr>
      <vt:lpstr>Gallery walk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51.Unit 4-Lesson 3-Period 2</dc:title>
  <dc:creator>Nguyễn  Điệp;Chiêm Thủy</dc:creator>
  <cp:lastModifiedBy>Thành Trung Nguyễn</cp:lastModifiedBy>
  <cp:revision>64</cp:revision>
  <dcterms:created xsi:type="dcterms:W3CDTF">2022-02-22T14:44:02Z</dcterms:created>
  <dcterms:modified xsi:type="dcterms:W3CDTF">2024-08-30T10:35:57Z</dcterms:modified>
</cp:coreProperties>
</file>