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1.xml" ContentType="application/inkml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ink/ink2.xml" ContentType="application/inkml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ink/ink3.xml" ContentType="application/inkml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ink/ink4.xml" ContentType="application/inkml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ink/ink5.xml" ContentType="application/inkml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ink/ink6.xml" ContentType="application/inkml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4" r:id="rId7"/>
  </p:sldMasterIdLst>
  <p:notesMasterIdLst>
    <p:notesMasterId r:id="rId32"/>
  </p:notesMasterIdLst>
  <p:sldIdLst>
    <p:sldId id="301" r:id="rId8"/>
    <p:sldId id="262" r:id="rId9"/>
    <p:sldId id="294" r:id="rId10"/>
    <p:sldId id="295" r:id="rId11"/>
    <p:sldId id="293" r:id="rId12"/>
    <p:sldId id="279" r:id="rId13"/>
    <p:sldId id="296" r:id="rId14"/>
    <p:sldId id="276" r:id="rId15"/>
    <p:sldId id="280" r:id="rId16"/>
    <p:sldId id="281" r:id="rId17"/>
    <p:sldId id="282" r:id="rId18"/>
    <p:sldId id="283" r:id="rId19"/>
    <p:sldId id="284" r:id="rId20"/>
    <p:sldId id="285" r:id="rId21"/>
    <p:sldId id="297" r:id="rId22"/>
    <p:sldId id="266" r:id="rId23"/>
    <p:sldId id="286" r:id="rId24"/>
    <p:sldId id="298" r:id="rId25"/>
    <p:sldId id="287" r:id="rId26"/>
    <p:sldId id="291" r:id="rId27"/>
    <p:sldId id="288" r:id="rId28"/>
    <p:sldId id="299" r:id="rId29"/>
    <p:sldId id="290" r:id="rId30"/>
    <p:sldId id="300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7"/>
    <a:srgbClr val="FF9900"/>
    <a:srgbClr val="FFCC00"/>
    <a:srgbClr val="FF3300"/>
    <a:srgbClr val="4BBABD"/>
    <a:srgbClr val="00CC66"/>
    <a:srgbClr val="33CCCC"/>
    <a:srgbClr val="58A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0" autoAdjust="0"/>
    <p:restoredTop sz="94640"/>
  </p:normalViewPr>
  <p:slideViewPr>
    <p:cSldViewPr snapToGrid="0">
      <p:cViewPr varScale="1">
        <p:scale>
          <a:sx n="77" d="100"/>
          <a:sy n="77" d="100"/>
        </p:scale>
        <p:origin x="4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45D2D-C7CD-4FF8-ADDE-65B1180B15A9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6DF83-76BC-457E-895D-646B9904F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5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7378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3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5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2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03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928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39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14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28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9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34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4 CÂU NÀY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12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61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3 CÂU HỎI NÀY. VỚI CÂU HỎI 3 LÀ TRẢ LỜI THEO Ý CỦA HS.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01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620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00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76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in: Use</a:t>
            </a:r>
            <a:r>
              <a:rPr lang="en-US" baseline="0" dirty="0"/>
              <a:t> the opener picture to lead in the topic (My clothes) then teacher introduces the new unit “My </a:t>
            </a:r>
            <a:r>
              <a:rPr lang="en-US" baseline="0" dirty="0" err="1"/>
              <a:t>chothes</a:t>
            </a:r>
            <a:r>
              <a:rPr lang="en-US" baseline="0" dirty="0"/>
              <a:t>”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8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30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53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1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28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92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4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31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7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3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8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1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40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56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103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684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40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371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75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2341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9215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25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82524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61819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4409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2084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9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8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3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5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5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43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4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6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390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43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015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57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6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6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612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73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03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6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86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97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97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4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2" y="4670433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1" y="538638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54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8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2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3" y="727830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1" y="3894237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2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2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6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3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90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42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3" y="5296746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8" y="747755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2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93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9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0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4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4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0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82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8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5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2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9" y="1630582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6" y="1630786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6" y="1630786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6" y="4013353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6" y="4013353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6" y="4013353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6" y="595318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8" y="491869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1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6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9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4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0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5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23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18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8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35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0" y="4419818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8" y="441993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85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4" y="3403159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76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21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5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1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9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8" y="2602295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4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8" y="465043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2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2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2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0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5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0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81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2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9" y="5727613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5" y="354239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8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3783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36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8/30/2024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0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117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8004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3664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4542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0844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5595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511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887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6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62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9882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7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audio" Target="NUL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audio" Target="../media/audio1.wav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51253-FFAD-462A-B20C-78AF8AF57ED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9147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117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1331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560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72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microsoft.com/office/2007/relationships/hdphoto" Target="../media/hdphoto12.wdp"/><Relationship Id="rId37" Type="http://schemas.openxmlformats.org/officeDocument/2006/relationships/image" Target="../media/image20.gif"/><Relationship Id="rId40" Type="http://schemas.openxmlformats.org/officeDocument/2006/relationships/image" Target="../media/image22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png"/><Relationship Id="rId38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customXml" Target="../ink/ink2.xml"/><Relationship Id="rId12" Type="http://schemas.openxmlformats.org/officeDocument/2006/relationships/image" Target="../media/image49.gif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11" Type="http://schemas.openxmlformats.org/officeDocument/2006/relationships/image" Target="../media/image51.jpe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53.jpeg"/><Relationship Id="rId3" Type="http://schemas.microsoft.com/office/2007/relationships/media" Target="../media/media4.mp3"/><Relationship Id="rId7" Type="http://schemas.openxmlformats.org/officeDocument/2006/relationships/customXml" Target="../ink/ink3.xml"/><Relationship Id="rId12" Type="http://schemas.openxmlformats.org/officeDocument/2006/relationships/image" Target="../media/image51.jpe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9.gif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54.png"/><Relationship Id="rId3" Type="http://schemas.microsoft.com/office/2007/relationships/media" Target="../media/media4.mp3"/><Relationship Id="rId7" Type="http://schemas.openxmlformats.org/officeDocument/2006/relationships/customXml" Target="../ink/ink4.xml"/><Relationship Id="rId12" Type="http://schemas.openxmlformats.org/officeDocument/2006/relationships/image" Target="../media/image51.jpe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9.gif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55.jfif"/><Relationship Id="rId3" Type="http://schemas.microsoft.com/office/2007/relationships/media" Target="../media/media4.mp3"/><Relationship Id="rId7" Type="http://schemas.openxmlformats.org/officeDocument/2006/relationships/customXml" Target="../ink/ink5.xml"/><Relationship Id="rId12" Type="http://schemas.openxmlformats.org/officeDocument/2006/relationships/image" Target="../media/image51.jpe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9.gif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56.png"/><Relationship Id="rId3" Type="http://schemas.microsoft.com/office/2007/relationships/media" Target="../media/media4.mp3"/><Relationship Id="rId7" Type="http://schemas.openxmlformats.org/officeDocument/2006/relationships/customXml" Target="../ink/ink6.xml"/><Relationship Id="rId12" Type="http://schemas.openxmlformats.org/officeDocument/2006/relationships/image" Target="../media/image51.jpe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9.gif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5.mp3"/><Relationship Id="rId7" Type="http://schemas.openxmlformats.org/officeDocument/2006/relationships/audio" Target="../media/audio3.wav"/><Relationship Id="rId2" Type="http://schemas.microsoft.com/office/2007/relationships/media" Target="../media/media5.mp3"/><Relationship Id="rId1" Type="http://schemas.openxmlformats.org/officeDocument/2006/relationships/tags" Target="../tags/tag16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8.png"/><Relationship Id="rId4" Type="http://schemas.openxmlformats.org/officeDocument/2006/relationships/audio" Target="NULL" TargetMode="Externa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77.svg"/><Relationship Id="rId20" Type="http://schemas.openxmlformats.org/officeDocument/2006/relationships/image" Target="../media/image81.svg"/><Relationship Id="rId1" Type="http://schemas.openxmlformats.org/officeDocument/2006/relationships/tags" Target="../tags/tag19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25.png"/><Relationship Id="rId10" Type="http://schemas.openxmlformats.org/officeDocument/2006/relationships/image" Target="../media/image71.sv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svg"/><Relationship Id="rId22" Type="http://schemas.openxmlformats.org/officeDocument/2006/relationships/image" Target="../media/image8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image" Target="../media/image84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2.xm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85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media6.mp3"/><Relationship Id="rId7" Type="http://schemas.openxmlformats.org/officeDocument/2006/relationships/image" Target="../media/image86.jpeg"/><Relationship Id="rId2" Type="http://schemas.microsoft.com/office/2007/relationships/media" Target="../media/media6.mp3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11" Type="http://schemas.openxmlformats.org/officeDocument/2006/relationships/image" Target="../media/image89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88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jpe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audio" Target="../media/audio3.wav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43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microsoft.com/office/2007/relationships/media" Target="../media/media4.mp3"/><Relationship Id="rId7" Type="http://schemas.openxmlformats.org/officeDocument/2006/relationships/image" Target="../media/image410.png"/><Relationship Id="rId12" Type="http://schemas.openxmlformats.org/officeDocument/2006/relationships/image" Target="../media/image25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customXml" Target="../ink/ink1.xml"/><Relationship Id="rId11" Type="http://schemas.openxmlformats.org/officeDocument/2006/relationships/image" Target="../media/image51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04397" y="3258534"/>
            <a:ext cx="1615250" cy="311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0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6875" y="-274741"/>
            <a:ext cx="8405674" cy="4933170"/>
            <a:chOff x="4416875" y="-274741"/>
            <a:chExt cx="8405674" cy="4933170"/>
          </a:xfrm>
        </p:grpSpPr>
        <p:pic>
          <p:nvPicPr>
            <p:cNvPr id="12" name="Picture 4" descr="Good Vibes Flowers Sticker by Alba Paris for iOS &amp; Android | GIPHY">
              <a:extLst>
                <a:ext uri="{FF2B5EF4-FFF2-40B4-BE49-F238E27FC236}">
                  <a16:creationId xmlns:a16="http://schemas.microsoft.com/office/drawing/2014/main" id="{9C069BF9-D91C-4768-8C31-0921478A5AF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7889379" y="-274741"/>
              <a:ext cx="4933170" cy="493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hought Bubble: Cloud 22">
              <a:extLst>
                <a:ext uri="{FF2B5EF4-FFF2-40B4-BE49-F238E27FC236}">
                  <a16:creationId xmlns:a16="http://schemas.microsoft.com/office/drawing/2014/main" id="{70D8F37B-6CC2-4663-B10E-69F8DE62386D}"/>
                </a:ext>
              </a:extLst>
            </p:cNvPr>
            <p:cNvSpPr/>
            <p:nvPr/>
          </p:nvSpPr>
          <p:spPr>
            <a:xfrm>
              <a:off x="4416875" y="139750"/>
              <a:ext cx="3698541" cy="2323052"/>
            </a:xfrm>
            <a:prstGeom prst="cloudCallout">
              <a:avLst>
                <a:gd name="adj1" fmla="val -53101"/>
                <a:gd name="adj2" fmla="val 54944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omic Sans MS" panose="030F0702030302020204" pitchFamily="66" charset="0"/>
                </a:rPr>
                <a:t>What’s in my bag?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3286" y="4430421"/>
            <a:ext cx="1139809" cy="1009957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715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shoes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97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4.07407E-6 L 0.00195 0.00023 C 0.00599 -0.00903 0.04244 -0.09028 0.05182 -0.10672 C 0.06054 -0.12176 0.06849 -0.1382 0.07773 -0.15139 C 0.09323 -0.17338 0.10833 -0.18727 0.12526 -0.20116 C 0.13007 -0.20487 0.13476 -0.2088 0.13945 -0.21204 C 0.14531 -0.21574 0.15117 -0.21875 0.15703 -0.22269 C 0.19505 -0.24723 0.1358 -0.21065 0.17864 -0.23681 C 0.18658 -0.23658 0.22695 -0.24237 0.24375 -0.22801 C 0.25325 -0.21991 0.24218 -0.22987 0.25299 -0.21713 C 0.25612 -0.21343 0.25963 -0.21042 0.26302 -0.20672 C 0.26497 -0.20417 0.26679 -0.20162 0.26888 -0.19954 C 0.27513 -0.19213 0.27604 -0.19445 0.28385 -0.17824 L 0.29049 -0.16389 C 0.29179 -0.16088 0.29388 -0.15857 0.29466 -0.15487 C 0.29531 -0.15255 0.2957 -0.15 0.29635 -0.14792 C 0.29974 -0.13681 0.30442 -0.12732 0.30716 -0.11574 C 0.30859 -0.10973 0.31002 -0.10394 0.31132 -0.09792 C 0.31289 -0.09074 0.31692 -0.0676 0.3181 -0.06042 C 0.32148 -0.03843 0.32435 -0.01899 0.32643 0.0037 C 0.32734 0.01435 0.32799 0.025 0.32877 0.03564 C 0.32955 0.04444 0.33112 0.05324 0.33138 0.0625 C 0.3319 0.08125 0.33138 0.10023 0.33138 0.11921 L 0.33138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1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3286" y="4447408"/>
            <a:ext cx="1139809" cy="97598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459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skirt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14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416875" y="139750"/>
            <a:ext cx="3698541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What’s in my bag?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99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3.33333E-6 L -1.04167E-6 0.00023 C 0.00404 -0.00903 0.0405 -0.09028 0.04987 -0.10672 C 0.05859 -0.12176 0.06654 -0.1382 0.07578 -0.15139 C 0.09128 -0.17338 0.10638 -0.18727 0.12331 -0.20116 C 0.12813 -0.20486 0.13281 -0.2088 0.1375 -0.21204 C 0.14336 -0.21574 0.14922 -0.21875 0.15508 -0.22269 C 0.1931 -0.24723 0.13386 -0.21065 0.17669 -0.23681 C 0.18464 -0.23658 0.225 -0.24236 0.2418 -0.22801 C 0.2513 -0.21991 0.24024 -0.22986 0.25104 -0.21713 C 0.25417 -0.21343 0.25768 -0.21042 0.26107 -0.20672 C 0.26302 -0.20417 0.26484 -0.20162 0.26693 -0.19954 C 0.27318 -0.19213 0.27422 -0.19445 0.2819 -0.17824 L 0.28854 -0.16389 C 0.28984 -0.16088 0.29193 -0.15857 0.29271 -0.15486 C 0.29336 -0.15255 0.29375 -0.15 0.2944 -0.14792 C 0.29779 -0.13681 0.30248 -0.12732 0.30521 -0.11574 C 0.30664 -0.10973 0.3082 -0.10394 0.30938 -0.09792 C 0.31094 -0.09074 0.31498 -0.0676 0.31615 -0.06042 C 0.31953 -0.03843 0.3224 -0.01898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17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19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244456" y="133091"/>
            <a:ext cx="3766779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1876932" y="4254235"/>
            <a:ext cx="1600755" cy="125454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49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socks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068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4.44444E-6 L -1.25E-6 0.00023 C 0.00404 -0.00903 0.0405 -0.09028 0.04987 -0.10672 C 0.0586 -0.12176 0.06654 -0.1382 0.07578 -0.15139 C 0.09128 -0.17338 0.10638 -0.18727 0.12331 -0.20116 C 0.12813 -0.20487 0.13281 -0.2088 0.1375 -0.21204 C 0.14336 -0.21575 0.14922 -0.21875 0.15508 -0.22269 C 0.1931 -0.24723 0.13386 -0.21065 0.17669 -0.23681 C 0.18464 -0.23658 0.225 -0.24237 0.2418 -0.22801 C 0.2513 -0.21991 0.24024 -0.22987 0.25104 -0.21713 C 0.25417 -0.21343 0.25768 -0.21042 0.26107 -0.20672 C 0.26302 -0.20417 0.26485 -0.20162 0.26693 -0.19954 C 0.27318 -0.19213 0.27409 -0.19445 0.2819 -0.17825 L 0.28854 -0.16389 C 0.28985 -0.16088 0.29193 -0.15857 0.29271 -0.15487 C 0.29336 -0.15255 0.29375 -0.15 0.2944 -0.14792 C 0.29779 -0.13681 0.30248 -0.12732 0.30521 -0.11575 C 0.30664 -0.10973 0.30807 -0.10394 0.30938 -0.09792 C 0.31094 -0.09075 0.31498 -0.0676 0.31615 -0.06042 C 0.31953 -0.03843 0.3224 -0.01899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16806" y="133091"/>
            <a:ext cx="3425585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2110400" y="4237192"/>
            <a:ext cx="1187221" cy="118722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2492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trousers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740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85185E-6 L -4.79167E-6 0.00023 C 0.00404 -0.00903 0.0405 -0.09028 0.04987 -0.10671 C 0.0586 -0.12176 0.06654 -0.1382 0.07579 -0.15139 C 0.09128 -0.17338 0.10639 -0.18727 0.12331 -0.20116 C 0.12813 -0.20486 0.13282 -0.2088 0.1375 -0.21204 C 0.14336 -0.21574 0.14922 -0.21875 0.15508 -0.22269 C 0.1931 -0.24722 0.13386 -0.21065 0.1767 -0.23681 C 0.18464 -0.23658 0.225 -0.24236 0.2418 -0.22801 C 0.25131 -0.21991 0.24024 -0.22986 0.25105 -0.21713 C 0.25417 -0.21343 0.25769 -0.21042 0.26107 -0.20671 C 0.26303 -0.20417 0.26485 -0.20162 0.26693 -0.19954 C 0.27318 -0.19213 0.27409 -0.19445 0.28191 -0.17824 L 0.28855 -0.16389 C 0.28985 -0.16088 0.29193 -0.15857 0.29271 -0.15486 C 0.29336 -0.15255 0.29375 -0.15 0.29441 -0.14792 C 0.29779 -0.13681 0.30248 -0.12732 0.30521 -0.11574 C 0.30665 -0.10972 0.30808 -0.10394 0.30938 -0.09792 C 0.31094 -0.09074 0.31498 -0.06759 0.31615 -0.06042 C 0.31954 -0.03843 0.3224 -0.01898 0.32448 0.0037 C 0.3254 0.01435 0.32605 0.025 0.32683 0.03565 C 0.32761 0.04444 0.32917 0.05324 0.32943 0.0625 C 0.32995 0.08125 0.32943 0.10023 0.32943 0.11921 L 0.32943 0.12315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39992" y="362060"/>
            <a:ext cx="2961560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2110400" y="4237192"/>
            <a:ext cx="1187221" cy="118722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T-shirt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658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85185E-6 L -4.79167E-6 0.00023 C 0.00404 -0.00903 0.0405 -0.09028 0.04987 -0.10671 C 0.0586 -0.12176 0.06654 -0.1382 0.07579 -0.15139 C 0.09128 -0.17338 0.10639 -0.18727 0.12331 -0.20116 C 0.12813 -0.20486 0.13282 -0.2088 0.1375 -0.21204 C 0.14336 -0.21574 0.14922 -0.21875 0.15508 -0.22269 C 0.1931 -0.24722 0.13386 -0.21065 0.1767 -0.23681 C 0.18464 -0.23658 0.225 -0.24236 0.2418 -0.22801 C 0.25131 -0.21991 0.24024 -0.22986 0.25105 -0.21713 C 0.25417 -0.21343 0.25769 -0.21042 0.26107 -0.20671 C 0.26303 -0.20417 0.26485 -0.20162 0.26693 -0.19954 C 0.27318 -0.19213 0.27409 -0.19445 0.28191 -0.17824 L 0.28855 -0.16389 C 0.28985 -0.16088 0.29193 -0.15857 0.29271 -0.15486 C 0.29336 -0.15255 0.29375 -0.15 0.29441 -0.14792 C 0.29779 -0.13681 0.30248 -0.12732 0.30521 -0.11574 C 0.30665 -0.10972 0.30808 -0.10394 0.30938 -0.09792 C 0.31094 -0.09074 0.31498 -0.06759 0.31615 -0.06042 C 0.31954 -0.03843 0.3224 -0.01898 0.32448 0.0037 C 0.3254 0.01435 0.32605 0.025 0.32683 0.03565 C 0.32761 0.04444 0.32917 0.05324 0.32943 0.0625 C 0.32995 0.08125 0.32943 0.10023 0.32943 0.11921 L 0.32943 0.12315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2: Listen and match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A34250-14DC-444D-8886-08094CB17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3793" y="105736"/>
            <a:ext cx="9300795" cy="5485073"/>
          </a:xfrm>
          <a:prstGeom prst="rect">
            <a:avLst/>
          </a:prstGeom>
          <a:ln w="76200">
            <a:solidFill>
              <a:srgbClr val="33CCCC"/>
            </a:solidFill>
          </a:ln>
        </p:spPr>
      </p:pic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4" name="5.2.mp3" descr="5.2.mp3">
            <a:hlinkClick r:id="" action="ppaction://media"/>
            <a:extLst>
              <a:ext uri="{FF2B5EF4-FFF2-40B4-BE49-F238E27FC236}">
                <a16:creationId xmlns:a16="http://schemas.microsoft.com/office/drawing/2014/main" id="{FE145B86-8F19-6905-CAF0-15B3986BBE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56029" y="239209"/>
            <a:ext cx="761493" cy="761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3325" y="5677469"/>
            <a:ext cx="5663821" cy="11805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3575" y="5711200"/>
            <a:ext cx="5486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b="1" dirty="0">
                <a:latin typeface="Comic Sans MS" panose="030F0702030302020204" pitchFamily="66" charset="0"/>
              </a:rPr>
              <a:t>skirt                         a black</a:t>
            </a:r>
          </a:p>
          <a:p>
            <a:pPr marL="342900" indent="-342900">
              <a:buAutoNum type="arabicPeriod"/>
            </a:pPr>
            <a:r>
              <a:rPr lang="en-US" sz="2200" b="1" dirty="0">
                <a:latin typeface="Comic Sans MS" panose="030F0702030302020204" pitchFamily="66" charset="0"/>
              </a:rPr>
              <a:t>shoes                        </a:t>
            </a:r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b white</a:t>
            </a:r>
          </a:p>
          <a:p>
            <a:pPr marL="342900" indent="-342900">
              <a:buAutoNum type="arabicPeriod"/>
            </a:pPr>
            <a:r>
              <a:rPr lang="en-US" sz="2200" b="1" dirty="0">
                <a:latin typeface="Comic Sans MS" panose="030F0702030302020204" pitchFamily="66" charset="0"/>
              </a:rPr>
              <a:t>socks                        </a:t>
            </a:r>
            <a:r>
              <a:rPr lang="en-US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 blue</a:t>
            </a:r>
          </a:p>
        </p:txBody>
      </p:sp>
      <p:sp>
        <p:nvSpPr>
          <p:cNvPr id="9" name="Freeform 8"/>
          <p:cNvSpPr/>
          <p:nvPr/>
        </p:nvSpPr>
        <p:spPr>
          <a:xfrm flipV="1">
            <a:off x="4330697" y="5965370"/>
            <a:ext cx="2902615" cy="653794"/>
          </a:xfrm>
          <a:custGeom>
            <a:avLst/>
            <a:gdLst>
              <a:gd name="connsiteX0" fmla="*/ 0 w 965200"/>
              <a:gd name="connsiteY0" fmla="*/ 1026960 h 1026960"/>
              <a:gd name="connsiteX1" fmla="*/ 365760 w 965200"/>
              <a:gd name="connsiteY1" fmla="*/ 132880 h 1026960"/>
              <a:gd name="connsiteX2" fmla="*/ 965200 w 965200"/>
              <a:gd name="connsiteY2" fmla="*/ 21120 h 102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5200" h="1026960">
                <a:moveTo>
                  <a:pt x="0" y="1026960"/>
                </a:moveTo>
                <a:cubicBezTo>
                  <a:pt x="102446" y="663740"/>
                  <a:pt x="204893" y="300520"/>
                  <a:pt x="365760" y="132880"/>
                </a:cubicBezTo>
                <a:cubicBezTo>
                  <a:pt x="526627" y="-34760"/>
                  <a:pt x="745913" y="-6820"/>
                  <a:pt x="965200" y="211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392113" y="5926566"/>
            <a:ext cx="2841200" cy="419550"/>
          </a:xfrm>
          <a:custGeom>
            <a:avLst/>
            <a:gdLst>
              <a:gd name="connsiteX0" fmla="*/ 0 w 965200"/>
              <a:gd name="connsiteY0" fmla="*/ 1026960 h 1026960"/>
              <a:gd name="connsiteX1" fmla="*/ 365760 w 965200"/>
              <a:gd name="connsiteY1" fmla="*/ 132880 h 1026960"/>
              <a:gd name="connsiteX2" fmla="*/ 965200 w 965200"/>
              <a:gd name="connsiteY2" fmla="*/ 21120 h 102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5200" h="1026960">
                <a:moveTo>
                  <a:pt x="0" y="1026960"/>
                </a:moveTo>
                <a:cubicBezTo>
                  <a:pt x="102446" y="663740"/>
                  <a:pt x="204893" y="300520"/>
                  <a:pt x="365760" y="132880"/>
                </a:cubicBezTo>
                <a:cubicBezTo>
                  <a:pt x="526627" y="-34760"/>
                  <a:pt x="745913" y="-6820"/>
                  <a:pt x="965200" y="211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392113" y="6237026"/>
            <a:ext cx="2691075" cy="382137"/>
          </a:xfrm>
          <a:custGeom>
            <a:avLst/>
            <a:gdLst>
              <a:gd name="connsiteX0" fmla="*/ 0 w 965200"/>
              <a:gd name="connsiteY0" fmla="*/ 1026960 h 1026960"/>
              <a:gd name="connsiteX1" fmla="*/ 365760 w 965200"/>
              <a:gd name="connsiteY1" fmla="*/ 132880 h 1026960"/>
              <a:gd name="connsiteX2" fmla="*/ 965200 w 965200"/>
              <a:gd name="connsiteY2" fmla="*/ 21120 h 102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5200" h="1026960">
                <a:moveTo>
                  <a:pt x="0" y="1026960"/>
                </a:moveTo>
                <a:cubicBezTo>
                  <a:pt x="102446" y="663740"/>
                  <a:pt x="204893" y="300520"/>
                  <a:pt x="365760" y="132880"/>
                </a:cubicBezTo>
                <a:cubicBezTo>
                  <a:pt x="526627" y="-34760"/>
                  <a:pt x="745913" y="-6820"/>
                  <a:pt x="965200" y="211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5.2.mp3" descr="5.2.mp3">
            <a:hlinkClick r:id="" action="ppaction://media"/>
            <a:extLst>
              <a:ext uri="{FF2B5EF4-FFF2-40B4-BE49-F238E27FC236}">
                <a16:creationId xmlns:a16="http://schemas.microsoft.com/office/drawing/2014/main" id="{5DB1E287-422E-40E8-8EE0-A0B77E8402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460" end="254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495" y="3453829"/>
            <a:ext cx="761493" cy="761493"/>
          </a:xfrm>
          <a:prstGeom prst="rect">
            <a:avLst/>
          </a:prstGeom>
        </p:spPr>
      </p:pic>
      <p:pic>
        <p:nvPicPr>
          <p:cNvPr id="13" name="5.2.mp3" descr="5.2.mp3">
            <a:hlinkClick r:id="" action="ppaction://media"/>
            <a:extLst>
              <a:ext uri="{FF2B5EF4-FFF2-40B4-BE49-F238E27FC236}">
                <a16:creationId xmlns:a16="http://schemas.microsoft.com/office/drawing/2014/main" id="{703773FD-0780-44E7-BC9B-4970460B9D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9560" end="22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900" y="4215322"/>
            <a:ext cx="761493" cy="761493"/>
          </a:xfrm>
          <a:prstGeom prst="rect">
            <a:avLst/>
          </a:prstGeom>
        </p:spPr>
      </p:pic>
      <p:pic>
        <p:nvPicPr>
          <p:cNvPr id="14" name="5.2.mp3" descr="5.2.mp3">
            <a:hlinkClick r:id="" action="ppaction://media"/>
            <a:extLst>
              <a:ext uri="{FF2B5EF4-FFF2-40B4-BE49-F238E27FC236}">
                <a16:creationId xmlns:a16="http://schemas.microsoft.com/office/drawing/2014/main" id="{60554BF8-19A9-49CB-BF61-8F93C06024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1395" end="1336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900" y="4976815"/>
            <a:ext cx="761493" cy="761493"/>
          </a:xfrm>
          <a:prstGeom prst="rect">
            <a:avLst/>
          </a:prstGeom>
        </p:spPr>
      </p:pic>
      <p:pic>
        <p:nvPicPr>
          <p:cNvPr id="15" name="5.2.mp3" descr="5.2.mp3">
            <a:hlinkClick r:id="" action="ppaction://media"/>
            <a:extLst>
              <a:ext uri="{FF2B5EF4-FFF2-40B4-BE49-F238E27FC236}">
                <a16:creationId xmlns:a16="http://schemas.microsoft.com/office/drawing/2014/main" id="{3B04FB40-32E9-40B8-9FD9-174FBB49E2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1864" end="63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95720" y="3849465"/>
            <a:ext cx="761493" cy="761493"/>
          </a:xfrm>
          <a:prstGeom prst="rect">
            <a:avLst/>
          </a:prstGeom>
        </p:spPr>
      </p:pic>
      <p:pic>
        <p:nvPicPr>
          <p:cNvPr id="16" name="5.2.mp3" descr="5.2.mp3">
            <a:hlinkClick r:id="" action="ppaction://media"/>
            <a:extLst>
              <a:ext uri="{FF2B5EF4-FFF2-40B4-BE49-F238E27FC236}">
                <a16:creationId xmlns:a16="http://schemas.microsoft.com/office/drawing/2014/main" id="{2413D4AA-C735-48B7-9148-DF6727F047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804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95719" y="4907417"/>
            <a:ext cx="761493" cy="761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86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9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491320" y="1195822"/>
            <a:ext cx="658612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Kozuka Mincho Pr6N EL" panose="02020200000000000000" pitchFamily="18" charset="-128"/>
              </a:rPr>
              <a:t>Role play with your groups!</a:t>
            </a:r>
          </a:p>
        </p:txBody>
      </p:sp>
      <p:pic>
        <p:nvPicPr>
          <p:cNvPr id="9" name="Picture 8" descr="A picture containing sitting, toy, doll, table&#10;&#10;Description automatically generated">
            <a:extLst>
              <a:ext uri="{FF2B5EF4-FFF2-40B4-BE49-F238E27FC236}">
                <a16:creationId xmlns:a16="http://schemas.microsoft.com/office/drawing/2014/main" id="{B29979E1-D84C-4F84-BFDD-3AA7590AB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92" y="2920621"/>
            <a:ext cx="6387534" cy="3725839"/>
          </a:xfrm>
          <a:prstGeom prst="rect">
            <a:avLst/>
          </a:prstGeom>
        </p:spPr>
      </p:pic>
      <p:pic>
        <p:nvPicPr>
          <p:cNvPr id="4" name="Graphic 3" descr="Performance Curtains">
            <a:extLst>
              <a:ext uri="{FF2B5EF4-FFF2-40B4-BE49-F238E27FC236}">
                <a16:creationId xmlns:a16="http://schemas.microsoft.com/office/drawing/2014/main" id="{890B2E5B-9B27-43C3-ABD0-C937B0D9A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9198" y="643034"/>
            <a:ext cx="2450702" cy="2450702"/>
          </a:xfrm>
          <a:prstGeom prst="rect">
            <a:avLst/>
          </a:prstGeom>
        </p:spPr>
      </p:pic>
      <p:pic>
        <p:nvPicPr>
          <p:cNvPr id="10" name="Graphic 9" descr="Drama">
            <a:extLst>
              <a:ext uri="{FF2B5EF4-FFF2-40B4-BE49-F238E27FC236}">
                <a16:creationId xmlns:a16="http://schemas.microsoft.com/office/drawing/2014/main" id="{BA53719F-729F-4530-9825-53BEE9937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02652" y="2822188"/>
            <a:ext cx="2221497" cy="2221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24C179-A3A6-4EAD-9EFB-9467C81C6AC8}"/>
              </a:ext>
            </a:extLst>
          </p:cNvPr>
          <p:cNvSpPr txBox="1"/>
          <p:nvPr/>
        </p:nvSpPr>
        <p:spPr>
          <a:xfrm>
            <a:off x="272954" y="619956"/>
            <a:ext cx="654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Tasks:Work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in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grou</a:t>
            </a:r>
            <a:r>
              <a:rPr lang="en-US" sz="40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20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702666" y="343680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Draw your uniform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02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AC899-4779-4D89-8717-4AB2895E8F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5D33C-3F4C-4344-BF28-53C0976926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9007" y="643437"/>
            <a:ext cx="7658398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6A0F61-8481-4C0E-90BD-519CECD17741}"/>
              </a:ext>
            </a:extLst>
          </p:cNvPr>
          <p:cNvSpPr txBox="1"/>
          <p:nvPr/>
        </p:nvSpPr>
        <p:spPr>
          <a:xfrm rot="553970">
            <a:off x="8838480" y="1433904"/>
            <a:ext cx="1728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9900"/>
                </a:solidFill>
                <a:latin typeface="Kristen ITC" panose="03050502040202030202" pitchFamily="66" charset="0"/>
              </a:rPr>
              <a:t>Draw your uniform.</a:t>
            </a:r>
            <a:endParaRPr lang="en-US" sz="2800" dirty="0">
              <a:solidFill>
                <a:srgbClr val="FF9900"/>
              </a:solidFill>
              <a:latin typeface="Kristen ITC" panose="03050502040202030202" pitchFamily="66" charset="0"/>
            </a:endParaRPr>
          </a:p>
        </p:txBody>
      </p:sp>
      <p:pic>
        <p:nvPicPr>
          <p:cNvPr id="12" name="Graphic 11" descr="Pants">
            <a:extLst>
              <a:ext uri="{FF2B5EF4-FFF2-40B4-BE49-F238E27FC236}">
                <a16:creationId xmlns:a16="http://schemas.microsoft.com/office/drawing/2014/main" id="{A1B557EE-8E4B-4428-857A-2E914E7D60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335337">
            <a:off x="7801038" y="2811997"/>
            <a:ext cx="498400" cy="498400"/>
          </a:xfrm>
          <a:prstGeom prst="rect">
            <a:avLst/>
          </a:prstGeom>
        </p:spPr>
      </p:pic>
      <p:pic>
        <p:nvPicPr>
          <p:cNvPr id="14" name="Graphic 13" descr="Shoe">
            <a:extLst>
              <a:ext uri="{FF2B5EF4-FFF2-40B4-BE49-F238E27FC236}">
                <a16:creationId xmlns:a16="http://schemas.microsoft.com/office/drawing/2014/main" id="{F0B93D15-E2A9-4E57-A111-4681A6110F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835559">
            <a:off x="9694011" y="2894594"/>
            <a:ext cx="498400" cy="498400"/>
          </a:xfrm>
          <a:prstGeom prst="rect">
            <a:avLst/>
          </a:prstGeom>
        </p:spPr>
      </p:pic>
      <p:pic>
        <p:nvPicPr>
          <p:cNvPr id="16" name="Graphic 15" descr="Skirt">
            <a:extLst>
              <a:ext uri="{FF2B5EF4-FFF2-40B4-BE49-F238E27FC236}">
                <a16:creationId xmlns:a16="http://schemas.microsoft.com/office/drawing/2014/main" id="{9B49326B-D4F7-4D1A-8AE9-E99C4E6702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335337">
            <a:off x="8843632" y="3216742"/>
            <a:ext cx="498400" cy="498400"/>
          </a:xfrm>
          <a:prstGeom prst="rect">
            <a:avLst/>
          </a:prstGeom>
        </p:spPr>
      </p:pic>
      <p:pic>
        <p:nvPicPr>
          <p:cNvPr id="18" name="Graphic 17" descr="Shirt">
            <a:extLst>
              <a:ext uri="{FF2B5EF4-FFF2-40B4-BE49-F238E27FC236}">
                <a16:creationId xmlns:a16="http://schemas.microsoft.com/office/drawing/2014/main" id="{D85CED19-2A53-4BA4-99F5-3077313C40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335337">
            <a:off x="9038905" y="2699513"/>
            <a:ext cx="498400" cy="498400"/>
          </a:xfrm>
          <a:prstGeom prst="rect">
            <a:avLst/>
          </a:prstGeom>
        </p:spPr>
      </p:pic>
      <p:pic>
        <p:nvPicPr>
          <p:cNvPr id="20" name="Graphic 19" descr="Sock">
            <a:extLst>
              <a:ext uri="{FF2B5EF4-FFF2-40B4-BE49-F238E27FC236}">
                <a16:creationId xmlns:a16="http://schemas.microsoft.com/office/drawing/2014/main" id="{C85BC512-9FBA-4808-B269-8DCC5D827B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335337">
            <a:off x="9502112" y="3360165"/>
            <a:ext cx="498400" cy="498400"/>
          </a:xfrm>
          <a:prstGeom prst="rect">
            <a:avLst/>
          </a:prstGeom>
        </p:spPr>
      </p:pic>
      <p:pic>
        <p:nvPicPr>
          <p:cNvPr id="26" name="Graphic 25" descr="Palette">
            <a:extLst>
              <a:ext uri="{FF2B5EF4-FFF2-40B4-BE49-F238E27FC236}">
                <a16:creationId xmlns:a16="http://schemas.microsoft.com/office/drawing/2014/main" id="{261372EC-606C-4D97-BA80-E5A36BB4F1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93013" y="3146353"/>
            <a:ext cx="1147151" cy="1147151"/>
          </a:xfrm>
          <a:prstGeom prst="rect">
            <a:avLst/>
          </a:prstGeom>
        </p:spPr>
      </p:pic>
      <p:pic>
        <p:nvPicPr>
          <p:cNvPr id="28" name="Graphic 27" descr="Paint">
            <a:extLst>
              <a:ext uri="{FF2B5EF4-FFF2-40B4-BE49-F238E27FC236}">
                <a16:creationId xmlns:a16="http://schemas.microsoft.com/office/drawing/2014/main" id="{A4051241-1357-4F4B-AE43-BD4212B510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65906" y="3737512"/>
            <a:ext cx="1173814" cy="1173814"/>
          </a:xfrm>
          <a:prstGeom prst="rect">
            <a:avLst/>
          </a:prstGeom>
        </p:spPr>
      </p:pic>
      <p:pic>
        <p:nvPicPr>
          <p:cNvPr id="24" name="Graphic 23" descr="Paint brush">
            <a:extLst>
              <a:ext uri="{FF2B5EF4-FFF2-40B4-BE49-F238E27FC236}">
                <a16:creationId xmlns:a16="http://schemas.microsoft.com/office/drawing/2014/main" id="{A33128A2-1F0B-44C4-BA44-41845711B22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9369667" flipH="1">
            <a:off x="7188947" y="3026204"/>
            <a:ext cx="1184484" cy="1096143"/>
          </a:xfrm>
          <a:prstGeom prst="rect">
            <a:avLst/>
          </a:prstGeom>
        </p:spPr>
      </p:pic>
      <p:pic>
        <p:nvPicPr>
          <p:cNvPr id="23" name="Graphic 22" descr="Paint brush">
            <a:extLst>
              <a:ext uri="{FF2B5EF4-FFF2-40B4-BE49-F238E27FC236}">
                <a16:creationId xmlns:a16="http://schemas.microsoft.com/office/drawing/2014/main" id="{7DFDC208-0778-4C14-839E-14DAC94A721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8901382">
            <a:off x="6453856" y="2206047"/>
            <a:ext cx="1184484" cy="1096143"/>
          </a:xfrm>
          <a:prstGeom prst="rect">
            <a:avLst/>
          </a:prstGeom>
        </p:spPr>
      </p:pic>
      <p:sp>
        <p:nvSpPr>
          <p:cNvPr id="17" name="Google Shape;2837;p71"/>
          <p:cNvSpPr/>
          <p:nvPr/>
        </p:nvSpPr>
        <p:spPr>
          <a:xfrm>
            <a:off x="803350" y="213096"/>
            <a:ext cx="7569037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</a:t>
            </a:r>
            <a:r>
              <a:rPr lang="en-US" sz="6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4032" y="2361063"/>
            <a:ext cx="5122800" cy="18488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E6CFF2-B636-4F4A-AB0B-F91CE015DF97}"/>
              </a:ext>
            </a:extLst>
          </p:cNvPr>
          <p:cNvSpPr txBox="1"/>
          <p:nvPr/>
        </p:nvSpPr>
        <p:spPr>
          <a:xfrm>
            <a:off x="438174" y="2521884"/>
            <a:ext cx="4985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6AB7"/>
                </a:solidFill>
                <a:latin typeface="OCR A Extended" panose="02010509020102010303" pitchFamily="50" charset="0"/>
              </a:rPr>
              <a:t>There are ___.</a:t>
            </a:r>
          </a:p>
          <a:p>
            <a:r>
              <a:rPr lang="vi-VN" sz="4000" dirty="0">
                <a:solidFill>
                  <a:srgbClr val="006AB7"/>
                </a:solidFill>
                <a:latin typeface="OCR A Extended" panose="02010509020102010303" pitchFamily="50" charset="0"/>
              </a:rPr>
              <a:t>There aren’t ___.</a:t>
            </a:r>
            <a:endParaRPr lang="en-US" sz="4000" dirty="0">
              <a:solidFill>
                <a:srgbClr val="006AB7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9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219140">
              <a:buClr>
                <a:srgbClr val="000000"/>
              </a:buClr>
              <a:defRPr/>
            </a:pPr>
            <a:r>
              <a:rPr lang="en-US" sz="3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Unit 5</a:t>
            </a:r>
            <a:br>
              <a:rPr lang="en-US" sz="3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</a:br>
            <a:r>
              <a:rPr lang="en-US" sz="35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My clothes</a:t>
            </a:r>
            <a:br>
              <a:rPr lang="en-US" sz="35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</a:br>
            <a:r>
              <a:rPr lang="en-US" sz="3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Lesson 1 – Task 1,2,3</a:t>
            </a:r>
            <a:br>
              <a:rPr lang="en-US" sz="3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</a:br>
            <a:endParaRPr lang="en-US" sz="3500" b="1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6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9372FE6-9490-4966-9B26-A475C4FD1A91}"/>
              </a:ext>
            </a:extLst>
          </p:cNvPr>
          <p:cNvCxnSpPr/>
          <p:nvPr/>
        </p:nvCxnSpPr>
        <p:spPr>
          <a:xfrm>
            <a:off x="1032600" y="15875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569AAF0-CCEF-42F5-B887-687D950C3CCF}"/>
              </a:ext>
            </a:extLst>
          </p:cNvPr>
          <p:cNvCxnSpPr/>
          <p:nvPr/>
        </p:nvCxnSpPr>
        <p:spPr>
          <a:xfrm>
            <a:off x="1032600" y="3353742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B61625A-D479-4152-9A5C-62F6D9C5FB3E}"/>
              </a:ext>
            </a:extLst>
          </p:cNvPr>
          <p:cNvCxnSpPr/>
          <p:nvPr/>
        </p:nvCxnSpPr>
        <p:spPr>
          <a:xfrm>
            <a:off x="1020470" y="49403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913565C-1D93-4944-90BC-F6017CED1A2D}"/>
              </a:ext>
            </a:extLst>
          </p:cNvPr>
          <p:cNvCxnSpPr/>
          <p:nvPr/>
        </p:nvCxnSpPr>
        <p:spPr>
          <a:xfrm>
            <a:off x="991493" y="67056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BF69B59-D1D9-49B2-9710-F9EFB9DB52B0}"/>
              </a:ext>
            </a:extLst>
          </p:cNvPr>
          <p:cNvSpPr/>
          <p:nvPr/>
        </p:nvSpPr>
        <p:spPr>
          <a:xfrm>
            <a:off x="-12130" y="-3366"/>
            <a:ext cx="1152655" cy="6861366"/>
          </a:xfrm>
          <a:prstGeom prst="rect">
            <a:avLst/>
          </a:prstGeom>
          <a:solidFill>
            <a:srgbClr val="4B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1FFC507-B943-40E1-B850-94FE6ECD7F62}"/>
              </a:ext>
            </a:extLst>
          </p:cNvPr>
          <p:cNvSpPr/>
          <p:nvPr/>
        </p:nvSpPr>
        <p:spPr>
          <a:xfrm>
            <a:off x="275447" y="329707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523F62E-8B35-46FA-81A4-EFC9273DD582}"/>
              </a:ext>
            </a:extLst>
          </p:cNvPr>
          <p:cNvSpPr/>
          <p:nvPr/>
        </p:nvSpPr>
        <p:spPr>
          <a:xfrm>
            <a:off x="288081" y="1286817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5B6AB50-639E-420E-918F-254B9DE49267}"/>
              </a:ext>
            </a:extLst>
          </p:cNvPr>
          <p:cNvSpPr/>
          <p:nvPr/>
        </p:nvSpPr>
        <p:spPr>
          <a:xfrm>
            <a:off x="288081" y="23180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CBA22E3-FB25-4757-9FB6-C6E19C093115}"/>
              </a:ext>
            </a:extLst>
          </p:cNvPr>
          <p:cNvSpPr/>
          <p:nvPr/>
        </p:nvSpPr>
        <p:spPr>
          <a:xfrm>
            <a:off x="314621" y="3329885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F7F0CD1-16BD-4B15-882E-6B7C84E98E3A}"/>
              </a:ext>
            </a:extLst>
          </p:cNvPr>
          <p:cNvSpPr/>
          <p:nvPr/>
        </p:nvSpPr>
        <p:spPr>
          <a:xfrm>
            <a:off x="314621" y="42714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D73A34B4-5B37-4F33-BD5A-4940B106435B}"/>
              </a:ext>
            </a:extLst>
          </p:cNvPr>
          <p:cNvSpPr/>
          <p:nvPr/>
        </p:nvSpPr>
        <p:spPr>
          <a:xfrm>
            <a:off x="326178" y="5176976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3D379A4-2FDD-48E3-9603-18544CD255E6}"/>
              </a:ext>
            </a:extLst>
          </p:cNvPr>
          <p:cNvSpPr/>
          <p:nvPr/>
        </p:nvSpPr>
        <p:spPr>
          <a:xfrm>
            <a:off x="326178" y="6015804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33DE6-B375-4DD9-AAD7-1F79B30FA23F}"/>
              </a:ext>
            </a:extLst>
          </p:cNvPr>
          <p:cNvSpPr txBox="1"/>
          <p:nvPr/>
        </p:nvSpPr>
        <p:spPr>
          <a:xfrm>
            <a:off x="2192712" y="1670802"/>
            <a:ext cx="919835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dirty="0">
                <a:solidFill>
                  <a:schemeClr val="accent4"/>
                </a:solidFill>
                <a:latin typeface="Kristen ITC" panose="03050502040202030202" pitchFamily="66" charset="0"/>
              </a:rPr>
              <a:t>worksheet</a:t>
            </a:r>
            <a:endParaRPr lang="en-US" sz="13800" dirty="0">
              <a:solidFill>
                <a:schemeClr val="accent4"/>
              </a:solidFill>
              <a:latin typeface="Kristen ITC" panose="03050502040202030202" pitchFamily="66" charset="0"/>
            </a:endParaRP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40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5C34D5C-36EF-4BC8-95D6-82F493631FC0}"/>
              </a:ext>
            </a:extLst>
          </p:cNvPr>
          <p:cNvGrpSpPr/>
          <p:nvPr/>
        </p:nvGrpSpPr>
        <p:grpSpPr>
          <a:xfrm>
            <a:off x="1166716" y="1810321"/>
            <a:ext cx="7961707" cy="795258"/>
            <a:chOff x="1080803" y="1227839"/>
            <a:chExt cx="7961707" cy="7952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7DA5C3-550F-4579-9458-4B345F23506F}"/>
                </a:ext>
              </a:extLst>
            </p:cNvPr>
            <p:cNvSpPr/>
            <p:nvPr/>
          </p:nvSpPr>
          <p:spPr>
            <a:xfrm>
              <a:off x="1622123" y="1237403"/>
              <a:ext cx="1979731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726506-3AB4-4316-A82C-EBB47E691BBC}"/>
                </a:ext>
              </a:extLst>
            </p:cNvPr>
            <p:cNvSpPr txBox="1"/>
            <p:nvPr/>
          </p:nvSpPr>
          <p:spPr>
            <a:xfrm>
              <a:off x="1540392" y="1404000"/>
              <a:ext cx="21259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 err="1"/>
                <a:t>There</a:t>
              </a:r>
              <a:r>
                <a:rPr lang="vi-VN" sz="2800" dirty="0"/>
                <a:t> </a:t>
              </a:r>
              <a:r>
                <a:rPr lang="vi-VN" sz="2800" dirty="0" err="1"/>
                <a:t>aren’t</a:t>
              </a:r>
              <a:endParaRPr lang="en-US" sz="2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1BA678-B5E8-424F-9B1E-8E17B3EC0DD4}"/>
                </a:ext>
              </a:extLst>
            </p:cNvPr>
            <p:cNvSpPr/>
            <p:nvPr/>
          </p:nvSpPr>
          <p:spPr>
            <a:xfrm>
              <a:off x="3782307" y="1227839"/>
              <a:ext cx="1443540" cy="763902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A06028-B2B1-4A24-A409-8BC9505ADF6D}"/>
                </a:ext>
              </a:extLst>
            </p:cNvPr>
            <p:cNvSpPr/>
            <p:nvPr/>
          </p:nvSpPr>
          <p:spPr>
            <a:xfrm>
              <a:off x="5436317" y="1238897"/>
              <a:ext cx="159668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F0BA92-B142-486A-A3CE-04847CBEA8DB}"/>
                </a:ext>
              </a:extLst>
            </p:cNvPr>
            <p:cNvSpPr/>
            <p:nvPr/>
          </p:nvSpPr>
          <p:spPr>
            <a:xfrm>
              <a:off x="8074282" y="1248546"/>
              <a:ext cx="88126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B26CA4-144F-4684-99D1-5E3780D108B5}"/>
                </a:ext>
              </a:extLst>
            </p:cNvPr>
            <p:cNvSpPr txBox="1"/>
            <p:nvPr/>
          </p:nvSpPr>
          <p:spPr>
            <a:xfrm>
              <a:off x="3771530" y="1356685"/>
              <a:ext cx="1652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trousers</a:t>
              </a:r>
              <a:endParaRPr lang="en-US" sz="28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810D73-6417-4112-8CCF-7F56352F7D43}"/>
                </a:ext>
              </a:extLst>
            </p:cNvPr>
            <p:cNvSpPr txBox="1"/>
            <p:nvPr/>
          </p:nvSpPr>
          <p:spPr>
            <a:xfrm>
              <a:off x="5412515" y="1349814"/>
              <a:ext cx="1664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uniforms.</a:t>
              </a:r>
              <a:endParaRPr lang="en-US" sz="28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2CF4F2-A48D-4EC2-B02A-7F2DFAC680DD}"/>
                </a:ext>
              </a:extLst>
            </p:cNvPr>
            <p:cNvSpPr/>
            <p:nvPr/>
          </p:nvSpPr>
          <p:spPr>
            <a:xfrm>
              <a:off x="7263421" y="1271344"/>
              <a:ext cx="581863" cy="72996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7F10E1-F9FF-4CC6-A682-2C93F63A8832}"/>
                </a:ext>
              </a:extLst>
            </p:cNvPr>
            <p:cNvSpPr txBox="1"/>
            <p:nvPr/>
          </p:nvSpPr>
          <p:spPr>
            <a:xfrm>
              <a:off x="7302617" y="1357794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in </a:t>
              </a:r>
              <a:endParaRPr lang="en-US" sz="28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DAB891-5DE6-41E5-AC5B-F0B71098E1F7}"/>
                </a:ext>
              </a:extLst>
            </p:cNvPr>
            <p:cNvSpPr txBox="1"/>
            <p:nvPr/>
          </p:nvSpPr>
          <p:spPr>
            <a:xfrm>
              <a:off x="8045077" y="1349814"/>
              <a:ext cx="997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their </a:t>
              </a:r>
              <a:endParaRPr lang="en-US" sz="28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A6F2E7B-81C1-439F-87C4-6446F1E4450F}"/>
                </a:ext>
              </a:extLst>
            </p:cNvPr>
            <p:cNvSpPr txBox="1"/>
            <p:nvPr/>
          </p:nvSpPr>
          <p:spPr>
            <a:xfrm>
              <a:off x="1080803" y="1352419"/>
              <a:ext cx="528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</a:t>
              </a:r>
              <a:r>
                <a:rPr lang="vi-VN" sz="2800" dirty="0"/>
                <a:t>. </a:t>
              </a:r>
              <a:endParaRPr lang="en-US" sz="2800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7893D2A-DAB1-47F7-9E88-3905EF35DE68}"/>
              </a:ext>
            </a:extLst>
          </p:cNvPr>
          <p:cNvGrpSpPr/>
          <p:nvPr/>
        </p:nvGrpSpPr>
        <p:grpSpPr>
          <a:xfrm>
            <a:off x="1247007" y="3612609"/>
            <a:ext cx="11095278" cy="792106"/>
            <a:chOff x="264689" y="3176971"/>
            <a:chExt cx="11095278" cy="79210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91C95E-994F-479A-829C-849BACE1267E}"/>
                </a:ext>
              </a:extLst>
            </p:cNvPr>
            <p:cNvSpPr/>
            <p:nvPr/>
          </p:nvSpPr>
          <p:spPr>
            <a:xfrm>
              <a:off x="9260685" y="3190441"/>
              <a:ext cx="1033366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DD6CCE-677F-4CEC-A32B-3C83AF1A567B}"/>
                </a:ext>
              </a:extLst>
            </p:cNvPr>
            <p:cNvSpPr/>
            <p:nvPr/>
          </p:nvSpPr>
          <p:spPr>
            <a:xfrm>
              <a:off x="766411" y="3176971"/>
              <a:ext cx="1745991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F222AFA-3546-430A-A1C9-EB4BFF1181AC}"/>
                </a:ext>
              </a:extLst>
            </p:cNvPr>
            <p:cNvSpPr txBox="1"/>
            <p:nvPr/>
          </p:nvSpPr>
          <p:spPr>
            <a:xfrm>
              <a:off x="711894" y="3302636"/>
              <a:ext cx="17459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There are</a:t>
              </a:r>
              <a:endParaRPr lang="en-US" sz="28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3EE953F-B61D-4C34-8BC0-E997813EE1D8}"/>
                </a:ext>
              </a:extLst>
            </p:cNvPr>
            <p:cNvSpPr/>
            <p:nvPr/>
          </p:nvSpPr>
          <p:spPr>
            <a:xfrm>
              <a:off x="2703826" y="3176971"/>
              <a:ext cx="1087908" cy="763902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B76C1D7-CAF0-4CE3-8C39-5D864F5DD650}"/>
                </a:ext>
              </a:extLst>
            </p:cNvPr>
            <p:cNvSpPr/>
            <p:nvPr/>
          </p:nvSpPr>
          <p:spPr>
            <a:xfrm>
              <a:off x="4035981" y="3186568"/>
              <a:ext cx="159668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136727E-6B68-40A4-BB99-27A36A577FB0}"/>
                </a:ext>
              </a:extLst>
            </p:cNvPr>
            <p:cNvSpPr/>
            <p:nvPr/>
          </p:nvSpPr>
          <p:spPr>
            <a:xfrm>
              <a:off x="6631195" y="3176971"/>
              <a:ext cx="1117339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8DF3B7-F25A-464A-BFE2-BC4B3F1A052C}"/>
                </a:ext>
              </a:extLst>
            </p:cNvPr>
            <p:cNvSpPr txBox="1"/>
            <p:nvPr/>
          </p:nvSpPr>
          <p:spPr>
            <a:xfrm>
              <a:off x="6627634" y="3314665"/>
              <a:ext cx="1234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socks</a:t>
              </a:r>
              <a:endParaRPr lang="en-US" sz="28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DC6547-95D2-4218-A0D2-B2609DD5C3A3}"/>
                </a:ext>
              </a:extLst>
            </p:cNvPr>
            <p:cNvSpPr txBox="1"/>
            <p:nvPr/>
          </p:nvSpPr>
          <p:spPr>
            <a:xfrm>
              <a:off x="4012205" y="3316452"/>
              <a:ext cx="1664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uniforms.</a:t>
              </a:r>
              <a:endParaRPr lang="en-US" sz="28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E60A49C-FE83-4EB0-A793-6FED39D77569}"/>
                </a:ext>
              </a:extLst>
            </p:cNvPr>
            <p:cNvSpPr/>
            <p:nvPr/>
          </p:nvSpPr>
          <p:spPr>
            <a:xfrm>
              <a:off x="5841000" y="3186568"/>
              <a:ext cx="581863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2346DFF-B111-430B-94C5-66E79AFFA45C}"/>
                </a:ext>
              </a:extLst>
            </p:cNvPr>
            <p:cNvSpPr txBox="1"/>
            <p:nvPr/>
          </p:nvSpPr>
          <p:spPr>
            <a:xfrm>
              <a:off x="5926429" y="3314343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in </a:t>
              </a:r>
              <a:endParaRPr lang="en-US" sz="28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4F90DD-E94F-48C0-988A-0F9B3F77FC6D}"/>
                </a:ext>
              </a:extLst>
            </p:cNvPr>
            <p:cNvSpPr txBox="1"/>
            <p:nvPr/>
          </p:nvSpPr>
          <p:spPr>
            <a:xfrm>
              <a:off x="2820067" y="3314343"/>
              <a:ext cx="9977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their </a:t>
              </a:r>
              <a:endParaRPr lang="en-US" sz="2800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2FDDF3A-E9EF-487F-B8FF-63E52747F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1716" y="3182625"/>
              <a:ext cx="1100063" cy="78645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0F4D9A-3CF9-4600-921C-C1DFE776ECF7}"/>
                </a:ext>
              </a:extLst>
            </p:cNvPr>
            <p:cNvSpPr txBox="1"/>
            <p:nvPr/>
          </p:nvSpPr>
          <p:spPr>
            <a:xfrm>
              <a:off x="7956866" y="3302595"/>
              <a:ext cx="13664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white. </a:t>
              </a:r>
              <a:endParaRPr lang="en-US" sz="28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A780F94-0098-4635-9901-3659CEE7189A}"/>
                </a:ext>
              </a:extLst>
            </p:cNvPr>
            <p:cNvSpPr txBox="1"/>
            <p:nvPr/>
          </p:nvSpPr>
          <p:spPr>
            <a:xfrm>
              <a:off x="9236200" y="3312108"/>
              <a:ext cx="1100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They </a:t>
              </a:r>
              <a:endParaRPr lang="en-US" sz="280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60A691D-1EA1-4518-9CF7-14B668C34D6C}"/>
                </a:ext>
              </a:extLst>
            </p:cNvPr>
            <p:cNvSpPr/>
            <p:nvPr/>
          </p:nvSpPr>
          <p:spPr>
            <a:xfrm>
              <a:off x="10490367" y="3176971"/>
              <a:ext cx="668341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18DAEDA-B97E-4F88-B6C2-50E34BE6BD42}"/>
                </a:ext>
              </a:extLst>
            </p:cNvPr>
            <p:cNvSpPr txBox="1"/>
            <p:nvPr/>
          </p:nvSpPr>
          <p:spPr>
            <a:xfrm>
              <a:off x="10490367" y="3302636"/>
              <a:ext cx="86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are </a:t>
              </a:r>
              <a:endParaRPr lang="en-US" sz="28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A471EA2-7C1C-46A6-8DE5-446AE663D1BF}"/>
                </a:ext>
              </a:extLst>
            </p:cNvPr>
            <p:cNvSpPr txBox="1"/>
            <p:nvPr/>
          </p:nvSpPr>
          <p:spPr>
            <a:xfrm>
              <a:off x="264689" y="3322459"/>
              <a:ext cx="528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3. </a:t>
              </a:r>
              <a:endParaRPr lang="en-US" sz="2800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CBE0888-F45B-4BD1-832B-9D87ABB04E72}"/>
              </a:ext>
            </a:extLst>
          </p:cNvPr>
          <p:cNvGrpSpPr/>
          <p:nvPr/>
        </p:nvGrpSpPr>
        <p:grpSpPr>
          <a:xfrm>
            <a:off x="1207408" y="5243630"/>
            <a:ext cx="10933618" cy="791433"/>
            <a:chOff x="212579" y="4228816"/>
            <a:chExt cx="10933618" cy="79143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00FFB36-712F-4CBC-B9A6-1A4F64434593}"/>
                </a:ext>
              </a:extLst>
            </p:cNvPr>
            <p:cNvSpPr/>
            <p:nvPr/>
          </p:nvSpPr>
          <p:spPr>
            <a:xfrm>
              <a:off x="10433967" y="4245698"/>
              <a:ext cx="712230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266A4B2-42CA-4D78-A8E3-DC935AEAFDF3}"/>
                </a:ext>
              </a:extLst>
            </p:cNvPr>
            <p:cNvSpPr/>
            <p:nvPr/>
          </p:nvSpPr>
          <p:spPr>
            <a:xfrm>
              <a:off x="9198088" y="4234767"/>
              <a:ext cx="1033366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5805C70-CB92-44B8-AA4B-BCCC5D623F2D}"/>
                </a:ext>
              </a:extLst>
            </p:cNvPr>
            <p:cNvSpPr/>
            <p:nvPr/>
          </p:nvSpPr>
          <p:spPr>
            <a:xfrm>
              <a:off x="753899" y="4245698"/>
              <a:ext cx="1990970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E1E85D4-4EC4-4AB5-A5DB-E60B64D8D808}"/>
                </a:ext>
              </a:extLst>
            </p:cNvPr>
            <p:cNvSpPr txBox="1"/>
            <p:nvPr/>
          </p:nvSpPr>
          <p:spPr>
            <a:xfrm>
              <a:off x="810545" y="4376562"/>
              <a:ext cx="2185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There are</a:t>
              </a:r>
              <a:endParaRPr lang="en-US" sz="2800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9FB48F6-8A02-4B2E-9C05-811EA5B04F9F}"/>
                </a:ext>
              </a:extLst>
            </p:cNvPr>
            <p:cNvSpPr/>
            <p:nvPr/>
          </p:nvSpPr>
          <p:spPr>
            <a:xfrm>
              <a:off x="2933708" y="4245698"/>
              <a:ext cx="1142425" cy="763902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448BA86-83FB-44B0-8E2C-7BC2663F586B}"/>
                </a:ext>
              </a:extLst>
            </p:cNvPr>
            <p:cNvSpPr/>
            <p:nvPr/>
          </p:nvSpPr>
          <p:spPr>
            <a:xfrm>
              <a:off x="4304643" y="4245698"/>
              <a:ext cx="159668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EBB4077-7BA2-4A0D-B276-0ED64418B7EE}"/>
                </a:ext>
              </a:extLst>
            </p:cNvPr>
            <p:cNvSpPr/>
            <p:nvPr/>
          </p:nvSpPr>
          <p:spPr>
            <a:xfrm>
              <a:off x="7108553" y="4245698"/>
              <a:ext cx="88126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199F316-EDDC-4E26-9D0D-968EF832305B}"/>
                </a:ext>
              </a:extLst>
            </p:cNvPr>
            <p:cNvSpPr txBox="1"/>
            <p:nvPr/>
          </p:nvSpPr>
          <p:spPr>
            <a:xfrm>
              <a:off x="2881739" y="4344185"/>
              <a:ext cx="1234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shoes</a:t>
              </a:r>
              <a:endParaRPr lang="en-US" sz="2800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2C4863C-F8A8-44DE-A41E-FFBACE1E7ECF}"/>
                </a:ext>
              </a:extLst>
            </p:cNvPr>
            <p:cNvSpPr txBox="1"/>
            <p:nvPr/>
          </p:nvSpPr>
          <p:spPr>
            <a:xfrm>
              <a:off x="4264198" y="4349284"/>
              <a:ext cx="1664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uniforms.</a:t>
              </a:r>
              <a:endParaRPr lang="en-US" sz="28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A0A8F7B-A349-461B-8B4B-529ECA44D6FB}"/>
                </a:ext>
              </a:extLst>
            </p:cNvPr>
            <p:cNvSpPr/>
            <p:nvPr/>
          </p:nvSpPr>
          <p:spPr>
            <a:xfrm>
              <a:off x="6106050" y="4245698"/>
              <a:ext cx="798750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D249988-44E1-4D99-8F75-6FAADA06092A}"/>
                </a:ext>
              </a:extLst>
            </p:cNvPr>
            <p:cNvSpPr txBox="1"/>
            <p:nvPr/>
          </p:nvSpPr>
          <p:spPr>
            <a:xfrm>
              <a:off x="10560204" y="4360433"/>
              <a:ext cx="567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in </a:t>
              </a:r>
              <a:endParaRPr lang="en-US" sz="280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8472742-E8F5-44A7-9ECA-4A06A77E16C8}"/>
                </a:ext>
              </a:extLst>
            </p:cNvPr>
            <p:cNvSpPr txBox="1"/>
            <p:nvPr/>
          </p:nvSpPr>
          <p:spPr>
            <a:xfrm>
              <a:off x="7087860" y="4371363"/>
              <a:ext cx="997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their </a:t>
              </a:r>
              <a:endParaRPr lang="en-US" sz="2800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33D2307-CF84-4545-B3E6-09D66EE1E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8659" y="4228816"/>
              <a:ext cx="830590" cy="78645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432560-0244-442B-819C-84AB92B5A4F9}"/>
                </a:ext>
              </a:extLst>
            </p:cNvPr>
            <p:cNvSpPr txBox="1"/>
            <p:nvPr/>
          </p:nvSpPr>
          <p:spPr>
            <a:xfrm>
              <a:off x="9163853" y="4360432"/>
              <a:ext cx="11592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black. </a:t>
              </a:r>
              <a:endParaRPr lang="en-US" sz="28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FAFDE32-B3CA-431B-8018-E6A0F5AF6EFC}"/>
                </a:ext>
              </a:extLst>
            </p:cNvPr>
            <p:cNvSpPr txBox="1"/>
            <p:nvPr/>
          </p:nvSpPr>
          <p:spPr>
            <a:xfrm>
              <a:off x="8103652" y="4349289"/>
              <a:ext cx="1100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They </a:t>
              </a:r>
              <a:endParaRPr lang="en-US" sz="28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61C139C-50C8-403D-A0C7-8F675659C6F9}"/>
                </a:ext>
              </a:extLst>
            </p:cNvPr>
            <p:cNvSpPr txBox="1"/>
            <p:nvPr/>
          </p:nvSpPr>
          <p:spPr>
            <a:xfrm>
              <a:off x="6123841" y="4353749"/>
              <a:ext cx="86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are </a:t>
              </a:r>
              <a:endParaRPr lang="en-US" sz="28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7EBE6C4-C6D9-464E-B90D-80132673EB8B}"/>
                </a:ext>
              </a:extLst>
            </p:cNvPr>
            <p:cNvSpPr txBox="1"/>
            <p:nvPr/>
          </p:nvSpPr>
          <p:spPr>
            <a:xfrm>
              <a:off x="212579" y="4360714"/>
              <a:ext cx="528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4. </a:t>
              </a:r>
              <a:endParaRPr lang="en-US" sz="2800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441B95B-4514-4475-AB49-61E4E2035C7F}"/>
              </a:ext>
            </a:extLst>
          </p:cNvPr>
          <p:cNvGrpSpPr/>
          <p:nvPr/>
        </p:nvGrpSpPr>
        <p:grpSpPr>
          <a:xfrm>
            <a:off x="1155276" y="76112"/>
            <a:ext cx="10933618" cy="789604"/>
            <a:chOff x="275851" y="1023729"/>
            <a:chExt cx="10933618" cy="78960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F40A868-A378-4EF2-9AEB-89DAF62C48A9}"/>
                </a:ext>
              </a:extLst>
            </p:cNvPr>
            <p:cNvSpPr/>
            <p:nvPr/>
          </p:nvSpPr>
          <p:spPr>
            <a:xfrm>
              <a:off x="9046550" y="1034378"/>
              <a:ext cx="1033366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7639A42-3727-4A5F-A0E6-20ED9ED16023}"/>
                </a:ext>
              </a:extLst>
            </p:cNvPr>
            <p:cNvSpPr/>
            <p:nvPr/>
          </p:nvSpPr>
          <p:spPr>
            <a:xfrm>
              <a:off x="817171" y="1034378"/>
              <a:ext cx="1745991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33AED54-57A7-42BE-AB3B-625AE09A0E4F}"/>
                </a:ext>
              </a:extLst>
            </p:cNvPr>
            <p:cNvSpPr txBox="1"/>
            <p:nvPr/>
          </p:nvSpPr>
          <p:spPr>
            <a:xfrm>
              <a:off x="762654" y="1160043"/>
              <a:ext cx="17459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There are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FFC4C5A-CF35-4E98-AC91-111F09609FB3}"/>
                </a:ext>
              </a:extLst>
            </p:cNvPr>
            <p:cNvSpPr/>
            <p:nvPr/>
          </p:nvSpPr>
          <p:spPr>
            <a:xfrm>
              <a:off x="2754585" y="1034378"/>
              <a:ext cx="1266503" cy="763902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FFBBDAB-F18F-4A1A-953E-4CC40C85B656}"/>
                </a:ext>
              </a:extLst>
            </p:cNvPr>
            <p:cNvSpPr/>
            <p:nvPr/>
          </p:nvSpPr>
          <p:spPr>
            <a:xfrm>
              <a:off x="4250983" y="1023729"/>
              <a:ext cx="159668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EEFB24B-12FD-44C6-AEDD-A8442154E608}"/>
                </a:ext>
              </a:extLst>
            </p:cNvPr>
            <p:cNvSpPr/>
            <p:nvPr/>
          </p:nvSpPr>
          <p:spPr>
            <a:xfrm>
              <a:off x="6918027" y="1034378"/>
              <a:ext cx="88126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8A405F-F749-414F-A019-31D49AAE535A}"/>
                </a:ext>
              </a:extLst>
            </p:cNvPr>
            <p:cNvSpPr txBox="1"/>
            <p:nvPr/>
          </p:nvSpPr>
          <p:spPr>
            <a:xfrm>
              <a:off x="2841807" y="1143730"/>
              <a:ext cx="15310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skirts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D67A8D0-9EBA-4C3E-A5A5-0AF7A4DCF536}"/>
                </a:ext>
              </a:extLst>
            </p:cNvPr>
            <p:cNvSpPr txBox="1"/>
            <p:nvPr/>
          </p:nvSpPr>
          <p:spPr>
            <a:xfrm>
              <a:off x="4250983" y="1160043"/>
              <a:ext cx="1664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uniforms.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D56219B-9B8C-46B1-9B46-5A69B242E32C}"/>
                </a:ext>
              </a:extLst>
            </p:cNvPr>
            <p:cNvSpPr/>
            <p:nvPr/>
          </p:nvSpPr>
          <p:spPr>
            <a:xfrm>
              <a:off x="6091917" y="1023729"/>
              <a:ext cx="581863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AA1D943-0311-4DDA-9EC1-7C3E92DD8007}"/>
                </a:ext>
              </a:extLst>
            </p:cNvPr>
            <p:cNvSpPr txBox="1"/>
            <p:nvPr/>
          </p:nvSpPr>
          <p:spPr>
            <a:xfrm>
              <a:off x="6145116" y="1193731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in 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9827B44-F734-44DF-B3FC-9D3ECB2035D8}"/>
                </a:ext>
              </a:extLst>
            </p:cNvPr>
            <p:cNvSpPr txBox="1"/>
            <p:nvPr/>
          </p:nvSpPr>
          <p:spPr>
            <a:xfrm>
              <a:off x="6918027" y="1160043"/>
              <a:ext cx="997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their 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05D87C2-CD32-4B18-AAC7-782A9C10E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7628" y="1026881"/>
              <a:ext cx="830590" cy="786452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0E2A55F-2154-4C3C-B9A8-41939E4CF79A}"/>
                </a:ext>
              </a:extLst>
            </p:cNvPr>
            <p:cNvSpPr txBox="1"/>
            <p:nvPr/>
          </p:nvSpPr>
          <p:spPr>
            <a:xfrm>
              <a:off x="7944950" y="1173086"/>
              <a:ext cx="997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/>
                <a:t>blue. 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B6DE3CB-2D93-42F9-A861-C8778AC5644D}"/>
                </a:ext>
              </a:extLst>
            </p:cNvPr>
            <p:cNvSpPr txBox="1"/>
            <p:nvPr/>
          </p:nvSpPr>
          <p:spPr>
            <a:xfrm>
              <a:off x="9072002" y="1193731"/>
              <a:ext cx="1100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They 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E5C6CFD-42E1-4B42-BB2E-E4589B024088}"/>
                </a:ext>
              </a:extLst>
            </p:cNvPr>
            <p:cNvSpPr/>
            <p:nvPr/>
          </p:nvSpPr>
          <p:spPr>
            <a:xfrm>
              <a:off x="10288249" y="1034378"/>
              <a:ext cx="921220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0DAFAF3-0F1B-4E72-8587-6B7288230EC4}"/>
                </a:ext>
              </a:extLst>
            </p:cNvPr>
            <p:cNvSpPr txBox="1"/>
            <p:nvPr/>
          </p:nvSpPr>
          <p:spPr>
            <a:xfrm>
              <a:off x="10339869" y="1162906"/>
              <a:ext cx="86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are 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1E4E2B4-17EA-4B3B-9E42-AC9784284719}"/>
                </a:ext>
              </a:extLst>
            </p:cNvPr>
            <p:cNvSpPr txBox="1"/>
            <p:nvPr/>
          </p:nvSpPr>
          <p:spPr>
            <a:xfrm>
              <a:off x="275851" y="1149394"/>
              <a:ext cx="528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1</a:t>
              </a:r>
              <a:r>
                <a:rPr lang="vi-VN" sz="2800" dirty="0"/>
                <a:t>. 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846B0FA7-FFEA-4DEE-9D04-C09BD000D92D}"/>
              </a:ext>
            </a:extLst>
          </p:cNvPr>
          <p:cNvSpPr txBox="1"/>
          <p:nvPr/>
        </p:nvSpPr>
        <p:spPr>
          <a:xfrm>
            <a:off x="1749573" y="1087354"/>
            <a:ext cx="890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</a:rPr>
              <a:t>There are skirts in their uniforms. They are blue</a:t>
            </a:r>
            <a:r>
              <a:rPr lang="vi-VN" sz="3200" i="1" dirty="0"/>
              <a:t>.</a:t>
            </a:r>
            <a:endParaRPr lang="en-US" sz="3200" i="1" dirty="0">
              <a:latin typeface="Kristen ITC" panose="03050502040202030202" pitchFamily="66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67C8798-BED5-4DAC-B4CC-27FD156140FC}"/>
              </a:ext>
            </a:extLst>
          </p:cNvPr>
          <p:cNvSpPr txBox="1"/>
          <p:nvPr/>
        </p:nvSpPr>
        <p:spPr>
          <a:xfrm>
            <a:off x="1922794" y="2811882"/>
            <a:ext cx="7491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</a:rPr>
              <a:t>There aren’t trousers in their uniforms</a:t>
            </a:r>
            <a:r>
              <a:rPr lang="vi-VN" sz="3200" i="1" dirty="0"/>
              <a:t>. </a:t>
            </a:r>
            <a:endParaRPr lang="en-US" sz="3200" i="1" dirty="0">
              <a:latin typeface="Kristen ITC" panose="03050502040202030202" pitchFamily="66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020F877-D4C5-4C49-ACC1-685885F514F8}"/>
              </a:ext>
            </a:extLst>
          </p:cNvPr>
          <p:cNvSpPr txBox="1"/>
          <p:nvPr/>
        </p:nvSpPr>
        <p:spPr>
          <a:xfrm>
            <a:off x="1928019" y="4521319"/>
            <a:ext cx="966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</a:rPr>
              <a:t>There are socks in their uniforms. They are white.</a:t>
            </a:r>
            <a:endParaRPr lang="en-US" sz="3200" i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CE8B15E-71C0-4D00-97B3-263018042997}"/>
              </a:ext>
            </a:extLst>
          </p:cNvPr>
          <p:cNvSpPr txBox="1"/>
          <p:nvPr/>
        </p:nvSpPr>
        <p:spPr>
          <a:xfrm>
            <a:off x="1858684" y="6177065"/>
            <a:ext cx="951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</a:rPr>
              <a:t>There are shoes in their uniforms. They are black.</a:t>
            </a:r>
            <a:endParaRPr lang="en-US" sz="3200" i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BF69B59-D1D9-49B2-9710-F9EFB9DB52B0}"/>
              </a:ext>
            </a:extLst>
          </p:cNvPr>
          <p:cNvSpPr/>
          <p:nvPr/>
        </p:nvSpPr>
        <p:spPr>
          <a:xfrm>
            <a:off x="-24450" y="35967"/>
            <a:ext cx="1152655" cy="6861366"/>
          </a:xfrm>
          <a:prstGeom prst="rect">
            <a:avLst/>
          </a:prstGeom>
          <a:solidFill>
            <a:srgbClr val="4B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1FFC507-B943-40E1-B850-94FE6ECD7F62}"/>
              </a:ext>
            </a:extLst>
          </p:cNvPr>
          <p:cNvSpPr/>
          <p:nvPr/>
        </p:nvSpPr>
        <p:spPr>
          <a:xfrm>
            <a:off x="275447" y="469664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523F62E-8B35-46FA-81A4-EFC9273DD582}"/>
              </a:ext>
            </a:extLst>
          </p:cNvPr>
          <p:cNvSpPr/>
          <p:nvPr/>
        </p:nvSpPr>
        <p:spPr>
          <a:xfrm>
            <a:off x="288081" y="1426774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5B6AB50-639E-420E-918F-254B9DE49267}"/>
              </a:ext>
            </a:extLst>
          </p:cNvPr>
          <p:cNvSpPr/>
          <p:nvPr/>
        </p:nvSpPr>
        <p:spPr>
          <a:xfrm>
            <a:off x="288081" y="23180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CBA22E3-FB25-4757-9FB6-C6E19C093115}"/>
              </a:ext>
            </a:extLst>
          </p:cNvPr>
          <p:cNvSpPr/>
          <p:nvPr/>
        </p:nvSpPr>
        <p:spPr>
          <a:xfrm>
            <a:off x="314621" y="3329885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F7F0CD1-16BD-4B15-882E-6B7C84E98E3A}"/>
              </a:ext>
            </a:extLst>
          </p:cNvPr>
          <p:cNvSpPr/>
          <p:nvPr/>
        </p:nvSpPr>
        <p:spPr>
          <a:xfrm>
            <a:off x="314621" y="42714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D73A34B4-5B37-4F33-BD5A-4940B106435B}"/>
              </a:ext>
            </a:extLst>
          </p:cNvPr>
          <p:cNvSpPr/>
          <p:nvPr/>
        </p:nvSpPr>
        <p:spPr>
          <a:xfrm>
            <a:off x="326178" y="5176976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3D379A4-2FDD-48E3-9603-18544CD255E6}"/>
              </a:ext>
            </a:extLst>
          </p:cNvPr>
          <p:cNvSpPr/>
          <p:nvPr/>
        </p:nvSpPr>
        <p:spPr>
          <a:xfrm>
            <a:off x="326178" y="6015804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60" y="3774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436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5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1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4B61CFE-9AF2-474A-8164-5EFC5BFE19D1}"/>
              </a:ext>
            </a:extLst>
          </p:cNvPr>
          <p:cNvSpPr txBox="1"/>
          <p:nvPr/>
        </p:nvSpPr>
        <p:spPr>
          <a:xfrm>
            <a:off x="1746912" y="1850962"/>
            <a:ext cx="739769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1. Which topic do we learn today?</a:t>
            </a:r>
            <a:endParaRPr 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7D4BF7-2E6D-4B3D-ABF1-1946AA64A036}"/>
              </a:ext>
            </a:extLst>
          </p:cNvPr>
          <p:cNvSpPr txBox="1"/>
          <p:nvPr/>
        </p:nvSpPr>
        <p:spPr>
          <a:xfrm>
            <a:off x="1877852" y="2474466"/>
            <a:ext cx="42504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Clothes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3682AE-B0F9-4944-9064-CC3F04B5BF44}"/>
              </a:ext>
            </a:extLst>
          </p:cNvPr>
          <p:cNvSpPr txBox="1"/>
          <p:nvPr/>
        </p:nvSpPr>
        <p:spPr>
          <a:xfrm>
            <a:off x="1759617" y="3259679"/>
            <a:ext cx="7397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2. How many words have we learn?</a:t>
            </a:r>
            <a:endParaRPr 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5A5FD0-E3E8-45A8-8B60-BDFEC9715413}"/>
              </a:ext>
            </a:extLst>
          </p:cNvPr>
          <p:cNvSpPr txBox="1"/>
          <p:nvPr/>
        </p:nvSpPr>
        <p:spPr>
          <a:xfrm>
            <a:off x="1964833" y="3861124"/>
            <a:ext cx="83269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Five </a:t>
            </a:r>
            <a:r>
              <a:rPr lang="vi-VN" sz="3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words: shoes, skirt, trousers, T-shirt</a:t>
            </a:r>
            <a:endParaRPr lang="en-US" sz="350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735F75-CD95-4FF4-A882-7909C5D78505}"/>
              </a:ext>
            </a:extLst>
          </p:cNvPr>
          <p:cNvSpPr txBox="1"/>
          <p:nvPr/>
        </p:nvSpPr>
        <p:spPr>
          <a:xfrm>
            <a:off x="1764006" y="4668396"/>
            <a:ext cx="81187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3. What’s activity do you like the most?</a:t>
            </a:r>
            <a:endParaRPr 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837;p71"/>
          <p:cNvSpPr/>
          <p:nvPr/>
        </p:nvSpPr>
        <p:spPr>
          <a:xfrm>
            <a:off x="2079388" y="261714"/>
            <a:ext cx="6758151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  </a:t>
            </a:r>
            <a:r>
              <a:rPr lang="en-US" sz="45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20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/>
      <p:bldP spid="27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72236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885">
              <a:spcBef>
                <a:spcPct val="50000"/>
              </a:spcBef>
              <a:defRPr/>
            </a:pPr>
            <a:r>
              <a:rPr lang="en-US" altLang="zh-CN" sz="70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Good bye.</a:t>
            </a:r>
          </a:p>
          <a:p>
            <a:pPr algn="ctr" defTabSz="1085885">
              <a:spcBef>
                <a:spcPct val="50000"/>
              </a:spcBef>
              <a:defRPr/>
            </a:pPr>
            <a:r>
              <a:rPr lang="en-US" altLang="zh-CN" sz="70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See you again!</a:t>
            </a:r>
            <a:endParaRPr lang="zh-CN" altLang="en-US" sz="70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3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4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708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317" y="567559"/>
            <a:ext cx="10426262" cy="5749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883" y="94593"/>
            <a:ext cx="1049998" cy="6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B4B0B2-9D88-4BFB-AD1D-EDBB661A03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  <a:latin typeface="Kristen ITC" panose="03050502040202030202" pitchFamily="66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31C69C-4B12-4B5D-96AD-54EC64757750}"/>
              </a:ext>
            </a:extLst>
          </p:cNvPr>
          <p:cNvSpPr/>
          <p:nvPr/>
        </p:nvSpPr>
        <p:spPr>
          <a:xfrm>
            <a:off x="0" y="2704"/>
            <a:ext cx="4069980" cy="3374399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B8CA8A-66CD-4D1E-B4FD-E5654A090DAB}"/>
              </a:ext>
            </a:extLst>
          </p:cNvPr>
          <p:cNvSpPr/>
          <p:nvPr/>
        </p:nvSpPr>
        <p:spPr>
          <a:xfrm>
            <a:off x="4071705" y="12385"/>
            <a:ext cx="4069980" cy="337439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ED5E32-C62E-47C3-8A8E-7269FACC8F91}"/>
              </a:ext>
            </a:extLst>
          </p:cNvPr>
          <p:cNvSpPr/>
          <p:nvPr/>
        </p:nvSpPr>
        <p:spPr>
          <a:xfrm>
            <a:off x="8125636" y="0"/>
            <a:ext cx="4069980" cy="3374399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CE87AD-75DE-4504-8CFD-C1E6DA588A71}"/>
              </a:ext>
            </a:extLst>
          </p:cNvPr>
          <p:cNvSpPr/>
          <p:nvPr/>
        </p:nvSpPr>
        <p:spPr>
          <a:xfrm>
            <a:off x="8135508" y="3374400"/>
            <a:ext cx="4069980" cy="348360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atin typeface="OCR A Extended" panose="02010509020102010303" pitchFamily="50" charset="0"/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A05154-623C-47CE-815E-CDDEF3581460}"/>
              </a:ext>
            </a:extLst>
          </p:cNvPr>
          <p:cNvSpPr/>
          <p:nvPr/>
        </p:nvSpPr>
        <p:spPr>
          <a:xfrm>
            <a:off x="4068178" y="3374401"/>
            <a:ext cx="4069980" cy="3472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E8A2DE-FA8B-404B-8F7E-861CC2BD13D9}"/>
              </a:ext>
            </a:extLst>
          </p:cNvPr>
          <p:cNvSpPr/>
          <p:nvPr/>
        </p:nvSpPr>
        <p:spPr>
          <a:xfrm>
            <a:off x="-13488" y="3374140"/>
            <a:ext cx="4084408" cy="3523488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4</a:t>
            </a:r>
          </a:p>
        </p:txBody>
      </p:sp>
      <p:sp>
        <p:nvSpPr>
          <p:cNvPr id="36" name="TextBox 6"/>
          <p:cNvSpPr txBox="1"/>
          <p:nvPr/>
        </p:nvSpPr>
        <p:spPr>
          <a:xfrm>
            <a:off x="2350712" y="2875002"/>
            <a:ext cx="7912744" cy="110799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GUESSING GAME</a:t>
            </a:r>
          </a:p>
        </p:txBody>
      </p:sp>
      <p:pic>
        <p:nvPicPr>
          <p:cNvPr id="1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74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B4B0B2-9D88-4BFB-AD1D-EDBB661A03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  <a:latin typeface="Kristen ITC" panose="03050502040202030202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CC1D85-90FC-4C37-9277-2538EADE7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721" y="0"/>
            <a:ext cx="5086604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62C25B-284A-44B5-B2D5-0E52E176866F}"/>
              </a:ext>
            </a:extLst>
          </p:cNvPr>
          <p:cNvGrpSpPr/>
          <p:nvPr/>
        </p:nvGrpSpPr>
        <p:grpSpPr>
          <a:xfrm>
            <a:off x="-12456" y="-15235"/>
            <a:ext cx="4057395" cy="3429000"/>
            <a:chOff x="-1700" y="0"/>
            <a:chExt cx="4057395" cy="3429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193A13-9101-4C4E-8074-4D78A3070CC6}"/>
                </a:ext>
              </a:extLst>
            </p:cNvPr>
            <p:cNvSpPr/>
            <p:nvPr/>
          </p:nvSpPr>
          <p:spPr>
            <a:xfrm>
              <a:off x="-1700" y="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pic>
          <p:nvPicPr>
            <p:cNvPr id="1030" name="Picture 6" descr="Wellies Red transparent PNG - StickPNG">
              <a:extLst>
                <a:ext uri="{FF2B5EF4-FFF2-40B4-BE49-F238E27FC236}">
                  <a16:creationId xmlns:a16="http://schemas.microsoft.com/office/drawing/2014/main" id="{3F906D7B-8190-4BCA-8DC6-F26B60D02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195" y="946674"/>
              <a:ext cx="2345167" cy="2345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07DA0FDC-6F35-4DE9-8D15-085AAC9D8A8F}"/>
                </a:ext>
              </a:extLst>
            </p:cNvPr>
            <p:cNvSpPr txBox="1">
              <a:spLocks/>
            </p:cNvSpPr>
            <p:nvPr/>
          </p:nvSpPr>
          <p:spPr>
            <a:xfrm>
              <a:off x="105877" y="172122"/>
              <a:ext cx="3903260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7190E5-AD83-4E88-BB4F-9BF62DB552D5}"/>
              </a:ext>
            </a:extLst>
          </p:cNvPr>
          <p:cNvGrpSpPr/>
          <p:nvPr/>
        </p:nvGrpSpPr>
        <p:grpSpPr>
          <a:xfrm>
            <a:off x="4064626" y="0"/>
            <a:ext cx="4057395" cy="3429000"/>
            <a:chOff x="4064626" y="0"/>
            <a:chExt cx="4057395" cy="3429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98BB23-7C0E-41FE-8EDF-5261759844DF}"/>
                </a:ext>
              </a:extLst>
            </p:cNvPr>
            <p:cNvSpPr/>
            <p:nvPr/>
          </p:nvSpPr>
          <p:spPr>
            <a:xfrm>
              <a:off x="4064626" y="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7820E0A5-7DDC-4537-8D16-612139F1812F}"/>
                </a:ext>
              </a:extLst>
            </p:cNvPr>
            <p:cNvSpPr txBox="1">
              <a:spLocks/>
            </p:cNvSpPr>
            <p:nvPr/>
          </p:nvSpPr>
          <p:spPr>
            <a:xfrm>
              <a:off x="4118416" y="172122"/>
              <a:ext cx="3908613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34" name="Picture 10" descr="OCEAN-STORE Rain Boots for Toddler Kids Girls Boys Cute Cartoon Print  Waterproof Rain Shoes Mid Calf Bootie : Amazon.ca: Clothing, Shoes &amp;amp;  Accessories">
              <a:extLst>
                <a:ext uri="{FF2B5EF4-FFF2-40B4-BE49-F238E27FC236}">
                  <a16:creationId xmlns:a16="http://schemas.microsoft.com/office/drawing/2014/main" id="{08DE97FE-164D-4382-B90E-86EC152A9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711" y="830008"/>
              <a:ext cx="2154364" cy="2467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AFE426-1352-4AE6-A540-AA37B8AD66F1}"/>
              </a:ext>
            </a:extLst>
          </p:cNvPr>
          <p:cNvGrpSpPr/>
          <p:nvPr/>
        </p:nvGrpSpPr>
        <p:grpSpPr>
          <a:xfrm>
            <a:off x="8122021" y="0"/>
            <a:ext cx="4057395" cy="3429000"/>
            <a:chOff x="8122021" y="0"/>
            <a:chExt cx="4057395" cy="3429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997F92-FB28-49E2-B0FA-DC3715996E6A}"/>
                </a:ext>
              </a:extLst>
            </p:cNvPr>
            <p:cNvSpPr/>
            <p:nvPr/>
          </p:nvSpPr>
          <p:spPr>
            <a:xfrm>
              <a:off x="8122021" y="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Kristen ITC" panose="03050502040202030202" pitchFamily="66" charset="0"/>
              </a:endParaRPr>
            </a:p>
          </p:txBody>
        </p:sp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4CBEB7E6-07B3-45AC-98A4-B5451BDD1BAB}"/>
                </a:ext>
              </a:extLst>
            </p:cNvPr>
            <p:cNvSpPr txBox="1">
              <a:spLocks/>
            </p:cNvSpPr>
            <p:nvPr/>
          </p:nvSpPr>
          <p:spPr>
            <a:xfrm>
              <a:off x="8175811" y="159859"/>
              <a:ext cx="3908613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36" name="Picture 12" descr="Regatta Peppa Splash Welly Boots Orange buy and offers on Kidinn">
              <a:extLst>
                <a:ext uri="{FF2B5EF4-FFF2-40B4-BE49-F238E27FC236}">
                  <a16:creationId xmlns:a16="http://schemas.microsoft.com/office/drawing/2014/main" id="{AF52686B-FB5A-4893-B07D-BC0771AC1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2052" y="737577"/>
              <a:ext cx="2676188" cy="267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EACC19-3508-47F1-A9AA-8285C27A8233}"/>
              </a:ext>
            </a:extLst>
          </p:cNvPr>
          <p:cNvGrpSpPr/>
          <p:nvPr/>
        </p:nvGrpSpPr>
        <p:grpSpPr>
          <a:xfrm>
            <a:off x="7231" y="3413765"/>
            <a:ext cx="4057395" cy="3429000"/>
            <a:chOff x="7231" y="3413765"/>
            <a:chExt cx="4057395" cy="3429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68A29-E05F-42EF-A7C7-9C84E942DCF0}"/>
                </a:ext>
              </a:extLst>
            </p:cNvPr>
            <p:cNvSpPr/>
            <p:nvPr/>
          </p:nvSpPr>
          <p:spPr>
            <a:xfrm>
              <a:off x="7231" y="3413765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3F0DFCC6-492A-423E-9DB1-6574F6680DB0}"/>
                </a:ext>
              </a:extLst>
            </p:cNvPr>
            <p:cNvSpPr txBox="1">
              <a:spLocks/>
            </p:cNvSpPr>
            <p:nvPr/>
          </p:nvSpPr>
          <p:spPr>
            <a:xfrm>
              <a:off x="107577" y="3588859"/>
              <a:ext cx="3937362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40" name="Picture 16" descr="DC Comics Boys Batman Wellingtons Tie Top Wellington Boots 8.5 UK Child  Black: Amazon.co.uk: Shoes &amp;amp; Bags">
              <a:extLst>
                <a:ext uri="{FF2B5EF4-FFF2-40B4-BE49-F238E27FC236}">
                  <a16:creationId xmlns:a16="http://schemas.microsoft.com/office/drawing/2014/main" id="{328884C7-22C0-46F5-83C1-6F062701E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38" y="4275188"/>
              <a:ext cx="2053788" cy="247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1883F0-70E4-42E4-A776-6CD5F048C0FD}"/>
              </a:ext>
            </a:extLst>
          </p:cNvPr>
          <p:cNvGrpSpPr/>
          <p:nvPr/>
        </p:nvGrpSpPr>
        <p:grpSpPr>
          <a:xfrm>
            <a:off x="4066453" y="3429000"/>
            <a:ext cx="4057395" cy="3429000"/>
            <a:chOff x="4066453" y="3429000"/>
            <a:chExt cx="4057395" cy="3429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2FADD1-C77F-4868-8C76-1B1C06BB132D}"/>
                </a:ext>
              </a:extLst>
            </p:cNvPr>
            <p:cNvSpPr/>
            <p:nvPr/>
          </p:nvSpPr>
          <p:spPr>
            <a:xfrm>
              <a:off x="4066453" y="342900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C63F93D0-9737-4F49-9C36-24749036A489}"/>
                </a:ext>
              </a:extLst>
            </p:cNvPr>
            <p:cNvSpPr txBox="1">
              <a:spLocks/>
            </p:cNvSpPr>
            <p:nvPr/>
          </p:nvSpPr>
          <p:spPr>
            <a:xfrm>
              <a:off x="4118416" y="3588859"/>
              <a:ext cx="3994675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44" name="Picture 20" descr="Kids Waterproof Boots Childrens Boys Girls Lovly Cartoon Wellies Rain Boots, Green,16: Buy Online at Best Price in UAE - Amazon.ae">
              <a:extLst>
                <a:ext uri="{FF2B5EF4-FFF2-40B4-BE49-F238E27FC236}">
                  <a16:creationId xmlns:a16="http://schemas.microsoft.com/office/drawing/2014/main" id="{2DB1CD36-2D12-4356-A9A1-654457E20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1197" y="4172379"/>
              <a:ext cx="2740222" cy="257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B08F65-7609-4266-A40B-1F889DEA458A}"/>
              </a:ext>
            </a:extLst>
          </p:cNvPr>
          <p:cNvGrpSpPr/>
          <p:nvPr/>
        </p:nvGrpSpPr>
        <p:grpSpPr>
          <a:xfrm>
            <a:off x="8123848" y="3429000"/>
            <a:ext cx="4057395" cy="3483601"/>
            <a:chOff x="8123848" y="3429000"/>
            <a:chExt cx="4057395" cy="3483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7A67C7-951F-4B5C-9AC7-BE40FC596948}"/>
                </a:ext>
              </a:extLst>
            </p:cNvPr>
            <p:cNvSpPr/>
            <p:nvPr/>
          </p:nvSpPr>
          <p:spPr>
            <a:xfrm>
              <a:off x="8123848" y="342900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6935EAFB-8886-4526-9F3B-711865CA19F0}"/>
                </a:ext>
              </a:extLst>
            </p:cNvPr>
            <p:cNvSpPr txBox="1">
              <a:spLocks/>
            </p:cNvSpPr>
            <p:nvPr/>
          </p:nvSpPr>
          <p:spPr>
            <a:xfrm>
              <a:off x="8220631" y="3604094"/>
              <a:ext cx="3908613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46" name="Picture 22" descr="Cerda group Rain PVC Peppa Pig Boots Pink, Kidinn">
              <a:extLst>
                <a:ext uri="{FF2B5EF4-FFF2-40B4-BE49-F238E27FC236}">
                  <a16:creationId xmlns:a16="http://schemas.microsoft.com/office/drawing/2014/main" id="{7C4649A4-CB8C-4CA9-AC7D-C0BED655F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2763" y="4172379"/>
              <a:ext cx="2740222" cy="2740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131C69C-4B12-4B5D-96AD-54EC64757750}"/>
              </a:ext>
            </a:extLst>
          </p:cNvPr>
          <p:cNvSpPr/>
          <p:nvPr/>
        </p:nvSpPr>
        <p:spPr>
          <a:xfrm>
            <a:off x="0" y="2703"/>
            <a:ext cx="4069980" cy="3374399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B8CA8A-66CD-4D1E-B4FD-E5654A090DAB}"/>
              </a:ext>
            </a:extLst>
          </p:cNvPr>
          <p:cNvSpPr/>
          <p:nvPr/>
        </p:nvSpPr>
        <p:spPr>
          <a:xfrm>
            <a:off x="4071705" y="12384"/>
            <a:ext cx="4069980" cy="337439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ED5E32-C62E-47C3-8A8E-7269FACC8F91}"/>
              </a:ext>
            </a:extLst>
          </p:cNvPr>
          <p:cNvSpPr/>
          <p:nvPr/>
        </p:nvSpPr>
        <p:spPr>
          <a:xfrm>
            <a:off x="8125636" y="-1"/>
            <a:ext cx="4069980" cy="3374399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CE87AD-75DE-4504-8CFD-C1E6DA588A71}"/>
              </a:ext>
            </a:extLst>
          </p:cNvPr>
          <p:cNvSpPr/>
          <p:nvPr/>
        </p:nvSpPr>
        <p:spPr>
          <a:xfrm>
            <a:off x="8135508" y="3374399"/>
            <a:ext cx="4069980" cy="348360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atin typeface="OCR A Extended" panose="02010509020102010303" pitchFamily="50" charset="0"/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A05154-623C-47CE-815E-CDDEF3581460}"/>
              </a:ext>
            </a:extLst>
          </p:cNvPr>
          <p:cNvSpPr/>
          <p:nvPr/>
        </p:nvSpPr>
        <p:spPr>
          <a:xfrm>
            <a:off x="4068178" y="3374400"/>
            <a:ext cx="4069980" cy="3472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E8A2DE-FA8B-404B-8F7E-861CC2BD13D9}"/>
              </a:ext>
            </a:extLst>
          </p:cNvPr>
          <p:cNvSpPr/>
          <p:nvPr/>
        </p:nvSpPr>
        <p:spPr>
          <a:xfrm>
            <a:off x="-29623" y="3374139"/>
            <a:ext cx="4100543" cy="3523488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4</a:t>
            </a:r>
          </a:p>
        </p:txBody>
      </p:sp>
      <p:pic>
        <p:nvPicPr>
          <p:cNvPr id="3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351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605627" y="3324398"/>
            <a:ext cx="94427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1: Listen and point. Repeat.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7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220554" y="237613"/>
            <a:ext cx="3662003" cy="114985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point. Repeat</a:t>
            </a:r>
            <a:r>
              <a:rPr lang="en-US" sz="3200" dirty="0">
                <a:latin typeface="Kristen ITC" panose="03050502040202030202" pitchFamily="66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A6162-121C-48D6-8AED-925CA64FC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0651" y="4384112"/>
            <a:ext cx="3036232" cy="2147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935A6-17A2-484E-963A-1317174849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0917" y="4384112"/>
            <a:ext cx="3036232" cy="2147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5D35C1-DC92-4E62-BBE6-F00DC504C8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5193" y="1758479"/>
            <a:ext cx="3160164" cy="2234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299CEA-8E04-446F-A1FE-17FF78FCA0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2568" y="1758479"/>
            <a:ext cx="3132183" cy="22152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9EFCCE-F8FF-4F7A-ABD1-78F92C64E2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987" y="1758479"/>
            <a:ext cx="3241139" cy="2292265"/>
          </a:xfrm>
          <a:prstGeom prst="rect">
            <a:avLst/>
          </a:prstGeom>
        </p:spPr>
      </p:pic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7" name="5.1.mp3" descr="5.1.mp3">
            <a:hlinkClick r:id="" action="ppaction://media"/>
            <a:extLst>
              <a:ext uri="{FF2B5EF4-FFF2-40B4-BE49-F238E27FC236}">
                <a16:creationId xmlns:a16="http://schemas.microsoft.com/office/drawing/2014/main" id="{CA700FA1-B975-8520-F72D-5ABBBA2FC3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73987" y="255284"/>
            <a:ext cx="729343" cy="729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C8A6B52E-3AA3-4A83-AB36-8026A6769FE1}"/>
              </a:ext>
            </a:extLst>
          </p:cNvPr>
          <p:cNvSpPr/>
          <p:nvPr/>
        </p:nvSpPr>
        <p:spPr>
          <a:xfrm>
            <a:off x="4193622" y="512387"/>
            <a:ext cx="4922848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omic Sans MS" panose="030F0702030302020204" pitchFamily="66" charset="0"/>
              </a:rPr>
              <a:t>Hi! I’m Doraemon. I’m in Japan.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This is my magic bag.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245" y="809507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193622" y="512387"/>
            <a:ext cx="4922848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Comic Sans MS" panose="030F0702030302020204" pitchFamily="66" charset="0"/>
              </a:rPr>
              <a:t>What’s in my bag?</a:t>
            </a:r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3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1" grpId="1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4. Unit 5-Lesson 1-Period 1"/>
  <p:tag name="ISPRING_LMS_API_VERSION" val="SCORM 2004 (2nd edition)"/>
  <p:tag name="ISPRING_ULTRA_SCORM_COURSE_ID" val="DA39AD89-00E6-41E3-AE43-124019F45887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54. Unit 5-Lesson 1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ntV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57V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ntV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Oe1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ntV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Oe1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ntVNVe8ZnLmYAAABoAAAAHAAAAHVuaXZlcnNhbC9sb2NhbF9zZXR0aW5ncy54bWyzsa/IzVEoSy0qzszPs1Uy1DNQUkjNS85PycxLt1UKDXHTtVBSKC5JzEtJzMnPS7VVystXUrC347LJyU9OzAlOLSkBKixWKMhJrEwtCknNBTJKUv0Sc4EqQzxd/RRcXTxDlPTtuABQSwMEFAACAAgA6LV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6LVTVV2tw+9NAAAAagAAABsAAAB1bml2ZXJzYWwvdW5pdmVyc2FsLnBuZy54bWyzsa/IzVEoSy0qzszPs1Uy1DNQsrfj5bIpKEoty0wtV6gAigEFIUBJodJWycQIwS3PTCnJsFWyNDJBiGWkZqZnlNgqmVkawwX1gUYCAFBLAQIAABQAAgAIAIxeVlE2YVgCRwMAAOEJAAAUAAAAAAAAAAEAAAAAAAAAAAB1bml2ZXJzYWwvcGxheWVyLnhtbFBLAQIAABQAAgAIAOe1U1WcXjIIFAYAADcXAAAdAAAAAAAAAAEAAAAAAHkDAAB1bml2ZXJzYWwvY29tbW9uX21lc3NhZ2VzLmxuZ1BLAQIAABQAAgAIAOe1U1UVHmAbowAAAH8BAAAuAAAAAAAAAAEAAAAAAMgJAAB1bml2ZXJzYWwvcGxheWJhY2tfYW5kX25hdmlnYXRpb25fc2V0dGluZ3MueG1sUEsBAgAAFAACAAgA57VTVaenV+h8BAAAbxcAACcAAAAAAAAAAQAAAAAAtwoAAHVuaXZlcnNhbC9mbGFzaF9wdWJsaXNoaW5nX3NldHRpbmdzLnhtbFBLAQIAABQAAgAIAOe1U1XlX+THbQMAAKEMAAAhAAAAAAAAAAEAAAAAAHgPAAB1bml2ZXJzYWwvZmxhc2hfc2tpbl9zZXR0aW5ncy54bWxQSwECAAAUAAIACADntVNVF9vd2HcEAAD5FgAAJgAAAAAAAAABAAAAAAAkEwAAdW5pdmVyc2FsL2h0bWxfcHVibGlzaGluZ19zZXR0aW5ncy54bWxQSwECAAAUAAIACADntVNVJR/xB6oBAABoBgAAHwAAAAAAAAABAAAAAADfFwAAdW5pdmVyc2FsL2h0bWxfc2tpbl9zZXR0aW5ncy5qc1BLAQIAABQAAgAIAOe1U1V7xmcuZgAAAGgAAAAcAAAAAAAAAAEAAAAAAMYZAAB1bml2ZXJzYWwvbG9jYWxfc2V0dGluZ3MueG1sUEsBAgAAFAACAAgA6LVTVZYknXsTBgAAcBYAABcAAAAAAAAAAAAAAAAAZhoAAHVuaXZlcnNhbC91bml2ZXJzYWwucG5nUEsBAgAAFAACAAgA6LV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026016-CD00-46E9-BD54-DB773541F8DE}:2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57BD13-DA21-46A7-B495-84C10264F757}:2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F3CC3B-9EA6-4345-8135-A70710A6C59A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D472B8-28D2-44BA-8989-9EC6071ACE1F}:2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62F8C2-7F61-43B3-BC7E-A12608B7BA86}:2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10BB1F-A210-4C93-97F6-EB5D78119F8C}:2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D9861A-B6FA-4799-B6CE-080C1BA58FDF}:2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6278E9-DA3E-4EB4-9BDA-DF1018A7F96B}:2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CCFFAD-FBBE-4FB0-B3A7-B55705AB103A}:2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8FA581-3759-4E22-95D0-3B3FA50ACF17}:2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975756-2E81-4C7B-9420-C702E253DEEF}:29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D35B3C-9CA1-48FA-BC74-B64F1CA67386}:2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E6A645-26E6-4014-9947-2C56E43F9248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7A0A66-24E0-4523-A0F7-771144740DD5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ED3BF4-A1A7-4828-AFDB-E10C82929E96}:28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442</Words>
  <Application>Microsoft Office PowerPoint</Application>
  <PresentationFormat>Widescreen</PresentationFormat>
  <Paragraphs>150</Paragraphs>
  <Slides>24</Slides>
  <Notes>23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Bebas Neue</vt:lpstr>
      <vt:lpstr>微软雅黑</vt:lpstr>
      <vt:lpstr>Myriad Pro</vt:lpstr>
      <vt:lpstr>Arial</vt:lpstr>
      <vt:lpstr>Calibri</vt:lpstr>
      <vt:lpstr>Calibri Light</vt:lpstr>
      <vt:lpstr>Comic Sans MS</vt:lpstr>
      <vt:lpstr>Kristen ITC</vt:lpstr>
      <vt:lpstr>Nunito</vt:lpstr>
      <vt:lpstr>OCR A Extended</vt:lpstr>
      <vt:lpstr>PT Sans</vt:lpstr>
      <vt:lpstr>Roboto</vt:lpstr>
      <vt:lpstr>Office Theme</vt:lpstr>
      <vt:lpstr>2_Office Theme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54. Unit 5-Lesson 1-Period 1</dc:title>
  <dc:creator>Thao Nhu Lam;Chiêm Thủy</dc:creator>
  <cp:lastModifiedBy>Thành Trung Nguyễn</cp:lastModifiedBy>
  <cp:revision>77</cp:revision>
  <dcterms:created xsi:type="dcterms:W3CDTF">2020-10-29T10:07:41Z</dcterms:created>
  <dcterms:modified xsi:type="dcterms:W3CDTF">2024-08-30T10:43:05Z</dcterms:modified>
</cp:coreProperties>
</file>