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4" r:id="rId2"/>
    <p:sldMasterId id="2147483776" r:id="rId3"/>
    <p:sldMasterId id="2147483788" r:id="rId4"/>
    <p:sldMasterId id="2147483800" r:id="rId5"/>
    <p:sldMasterId id="2147483812" r:id="rId6"/>
  </p:sldMasterIdLst>
  <p:notesMasterIdLst>
    <p:notesMasterId r:id="rId32"/>
  </p:notesMasterIdLst>
  <p:sldIdLst>
    <p:sldId id="368" r:id="rId7"/>
    <p:sldId id="367" r:id="rId8"/>
    <p:sldId id="369" r:id="rId9"/>
    <p:sldId id="264" r:id="rId10"/>
    <p:sldId id="260" r:id="rId11"/>
    <p:sldId id="357" r:id="rId12"/>
    <p:sldId id="358" r:id="rId13"/>
    <p:sldId id="359" r:id="rId14"/>
    <p:sldId id="360" r:id="rId15"/>
    <p:sldId id="361" r:id="rId16"/>
    <p:sldId id="370" r:id="rId17"/>
    <p:sldId id="347" r:id="rId18"/>
    <p:sldId id="354" r:id="rId19"/>
    <p:sldId id="326" r:id="rId20"/>
    <p:sldId id="371" r:id="rId21"/>
    <p:sldId id="294" r:id="rId22"/>
    <p:sldId id="363" r:id="rId23"/>
    <p:sldId id="364" r:id="rId24"/>
    <p:sldId id="365" r:id="rId25"/>
    <p:sldId id="295" r:id="rId26"/>
    <p:sldId id="351" r:id="rId27"/>
    <p:sldId id="340" r:id="rId28"/>
    <p:sldId id="362" r:id="rId29"/>
    <p:sldId id="338" r:id="rId30"/>
    <p:sldId id="372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FF00"/>
    <a:srgbClr val="FF3300"/>
    <a:srgbClr val="0000FF"/>
    <a:srgbClr val="00FF00"/>
    <a:srgbClr val="00FFCC"/>
    <a:srgbClr val="FF66FF"/>
    <a:srgbClr val="0099CC"/>
    <a:srgbClr val="C1272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9" autoAdjust="0"/>
    <p:restoredTop sz="94640"/>
  </p:normalViewPr>
  <p:slideViewPr>
    <p:cSldViewPr snapToGrid="0">
      <p:cViewPr varScale="1">
        <p:scale>
          <a:sx n="77" d="100"/>
          <a:sy n="77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01478-A220-4C4A-AEDD-BAB876EF7FF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2AC73-C018-45A9-8738-A78A0D896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0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5829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4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509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65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5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64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744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6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Leisure dominoes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copy of the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Leisure dominoes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worksheet and cut it into flashcards. Make a copy of the Leisure dominoes worksheet for each small group and stick it onto a card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Brainstorm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asking them what they have learned, and focus on the new words of this lesson. Use the flashcards to play a miming game. One student comes to the front of the class. Show them a card and they have to mime the activity for the rest of the class to guess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Arrange the class in small groups working around table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Explain the rules. This can be done by example. Shuffle the dominoes and divide them between a group of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Place the last dominoes face up in the middle of the table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player to the left of the dealer starts. He or she put a dominoes next to the one on the table (either before or after) It must match the word or the picture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player on his or her left continues and repeat process. If any player cannot put a domino down, it is the player’s turn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first person to play all their dominoes is the winner. The others continue playing. When all the dominoes have been played, they should form a closed circuit. If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not have a closed circuit at the end of the game, they should look for the mistake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Circulate to monitor and check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73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Leisure dominoes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copy of the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Leisure dominoes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worksheet and cut it into flashcards. Make a copy of the Leisure dominoes worksheet for each small group and stick it onto a card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Brainstorm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asking them what they have learned, and focus on the new words of this lesson. Use the flashcards to play a miming game. One student comes to the front of the class. Show them a card and they have to mime the activity for the rest of the class to guess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Arrange the class in small groups working around table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Explain the rules. This can be done by example. Shuffle the dominoes and divide them between a group of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Place the last dominoes face up in the middle of the table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player to the left of the dealer starts. He or she put a dominoes next to the one on the table (either before or after) It must match the word or the picture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player on his or her left continues and repeat process. If any player cannot put a domino down, it is the player’s turn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first person to play all their dominoes is the winner. The others continue playing. When all the dominoes have been played, they should form a closed circuit. If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not have a closed circuit at the end of the game, they should look for the mistake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Circulate to monitor and check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2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32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6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quickly write on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papers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someone’s clothes they are wearing.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fold up like a paper airplane.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a circle/ lines/ groups (with their backs to each other). Then throw it to their friends. Whoever receives it will guess the name of the writer who wants to mention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43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14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0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1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068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616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3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7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0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92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11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4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1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45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98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34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246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545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3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51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72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80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93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106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4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3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557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047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907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3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874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12987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732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513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8560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6280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5695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227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0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7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7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52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0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071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94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8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86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30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7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2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6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86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945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298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80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66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61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4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5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8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317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9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0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36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3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5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1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1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6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91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2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5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8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1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8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4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1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34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3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audio" Target="NUL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23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0" i="0" u="none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8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6901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898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3118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272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gif"/><Relationship Id="rId40" Type="http://schemas.openxmlformats.org/officeDocument/2006/relationships/image" Target="../media/image23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microsoft.com/office/2007/relationships/hdphoto" Target="../media/hdphoto16.wdp"/><Relationship Id="rId5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3.mp3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4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tags" Target="../tags/tag1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NULL" TargetMode="Externa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video" Target="../media/media5.avi"/><Relationship Id="rId7" Type="http://schemas.openxmlformats.org/officeDocument/2006/relationships/image" Target="../media/image51.png"/><Relationship Id="rId2" Type="http://schemas.microsoft.com/office/2007/relationships/media" Target="../media/media5.avi"/><Relationship Id="rId1" Type="http://schemas.openxmlformats.org/officeDocument/2006/relationships/tags" Target="../tags/tag15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26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56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26.pn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56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6.png"/><Relationship Id="rId5" Type="http://schemas.openxmlformats.org/officeDocument/2006/relationships/image" Target="../media/image64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26.png"/><Relationship Id="rId2" Type="http://schemas.microsoft.com/office/2007/relationships/media" Target="../media/media6.mp4"/><Relationship Id="rId1" Type="http://schemas.openxmlformats.org/officeDocument/2006/relationships/tags" Target="../tags/tag25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media7.mp3"/><Relationship Id="rId7" Type="http://schemas.openxmlformats.org/officeDocument/2006/relationships/image" Target="../media/image66.jpeg"/><Relationship Id="rId2" Type="http://schemas.microsoft.com/office/2007/relationships/media" Target="../media/media7.mp3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11" Type="http://schemas.openxmlformats.org/officeDocument/2006/relationships/image" Target="../media/image69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68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2.mp4"/><Relationship Id="rId7" Type="http://schemas.openxmlformats.org/officeDocument/2006/relationships/image" Target="../media/image36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35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16.wdp"/><Relationship Id="rId5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16.wdp"/><Relationship Id="rId5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16.wdp"/><Relationship Id="rId5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58694" y="3404717"/>
            <a:ext cx="1558260" cy="300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65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r bean bear Chất Lượng, Giá Tốt 2021 | Lazada.vn">
            <a:extLst>
              <a:ext uri="{FF2B5EF4-FFF2-40B4-BE49-F238E27FC236}">
                <a16:creationId xmlns:a16="http://schemas.microsoft.com/office/drawing/2014/main" id="{300A12D9-F87D-41E7-8F0B-9C9EF4F98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3952" r="6708" b="2551"/>
          <a:stretch/>
        </p:blipFill>
        <p:spPr bwMode="auto">
          <a:xfrm>
            <a:off x="4825800" y="2573867"/>
            <a:ext cx="2358643" cy="26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0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589295" y="3302357"/>
            <a:ext cx="7582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1: Listen and point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20000"/>
                <a:lumOff val="80000"/>
              </a:schemeClr>
            </a:gs>
            <a:gs pos="67000">
              <a:schemeClr val="accent6">
                <a:lumMod val="50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DCD41C-6903-4031-9BCB-B26DEBEE7C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050CC-46FB-47AA-AD4F-B65311BD64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  <p:pic>
        <p:nvPicPr>
          <p:cNvPr id="6" name="5.8.mp3" descr="5.8.mp3">
            <a:hlinkClick r:id="" action="ppaction://media"/>
            <a:extLst>
              <a:ext uri="{FF2B5EF4-FFF2-40B4-BE49-F238E27FC236}">
                <a16:creationId xmlns:a16="http://schemas.microsoft.com/office/drawing/2014/main" id="{ED8C62D3-D505-31E8-A6A7-5C457C2AAB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5053" y="9343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103" y="93430"/>
            <a:ext cx="3409950" cy="1076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803" y="69110"/>
            <a:ext cx="2400300" cy="800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322" y="1438744"/>
            <a:ext cx="11310730" cy="4206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867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20000"/>
                <a:lumOff val="80000"/>
              </a:schemeClr>
            </a:gs>
            <a:gs pos="67000">
              <a:schemeClr val="accent6">
                <a:lumMod val="50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DCD41C-6903-4031-9BCB-B26DEBEE7C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08" y="144297"/>
            <a:ext cx="5832122" cy="847288"/>
          </a:xfrm>
        </p:spPr>
        <p:txBody>
          <a:bodyPr anchor="t"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5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270-5598-44AE-B53A-B0B79F873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7278" y="957097"/>
            <a:ext cx="8478079" cy="570212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37B356-1752-4EE0-8CFF-D51E8D9F84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  <p:pic>
        <p:nvPicPr>
          <p:cNvPr id="5" name="5.9.mp3" descr="5.9.mp3">
            <a:hlinkClick r:id="" action="ppaction://media"/>
            <a:extLst>
              <a:ext uri="{FF2B5EF4-FFF2-40B4-BE49-F238E27FC236}">
                <a16:creationId xmlns:a16="http://schemas.microsoft.com/office/drawing/2014/main" id="{69A8BE61-BC52-8E58-79A5-F35D71BB67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5929" y="0"/>
            <a:ext cx="812800" cy="812800"/>
          </a:xfrm>
          <a:prstGeom prst="rect">
            <a:avLst/>
          </a:prstGeom>
        </p:spPr>
      </p:pic>
      <p:pic>
        <p:nvPicPr>
          <p:cNvPr id="9" name="5.9.mp3" descr="5.9.mp3">
            <a:hlinkClick r:id="" action="ppaction://media"/>
            <a:extLst>
              <a:ext uri="{FF2B5EF4-FFF2-40B4-BE49-F238E27FC236}">
                <a16:creationId xmlns:a16="http://schemas.microsoft.com/office/drawing/2014/main" id="{95DE68A5-1622-466D-A6A7-73C731AC50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370" end="1865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6596" y="812800"/>
            <a:ext cx="812800" cy="812800"/>
          </a:xfrm>
          <a:prstGeom prst="rect">
            <a:avLst/>
          </a:prstGeom>
        </p:spPr>
      </p:pic>
      <p:pic>
        <p:nvPicPr>
          <p:cNvPr id="10" name="5.9.mp3" descr="5.9.mp3">
            <a:hlinkClick r:id="" action="ppaction://media"/>
            <a:extLst>
              <a:ext uri="{FF2B5EF4-FFF2-40B4-BE49-F238E27FC236}">
                <a16:creationId xmlns:a16="http://schemas.microsoft.com/office/drawing/2014/main" id="{A5C2FCDE-833B-4BB4-9B1C-62521DD51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1290" end="78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6596" y="1944383"/>
            <a:ext cx="812800" cy="812800"/>
          </a:xfrm>
          <a:prstGeom prst="rect">
            <a:avLst/>
          </a:prstGeom>
        </p:spPr>
      </p:pic>
      <p:pic>
        <p:nvPicPr>
          <p:cNvPr id="12" name="5.9.mp3" descr="5.9.mp3">
            <a:hlinkClick r:id="" action="ppaction://media"/>
            <a:extLst>
              <a:ext uri="{FF2B5EF4-FFF2-40B4-BE49-F238E27FC236}">
                <a16:creationId xmlns:a16="http://schemas.microsoft.com/office/drawing/2014/main" id="{B6A7655B-9E09-484B-A312-C1D4E82683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18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6596" y="340175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55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1560443" y="271754"/>
            <a:ext cx="8338931" cy="1219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Jae has got a hat. His hat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green and .........</a:t>
            </a:r>
            <a:r>
              <a:rPr kumimoji="0" lang="en-AU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43" y="1491674"/>
            <a:ext cx="8458200" cy="476224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5506687" y="4839444"/>
            <a:ext cx="1492082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big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4539700" y="4860679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5514884" y="3740186"/>
            <a:ext cx="1591594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small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4539700" y="3754626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265EE6-D3E5-446D-A704-2DAA69C2F5D0}"/>
              </a:ext>
            </a:extLst>
          </p:cNvPr>
          <p:cNvSpPr/>
          <p:nvPr/>
        </p:nvSpPr>
        <p:spPr>
          <a:xfrm>
            <a:off x="5506687" y="2627338"/>
            <a:ext cx="1476916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new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7E9AB3-2DE8-49D5-B940-45E4C0397553}"/>
              </a:ext>
            </a:extLst>
          </p:cNvPr>
          <p:cNvSpPr/>
          <p:nvPr/>
        </p:nvSpPr>
        <p:spPr>
          <a:xfrm>
            <a:off x="4539700" y="2648573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2" name="Dong ho 10 giay">
            <a:hlinkClick r:id="" action="ppaction://media"/>
            <a:extLst>
              <a:ext uri="{FF2B5EF4-FFF2-40B4-BE49-F238E27FC236}">
                <a16:creationId xmlns:a16="http://schemas.microsoft.com/office/drawing/2014/main" id="{CB4E2A01-459A-4C4C-AA65-7C45DE8569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1603" y="1292698"/>
            <a:ext cx="1791084" cy="1714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1A6BFF-4884-4923-8072-E52B877FE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2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8: 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0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6" y="3103931"/>
            <a:ext cx="3394567" cy="3394567"/>
            <a:chOff x="0" y="0"/>
            <a:chExt cx="6350000" cy="63500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627031" y="4690602"/>
            <a:ext cx="3166252" cy="491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8"/>
              </a:lnSpc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1889A-DE67-4269-9F38-31BB467C7480}"/>
              </a:ext>
            </a:extLst>
          </p:cNvPr>
          <p:cNvSpPr txBox="1"/>
          <p:nvPr/>
        </p:nvSpPr>
        <p:spPr>
          <a:xfrm>
            <a:off x="5935595" y="3294157"/>
            <a:ext cx="70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1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20000"/>
                <a:lumOff val="80000"/>
              </a:schemeClr>
            </a:gs>
            <a:gs pos="67000">
              <a:schemeClr val="accent6">
                <a:lumMod val="50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DCD41C-6903-4031-9BCB-B26DEBEE7C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7B356-1752-4EE0-8CFF-D51E8D9F84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466FC-1BEF-48B7-A463-7607A3D838B4}"/>
              </a:ext>
            </a:extLst>
          </p:cNvPr>
          <p:cNvSpPr/>
          <p:nvPr/>
        </p:nvSpPr>
        <p:spPr>
          <a:xfrm>
            <a:off x="3736793" y="457206"/>
            <a:ext cx="44224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4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Leisure dominoes</a:t>
            </a:r>
            <a:endParaRPr 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6146" name="Picture 2" descr="Amazon.com: Chronicle Books Word Dominoes (Picture Dominoes, Play Dominoes,  Word Games, Logic on Fire): Play with Pictures - Win with Words :  Forrest-Pruzan Creative: Toys &amp; Games">
            <a:extLst>
              <a:ext uri="{FF2B5EF4-FFF2-40B4-BE49-F238E27FC236}">
                <a16:creationId xmlns:a16="http://schemas.microsoft.com/office/drawing/2014/main" id="{D3CCB18C-4595-4AAB-A11D-7DE14A5B3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7354" r="5545"/>
          <a:stretch/>
        </p:blipFill>
        <p:spPr bwMode="auto">
          <a:xfrm>
            <a:off x="2290406" y="1226647"/>
            <a:ext cx="6931379" cy="547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44215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20000"/>
                <a:lumOff val="80000"/>
              </a:schemeClr>
            </a:gs>
            <a:gs pos="67000">
              <a:schemeClr val="accent6">
                <a:lumMod val="50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DCD41C-6903-4031-9BCB-B26DEBEE7C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7B356-1752-4EE0-8CFF-D51E8D9F84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466FC-1BEF-48B7-A463-7607A3D838B4}"/>
              </a:ext>
            </a:extLst>
          </p:cNvPr>
          <p:cNvSpPr/>
          <p:nvPr/>
        </p:nvSpPr>
        <p:spPr>
          <a:xfrm>
            <a:off x="3560174" y="223935"/>
            <a:ext cx="47756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4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Leisure dominoes</a:t>
            </a:r>
            <a:endParaRPr 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E84F0-EC36-493D-A234-872F5A87E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27" y="972562"/>
            <a:ext cx="7515686" cy="57959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37F2A2-0CD9-4AA9-8E5F-B684AF8870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6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20000"/>
                <a:lumOff val="80000"/>
              </a:schemeClr>
            </a:gs>
            <a:gs pos="67000">
              <a:schemeClr val="accent6">
                <a:lumMod val="50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DCD41C-6903-4031-9BCB-B26DEBEE7C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7B356-1752-4EE0-8CFF-D51E8D9F84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466FC-1BEF-48B7-A463-7607A3D838B4}"/>
              </a:ext>
            </a:extLst>
          </p:cNvPr>
          <p:cNvSpPr/>
          <p:nvPr/>
        </p:nvSpPr>
        <p:spPr>
          <a:xfrm>
            <a:off x="3736793" y="65311"/>
            <a:ext cx="44224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4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Leisure dominoes</a:t>
            </a:r>
            <a:endParaRPr 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7F2A2-0CD9-4AA9-8E5F-B684AF8870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0A28-36CD-48FB-BD62-1B8670A87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62" y="755780"/>
            <a:ext cx="6964617" cy="5961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9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5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clothes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3 – Task 1,2,3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59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512873" y="2993318"/>
            <a:ext cx="3394567" cy="3394567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627031" y="4690602"/>
            <a:ext cx="3166252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8"/>
              </a:lnSpc>
            </a:pPr>
            <a:r>
              <a:rPr lang="en-US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DA532-09A5-47F4-8886-029AFBEEDE4B}"/>
              </a:ext>
            </a:extLst>
          </p:cNvPr>
          <p:cNvSpPr txBox="1"/>
          <p:nvPr/>
        </p:nvSpPr>
        <p:spPr>
          <a:xfrm>
            <a:off x="5840345" y="3517423"/>
            <a:ext cx="70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9900"/>
                </a:solidFill>
                <a:latin typeface="Kristen ITC" panose="03050502040202030202" pitchFamily="66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14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60000"/>
                <a:lumOff val="40000"/>
              </a:schemeClr>
            </a:gs>
            <a:gs pos="32000">
              <a:schemeClr val="accent6">
                <a:lumMod val="20000"/>
                <a:lumOff val="80000"/>
              </a:schemeClr>
            </a:gs>
            <a:gs pos="94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1534" y="1423696"/>
            <a:ext cx="3830510" cy="864497"/>
          </a:xfrm>
        </p:spPr>
        <p:txBody>
          <a:bodyPr anchor="t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Guessing game</a:t>
            </a:r>
            <a:br>
              <a:rPr lang="en-US" sz="4800" dirty="0">
                <a:solidFill>
                  <a:schemeClr val="accent6">
                    <a:lumMod val="75000"/>
                  </a:schemeClr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5400" dirty="0">
                <a:solidFill>
                  <a:schemeClr val="accent2">
                    <a:lumMod val="75000"/>
                  </a:schemeClr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400" dirty="0">
              <a:solidFill>
                <a:schemeClr val="accent2">
                  <a:lumMod val="75000"/>
                </a:schemeClr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B3FCF-F23E-49E8-97DA-007B2EA1E3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47" y="1423696"/>
            <a:ext cx="5834105" cy="455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8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5" y="2851362"/>
            <a:ext cx="3394567" cy="3394567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9DA532-09A5-47F4-8886-029AFBEEDE4B}"/>
              </a:ext>
            </a:extLst>
          </p:cNvPr>
          <p:cNvSpPr txBox="1"/>
          <p:nvPr/>
        </p:nvSpPr>
        <p:spPr>
          <a:xfrm>
            <a:off x="5840345" y="3517423"/>
            <a:ext cx="70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9900"/>
                </a:solidFill>
                <a:latin typeface="Kristen ITC" panose="03050502040202030202" pitchFamily="66" charset="0"/>
              </a:rPr>
              <a:t>5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84F7DCC-BB45-4EC0-BF2A-AFAFA134393C}"/>
              </a:ext>
            </a:extLst>
          </p:cNvPr>
          <p:cNvSpPr txBox="1"/>
          <p:nvPr/>
        </p:nvSpPr>
        <p:spPr>
          <a:xfrm>
            <a:off x="4491889" y="4781666"/>
            <a:ext cx="3697819" cy="430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8"/>
              </a:lnSpc>
            </a:pPr>
            <a:r>
              <a:rPr lang="en-US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48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3D5B00-1075-41DA-8CB8-B229C34E4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757" y="546652"/>
            <a:ext cx="6659218" cy="549502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555AFC-6C41-42FE-AB3E-2251CEC6518D}"/>
              </a:ext>
            </a:extLst>
          </p:cNvPr>
          <p:cNvCxnSpPr/>
          <p:nvPr/>
        </p:nvCxnSpPr>
        <p:spPr>
          <a:xfrm>
            <a:off x="3607904" y="2852530"/>
            <a:ext cx="3531154" cy="18755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2D0422-A7B2-4F79-9B59-816EEC6D1B8C}"/>
              </a:ext>
            </a:extLst>
          </p:cNvPr>
          <p:cNvCxnSpPr/>
          <p:nvPr/>
        </p:nvCxnSpPr>
        <p:spPr>
          <a:xfrm flipV="1">
            <a:off x="4013807" y="2852530"/>
            <a:ext cx="3125251" cy="10230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BBD5EA-951E-47A8-84E8-4CEDB7C884CB}"/>
              </a:ext>
            </a:extLst>
          </p:cNvPr>
          <p:cNvCxnSpPr/>
          <p:nvPr/>
        </p:nvCxnSpPr>
        <p:spPr>
          <a:xfrm flipV="1">
            <a:off x="3737113" y="3925229"/>
            <a:ext cx="3401945" cy="964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998592-C5BD-4987-87CE-42312E804F50}"/>
              </a:ext>
            </a:extLst>
          </p:cNvPr>
          <p:cNvCxnSpPr/>
          <p:nvPr/>
        </p:nvCxnSpPr>
        <p:spPr>
          <a:xfrm flipV="1">
            <a:off x="4013807" y="1997765"/>
            <a:ext cx="3052915" cy="3727175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22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49C536-3A95-48BC-9631-A2C6F0DC67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>
            <a:off x="3463409" y="148152"/>
            <a:ext cx="526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Goodbye!</a:t>
            </a:r>
          </a:p>
        </p:txBody>
      </p:sp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045" y="1253390"/>
            <a:ext cx="10055515" cy="524130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1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Brain gym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62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9EF3-1DEF-47E0-9E94-9A58338B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247" y="684138"/>
            <a:ext cx="3938195" cy="92579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Pristina" panose="03060402040406080204" pitchFamily="66" charset="0"/>
              </a:rPr>
              <a:t>Hello</a:t>
            </a:r>
            <a:r>
              <a:rPr lang="en-US" dirty="0">
                <a:latin typeface="Pristina" panose="03060402040406080204" pitchFamily="66" charset="0"/>
              </a:rPr>
              <a:t> </a:t>
            </a:r>
            <a:r>
              <a:rPr lang="en-US" sz="6000" dirty="0">
                <a:latin typeface="Pristina" panose="03060402040406080204" pitchFamily="66" charset="0"/>
              </a:rPr>
              <a:t>everyone</a:t>
            </a:r>
            <a:r>
              <a:rPr lang="en-US" dirty="0">
                <a:latin typeface="Pristina" panose="03060402040406080204" pitchFamily="66" charset="0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39F56-61E2-46D9-B5BE-A831716550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LINE Creators' Stickers - Cute Chubby Panda 3 Example with GIF ...">
            <a:extLst>
              <a:ext uri="{FF2B5EF4-FFF2-40B4-BE49-F238E27FC236}">
                <a16:creationId xmlns:a16="http://schemas.microsoft.com/office/drawing/2014/main" id="{F706A210-5A8F-41A3-AD32-5CEF1BB93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67" y="-163422"/>
            <a:ext cx="2870129" cy="232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rain gym - simple brain boosting exercises - brain exercises easy - 7 ultimate brain gym exercises">
            <a:hlinkClick r:id="" action="ppaction://media"/>
            <a:extLst>
              <a:ext uri="{FF2B5EF4-FFF2-40B4-BE49-F238E27FC236}">
                <a16:creationId xmlns:a16="http://schemas.microsoft.com/office/drawing/2014/main" id="{04EC1DB6-F348-42CF-BEE4-E9CF797DB1E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B06D17-E459-4C68-A3F0-5E7C30F71226}"/>
              </a:ext>
            </a:extLst>
          </p:cNvPr>
          <p:cNvSpPr txBox="1"/>
          <p:nvPr/>
        </p:nvSpPr>
        <p:spPr>
          <a:xfrm>
            <a:off x="4994527" y="680593"/>
            <a:ext cx="270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Kristen ITC" panose="03050502040202030202" pitchFamily="66" charset="0"/>
              </a:rPr>
              <a:t>Brain gym!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839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Callout 11"/>
          <p:cNvSpPr/>
          <p:nvPr/>
        </p:nvSpPr>
        <p:spPr>
          <a:xfrm>
            <a:off x="4920017" y="67374"/>
            <a:ext cx="5009174" cy="2436611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Hi! I’m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Bean.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8417">
                        <a14:foregroundMark x1="52667" y1="68148" x2="54833" y2="80444"/>
                      </a14:backgroundRemoval>
                    </a14:imgEffect>
                  </a14:imgLayer>
                </a14:imgProps>
              </a:ext>
            </a:extLst>
          </a:blip>
          <a:srcRect l="30577" r="3274"/>
          <a:stretch/>
        </p:blipFill>
        <p:spPr>
          <a:xfrm>
            <a:off x="3734937" y="2436611"/>
            <a:ext cx="4722125" cy="43540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4B97AB-EF24-4FDB-A82C-A495D5FD99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3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1EC32-4314-4782-99B1-EE081C8E2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1" t="5057" r="5793" b="4487"/>
          <a:stretch/>
        </p:blipFill>
        <p:spPr>
          <a:xfrm>
            <a:off x="4562035" y="2097379"/>
            <a:ext cx="3295473" cy="3305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2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artoon - gray classic mens trousers Royalty Free Vector">
            <a:extLst>
              <a:ext uri="{FF2B5EF4-FFF2-40B4-BE49-F238E27FC236}">
                <a16:creationId xmlns:a16="http://schemas.microsoft.com/office/drawing/2014/main" id="{DD1687F5-2F8F-439C-ACA1-98986EA61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1" r="29149" b="10706"/>
          <a:stretch/>
        </p:blipFill>
        <p:spPr bwMode="auto">
          <a:xfrm>
            <a:off x="5263414" y="1507499"/>
            <a:ext cx="2097497" cy="47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45,109 Mens Shoes Stock Photos, Pictures &amp; Royalty-Free Images - iStock">
            <a:extLst>
              <a:ext uri="{FF2B5EF4-FFF2-40B4-BE49-F238E27FC236}">
                <a16:creationId xmlns:a16="http://schemas.microsoft.com/office/drawing/2014/main" id="{A2B0430F-B834-427B-B35D-4AF279133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t="6603" r="21527"/>
          <a:stretch/>
        </p:blipFill>
        <p:spPr bwMode="auto">
          <a:xfrm>
            <a:off x="4888089" y="3951111"/>
            <a:ext cx="1851378" cy="16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5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at in Trilby form out of milled wool for man">
            <a:extLst>
              <a:ext uri="{FF2B5EF4-FFF2-40B4-BE49-F238E27FC236}">
                <a16:creationId xmlns:a16="http://schemas.microsoft.com/office/drawing/2014/main" id="{050C0F58-B840-41FA-B1C3-61658CEC2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20576" r="3581" b="21482"/>
          <a:stretch/>
        </p:blipFill>
        <p:spPr bwMode="auto">
          <a:xfrm rot="20656570">
            <a:off x="4431267" y="2481155"/>
            <a:ext cx="1914512" cy="11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1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9.Unit 5-Lesson 3-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cV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xU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3F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cV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xU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3F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xUvFTahn1hYAAAAGIAAAAcAAAAdW5pdmVyc2FsL2xvY2FsX3NldHRpbmdzLnhtbLOxr8jNUShLLSrOzM+zVTLUM1BSSM1Lzk/JzEu3VQoNcdO1UFIoLknMS0nMyc9LtVXKy1dSsLfjssnJT07MCU4tKQEqLFYoyEmsTC0KSc0FMkpS/RJzgSrDw42V9O24AFBLAwQUAAIACADcV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cVLxUPMoRpUsAAABqAAAAGwAAAHVuaXZlcnNhbC91bml2ZXJzYWwucG5nLnhtbLOxr8jNUShLLSrOzM+zVTLUM1Cyt+PlsikoSi3LTC1XqACKGekZQICSQqWtkgkStzwzpSTDVsnCwBAhlpGamZ5RYqtkhiSoDzQSAFBLAQIAABQAAgAIAOOGAlPDxJh2RwMAAOEJAAAUAAAAAAAAAAEAAAAAAAAAAAB1bml2ZXJzYWwvcGxheWVyLnhtbFBLAQIAABQAAgAIANxUvFTKowNubAYAACgZAAAdAAAAAAAAAAEAAAAAAHkDAAB1bml2ZXJzYWwvY29tbW9uX21lc3NhZ2VzLmxuZ1BLAQIAABQAAgAIANxUvFQVHmAbowAAAH8BAAAuAAAAAAAAAAEAAAAAACAKAAB1bml2ZXJzYWwvcGxheWJhY2tfYW5kX25hdmlnYXRpb25fc2V0dGluZ3MueG1sUEsBAgAAFAACAAgA3FS8VKenV+h8BAAAbxcAACcAAAAAAAAAAQAAAAAADwsAAHVuaXZlcnNhbC9mbGFzaF9wdWJsaXNoaW5nX3NldHRpbmdzLnhtbFBLAQIAABQAAgAIANxUvFS86VOGdwMAAOgMAAAhAAAAAAAAAAEAAAAAANAPAAB1bml2ZXJzYWwvZmxhc2hfc2tpbl9zZXR0aW5ncy54bWxQSwECAAAUAAIACADcVLxUF9vd2HcEAAD5FgAAJgAAAAAAAAABAAAAAACGEwAAdW5pdmVyc2FsL2h0bWxfcHVibGlzaGluZ19zZXR0aW5ncy54bWxQSwECAAAUAAIACADcVLxUVHMZhbABAACBBgAAHwAAAAAAAAABAAAAAABBGAAAdW5pdmVyc2FsL2h0bWxfc2tpbl9zZXR0aW5ncy5qc1BLAQIAABQAAgAIANxUvFTahn1hYAAAAGIAAAAcAAAAAAAAAAEAAAAAAC4aAAB1bml2ZXJzYWwvbG9jYWxfc2V0dGluZ3MueG1sUEsBAgAAFAACAAgA3FS8VIPsCm8cBgAARxMAABcAAAAAAAAAAAAAAAAAyBoAAHVuaXZlcnNhbC91bml2ZXJzYWwucG5nUEsBAgAAFAACAAgA3FS8VDzKEaVLAAAAagAAABsAAAAAAAAAAQAAAAAAGSEAAHVuaXZlcnNhbC91bml2ZXJzYWwucG5nLnhtbFBLBQYAAAAACgAKAAYDAACdIQAAAAA="/>
  <p:tag name="ISPRING_LMS_API_VERSION" val="SCORM 2004 (2nd edition)"/>
  <p:tag name="ISPRING_ULTRA_SCORM_COURSE_ID" val="A0536325-7DDE-4F7B-BB6C-2DC9ACE3110A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Slide Bai giang-WW3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9.Unit 5-Lesson 3-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FIRST_PUBLISH" val="1"/>
  <p:tag name="MMPROD_UIDATA" val="&lt;database version=&quot;11.0&quot;&gt;&lt;object type=&quot;1&quot; unique_id=&quot;10001&quot;&gt;&lt;object type=&quot;2&quot; unique_id=&quot;19359&quot;&gt;&lt;object type=&quot;3&quot; unique_id=&quot;19360&quot;&gt;&lt;property id=&quot;20148&quot; value=&quot;5&quot;/&gt;&lt;property id=&quot;20300&quot; value=&quot;Slide 1&quot;/&gt;&lt;property id=&quot;20307&quot; value=&quot;368&quot;/&gt;&lt;/object&gt;&lt;object type=&quot;3&quot; unique_id=&quot;19361&quot;&gt;&lt;property id=&quot;20148&quot; value=&quot;5&quot;/&gt;&lt;property id=&quot;20300&quot; value=&quot;Slide 2&quot;/&gt;&lt;property id=&quot;20307&quot; value=&quot;367&quot;/&gt;&lt;/object&gt;&lt;object type=&quot;3&quot; unique_id=&quot;19362&quot;&gt;&lt;property id=&quot;20148&quot; value=&quot;5&quot;/&gt;&lt;property id=&quot;20300&quot; value=&quot;Slide 3&quot;/&gt;&lt;property id=&quot;20307&quot; value=&quot;369&quot;/&gt;&lt;/object&gt;&lt;object type=&quot;3&quot; unique_id=&quot;19363&quot;&gt;&lt;property id=&quot;20148&quot; value=&quot;5&quot;/&gt;&lt;property id=&quot;20300&quot; value=&quot;Slide 4 - &amp;quot;Hello everyone!&amp;quot;&quot;/&gt;&lt;property id=&quot;20307&quot; value=&quot;264&quot;/&gt;&lt;/object&gt;&lt;object type=&quot;3&quot; unique_id=&quot;19364&quot;&gt;&lt;property id=&quot;20148&quot; value=&quot;5&quot;/&gt;&lt;property id=&quot;20300&quot; value=&quot;Slide 5&quot;/&gt;&lt;property id=&quot;20307&quot; value=&quot;260&quot;/&gt;&lt;/object&gt;&lt;object type=&quot;3&quot; unique_id=&quot;19365&quot;&gt;&lt;property id=&quot;20148&quot; value=&quot;5&quot;/&gt;&lt;property id=&quot;20300&quot; value=&quot;Slide 6&quot;/&gt;&lt;property id=&quot;20307&quot; value=&quot;357&quot;/&gt;&lt;/object&gt;&lt;object type=&quot;3&quot; unique_id=&quot;19366&quot;&gt;&lt;property id=&quot;20148&quot; value=&quot;5&quot;/&gt;&lt;property id=&quot;20300&quot; value=&quot;Slide 7&quot;/&gt;&lt;property id=&quot;20307&quot; value=&quot;358&quot;/&gt;&lt;/object&gt;&lt;object type=&quot;3&quot; unique_id=&quot;19367&quot;&gt;&lt;property id=&quot;20148&quot; value=&quot;5&quot;/&gt;&lt;property id=&quot;20300&quot; value=&quot;Slide 8&quot;/&gt;&lt;property id=&quot;20307&quot; value=&quot;359&quot;/&gt;&lt;/object&gt;&lt;object type=&quot;3&quot; unique_id=&quot;19368&quot;&gt;&lt;property id=&quot;20148&quot; value=&quot;5&quot;/&gt;&lt;property id=&quot;20300&quot; value=&quot;Slide 9&quot;/&gt;&lt;property id=&quot;20307&quot; value=&quot;360&quot;/&gt;&lt;/object&gt;&lt;object type=&quot;3&quot; unique_id=&quot;19369&quot;&gt;&lt;property id=&quot;20148&quot; value=&quot;5&quot;/&gt;&lt;property id=&quot;20300&quot; value=&quot;Slide 10&quot;/&gt;&lt;property id=&quot;20307&quot; value=&quot;361&quot;/&gt;&lt;/object&gt;&lt;object type=&quot;3&quot; unique_id=&quot;19370&quot;&gt;&lt;property id=&quot;20148&quot; value=&quot;5&quot;/&gt;&lt;property id=&quot;20300&quot; value=&quot;Slide 11&quot;/&gt;&lt;property id=&quot;20307&quot; value=&quot;370&quot;/&gt;&lt;/object&gt;&lt;object type=&quot;3&quot; unique_id=&quot;19371&quot;&gt;&lt;property id=&quot;20148&quot; value=&quot;5&quot;/&gt;&lt;property id=&quot;20300&quot; value=&quot;Slide 12&quot;/&gt;&lt;property id=&quot;20307&quot; value=&quot;347&quot;/&gt;&lt;/object&gt;&lt;object type=&quot;3&quot; unique_id=&quot;19372&quot;&gt;&lt;property id=&quot;20148&quot; value=&quot;5&quot;/&gt;&lt;property id=&quot;20300&quot; value=&quot;Slide 13 - &amp;quot;2 Listen and tick.&amp;quot;&quot;/&gt;&lt;property id=&quot;20307&quot; value=&quot;354&quot;/&gt;&lt;/object&gt;&lt;object type=&quot;3&quot; unique_id=&quot;19373&quot;&gt;&lt;property id=&quot;20148&quot; value=&quot;5&quot;/&gt;&lt;property id=&quot;20300&quot; value=&quot;Slide 14&quot;/&gt;&lt;property id=&quot;20307&quot; value=&quot;326&quot;/&gt;&lt;/object&gt;&lt;object type=&quot;3&quot; unique_id=&quot;19374&quot;&gt;&lt;property id=&quot;20148&quot; value=&quot;5&quot;/&gt;&lt;property id=&quot;20300&quot; value=&quot;Slide 15&quot;/&gt;&lt;property id=&quot;20307&quot; value=&quot;371&quot;/&gt;&lt;/object&gt;&lt;object type=&quot;3&quot; unique_id=&quot;19375&quot;&gt;&lt;property id=&quot;20148&quot; value=&quot;5&quot;/&gt;&lt;property id=&quot;20300&quot; value=&quot;Slide 16&quot;/&gt;&lt;property id=&quot;20307&quot; value=&quot;294&quot;/&gt;&lt;/object&gt;&lt;object type=&quot;3&quot; unique_id=&quot;19376&quot;&gt;&lt;property id=&quot;20148&quot; value=&quot;5&quot;/&gt;&lt;property id=&quot;20300&quot; value=&quot;Slide 17&quot;/&gt;&lt;property id=&quot;20307&quot; value=&quot;363&quot;/&gt;&lt;/object&gt;&lt;object type=&quot;3&quot; unique_id=&quot;19377&quot;&gt;&lt;property id=&quot;20148&quot; value=&quot;5&quot;/&gt;&lt;property id=&quot;20300&quot; value=&quot;Slide 18&quot;/&gt;&lt;property id=&quot;20307&quot; value=&quot;364&quot;/&gt;&lt;/object&gt;&lt;object type=&quot;3&quot; unique_id=&quot;19378&quot;&gt;&lt;property id=&quot;20148&quot; value=&quot;5&quot;/&gt;&lt;property id=&quot;20300&quot; value=&quot;Slide 19&quot;/&gt;&lt;property id=&quot;20307&quot; value=&quot;365&quot;/&gt;&lt;/object&gt;&lt;object type=&quot;3&quot; unique_id=&quot;19379&quot;&gt;&lt;property id=&quot;20148&quot; value=&quot;5&quot;/&gt;&lt;property id=&quot;20300&quot; value=&quot;Slide 20&quot;/&gt;&lt;property id=&quot;20307&quot; value=&quot;295&quot;/&gt;&lt;/object&gt;&lt;object type=&quot;3&quot; unique_id=&quot;19380&quot;&gt;&lt;property id=&quot;20148&quot; value=&quot;5&quot;/&gt;&lt;property id=&quot;20300&quot; value=&quot;Slide 21 - &amp;quot;Guessing game  &amp;quot;&quot;/&gt;&lt;property id=&quot;20307&quot; value=&quot;351&quot;/&gt;&lt;/object&gt;&lt;object type=&quot;3&quot; unique_id=&quot;19381&quot;&gt;&lt;property id=&quot;20148&quot; value=&quot;5&quot;/&gt;&lt;property id=&quot;20300&quot; value=&quot;Slide 22&quot;/&gt;&lt;property id=&quot;20307&quot; value=&quot;340&quot;/&gt;&lt;/object&gt;&lt;object type=&quot;3&quot; unique_id=&quot;19382&quot;&gt;&lt;property id=&quot;20148&quot; value=&quot;5&quot;/&gt;&lt;property id=&quot;20300&quot; value=&quot;Slide 23&quot;/&gt;&lt;property id=&quot;20307&quot; value=&quot;362&quot;/&gt;&lt;/object&gt;&lt;object type=&quot;3&quot; unique_id=&quot;19383&quot;&gt;&lt;property id=&quot;20148&quot; value=&quot;5&quot;/&gt;&lt;property id=&quot;20300&quot; value=&quot;Slide 24&quot;/&gt;&lt;property id=&quot;20307&quot; value=&quot;338&quot;/&gt;&lt;/object&gt;&lt;object type=&quot;3&quot; unique_id=&quot;19384&quot;&gt;&lt;property id=&quot;20148&quot; value=&quot;5&quot;/&gt;&lt;property id=&quot;20300&quot; value=&quot;Slide 25&quot;/&gt;&lt;property id=&quot;20307&quot; value=&quot;372&quot;/&gt;&lt;/object&gt;&lt;/object&gt;&lt;object type=&quot;8&quot; unique_id=&quot;19411&quot;&gt;&lt;/object&gt;&lt;/object&gt;&lt;/database&gt;"/>
  <p:tag name="MMPROD_NEXTUNIQUEID" val="1001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C4C4BA-376F-47E1-9E64-D7DBC5F1F215}:3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99F311-9089-4E8D-A66D-B52D12281E4B}:3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4682A0-496C-4DF9-8D91-CEC105CB9034}:3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36E4DB-A3B7-48D1-B024-EC67D640F580}:35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3B4878-19C2-4D63-9C09-B65B2DE8BC70}:3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24C06A-4AD6-4854-A723-263A71CD5FC8}:29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08D013-3386-4BF2-B3B0-D84B9DA35CF8}:36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F3EDD8-66FF-4CB7-96DB-06AFD574A99D}:3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2DD8E3-C5C7-4EDE-8964-AF5211C909F5}:36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DDE7D8-1AD7-454F-81A7-79F95619E481}:2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5D1443-9565-4C72-88DA-D83640E9CBCB}:35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E4D2D2-31F5-4838-BBF5-F608A97DA1E7}:34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3F97F6-EF35-4C7E-88A3-47F3798B3908}:3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4277B8-2E7C-45A1-9FC6-FC3AFEB59C78}:33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0E9C2A-D240-48B8-A6DD-39A08098CF21}:2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DF013C-21DC-44D5-9427-79502309C288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C89792-D10D-4D33-BCD6-0E433AFE1866}:3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D8C58E-465A-4C4A-B24A-B998BF7A51FD}:3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364E95-4A65-40E0-9A0C-D9C3F05E54E3}:359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rospect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771</Words>
  <Application>Microsoft Office PowerPoint</Application>
  <PresentationFormat>Widescreen</PresentationFormat>
  <Paragraphs>83</Paragraphs>
  <Slides>25</Slides>
  <Notes>25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Bebas Neue</vt:lpstr>
      <vt:lpstr>微软雅黑</vt:lpstr>
      <vt:lpstr>Arial</vt:lpstr>
      <vt:lpstr>Calibri</vt:lpstr>
      <vt:lpstr>Calibri Light</vt:lpstr>
      <vt:lpstr>Comic Sans MS</vt:lpstr>
      <vt:lpstr>Kristen ITC</vt:lpstr>
      <vt:lpstr>Nunito</vt:lpstr>
      <vt:lpstr>Pristina</vt:lpstr>
      <vt:lpstr>PT Sans</vt:lpstr>
      <vt:lpstr>Roboto</vt:lpstr>
      <vt:lpstr>Times New Roman</vt:lpstr>
      <vt:lpstr>Retrospect</vt:lpstr>
      <vt:lpstr>2_Office Theme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Hello everyone!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Listen and tick.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Guessing game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59.Unit 5-Lesson 3-Period 1</dc:title>
  <dc:creator>CHAU HO;Chiêm Thủy</dc:creator>
  <cp:lastModifiedBy>Thành Trung Nguyễn</cp:lastModifiedBy>
  <cp:revision>36</cp:revision>
  <dcterms:created xsi:type="dcterms:W3CDTF">2020-12-24T08:14:23Z</dcterms:created>
  <dcterms:modified xsi:type="dcterms:W3CDTF">2024-08-30T10:54:11Z</dcterms:modified>
</cp:coreProperties>
</file>