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19" r:id="rId4"/>
  </p:sldMasterIdLst>
  <p:notesMasterIdLst>
    <p:notesMasterId r:id="rId29"/>
  </p:notesMasterIdLst>
  <p:sldIdLst>
    <p:sldId id="283" r:id="rId5"/>
    <p:sldId id="256" r:id="rId6"/>
    <p:sldId id="260" r:id="rId7"/>
    <p:sldId id="284" r:id="rId8"/>
    <p:sldId id="258" r:id="rId9"/>
    <p:sldId id="263" r:id="rId10"/>
    <p:sldId id="264" r:id="rId11"/>
    <p:sldId id="265" r:id="rId12"/>
    <p:sldId id="266" r:id="rId13"/>
    <p:sldId id="267" r:id="rId14"/>
    <p:sldId id="278" r:id="rId15"/>
    <p:sldId id="279" r:id="rId16"/>
    <p:sldId id="280" r:id="rId17"/>
    <p:sldId id="281" r:id="rId18"/>
    <p:sldId id="282" r:id="rId19"/>
    <p:sldId id="261" r:id="rId20"/>
    <p:sldId id="269" r:id="rId21"/>
    <p:sldId id="270" r:id="rId22"/>
    <p:sldId id="271" r:id="rId23"/>
    <p:sldId id="272" r:id="rId24"/>
    <p:sldId id="273" r:id="rId25"/>
    <p:sldId id="275" r:id="rId26"/>
    <p:sldId id="274" r:id="rId27"/>
    <p:sldId id="27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99" autoAdjust="0"/>
  </p:normalViewPr>
  <p:slideViewPr>
    <p:cSldViewPr snapToGrid="0">
      <p:cViewPr varScale="1">
        <p:scale>
          <a:sx n="79" d="100"/>
          <a:sy n="79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6C85-37BC-4044-AD24-850F170F9E9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6DA28-CA6B-4250-8800-BA68B669E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9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462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7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1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2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74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41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86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9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08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81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5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200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57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28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90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01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0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1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532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7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6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6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6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55434" y="0"/>
            <a:ext cx="11439727" cy="6857979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339400" y="1514200"/>
            <a:ext cx="7513200" cy="38296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1" name="Google Shape;11;p2"/>
          <p:cNvCxnSpPr/>
          <p:nvPr/>
        </p:nvCxnSpPr>
        <p:spPr>
          <a:xfrm>
            <a:off x="3430400" y="4155800"/>
            <a:ext cx="533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3430400" y="2963667"/>
            <a:ext cx="533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11040250" y="-62237"/>
            <a:ext cx="1740524" cy="179528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3135800" y="1998467"/>
            <a:ext cx="5920400" cy="193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3135800" y="4382733"/>
            <a:ext cx="5920400" cy="4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67867" y="-28667"/>
            <a:ext cx="1028000" cy="68868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7889975" y="5320178"/>
            <a:ext cx="4632472" cy="1185191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638076" y="-337843"/>
            <a:ext cx="948989" cy="1057731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1079067" y="6278203"/>
            <a:ext cx="3330068" cy="3202541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756574" y="-194975"/>
            <a:ext cx="137244" cy="734988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639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75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11653792" y="2373797"/>
            <a:ext cx="27305" cy="77932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" name="Google Shape;55;p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60000" y="1662565"/>
            <a:ext cx="10272000" cy="4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marL="1219170" lvl="1" indent="-406390" rtl="0">
              <a:spcBef>
                <a:spcPts val="6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66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9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120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756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120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756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120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756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120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756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502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33" name="Google Shape;133;p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134" name="Google Shape;134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Google Shape;135;p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1" name="Google Shape;151;p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167" name="Google Shape;167;p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504800" cy="1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627600" y="4158833"/>
            <a:ext cx="45048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7158000" y="4140233"/>
            <a:ext cx="42360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ubTitle" idx="3"/>
          </p:nvPr>
        </p:nvSpPr>
        <p:spPr>
          <a:xfrm>
            <a:off x="1209200" y="34485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4"/>
          </p:nvPr>
        </p:nvSpPr>
        <p:spPr>
          <a:xfrm>
            <a:off x="7605200" y="3429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850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7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80" name="Google Shape;180;p7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181" name="Google Shape;181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2" name="Google Shape;182;p7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83" name="Google Shape;183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8" name="Google Shape;198;p7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99" name="Google Shape;199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214" name="Google Shape;214;p7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7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7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7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7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116400" cy="19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subTitle" idx="1"/>
          </p:nvPr>
        </p:nvSpPr>
        <p:spPr>
          <a:xfrm>
            <a:off x="7605197" y="1156267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ubTitle" idx="2"/>
          </p:nvPr>
        </p:nvSpPr>
        <p:spPr>
          <a:xfrm>
            <a:off x="7605197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subTitle" idx="3"/>
          </p:nvPr>
        </p:nvSpPr>
        <p:spPr>
          <a:xfrm>
            <a:off x="1209200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subTitle" idx="4"/>
          </p:nvPr>
        </p:nvSpPr>
        <p:spPr>
          <a:xfrm>
            <a:off x="1209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5" name="Google Shape;225;p7"/>
          <p:cNvSpPr txBox="1">
            <a:spLocks noGrp="1"/>
          </p:cNvSpPr>
          <p:nvPr>
            <p:ph type="subTitle" idx="5"/>
          </p:nvPr>
        </p:nvSpPr>
        <p:spPr>
          <a:xfrm>
            <a:off x="7605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6" name="Google Shape;226;p7"/>
          <p:cNvSpPr txBox="1">
            <a:spLocks noGrp="1"/>
          </p:cNvSpPr>
          <p:nvPr>
            <p:ph type="subTitle" idx="6"/>
          </p:nvPr>
        </p:nvSpPr>
        <p:spPr>
          <a:xfrm>
            <a:off x="7605200" y="17197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849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29" name="Google Shape;229;p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1" name="Google Shape;251;p8"/>
          <p:cNvSpPr txBox="1">
            <a:spLocks noGrp="1"/>
          </p:cNvSpPr>
          <p:nvPr>
            <p:ph type="title"/>
          </p:nvPr>
        </p:nvSpPr>
        <p:spPr>
          <a:xfrm>
            <a:off x="7085700" y="1309333"/>
            <a:ext cx="4146000" cy="1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8"/>
          <p:cNvSpPr txBox="1">
            <a:spLocks noGrp="1"/>
          </p:cNvSpPr>
          <p:nvPr>
            <p:ph type="subTitle" idx="1"/>
          </p:nvPr>
        </p:nvSpPr>
        <p:spPr>
          <a:xfrm>
            <a:off x="8321500" y="3522767"/>
            <a:ext cx="2910400" cy="1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72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lt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4297600" y="2094600"/>
            <a:ext cx="3596800" cy="26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32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57" name="Google Shape;257;p1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276" name="Google Shape;276;p10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10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151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997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81" name="Google Shape;281;p1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300" name="Google Shape;300;p1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056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2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04" name="Google Shape;304;p12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2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2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2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2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2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2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2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12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12"/>
          <p:cNvSpPr txBox="1">
            <a:spLocks noGrp="1"/>
          </p:cNvSpPr>
          <p:nvPr>
            <p:ph type="subTitle" idx="1"/>
          </p:nvPr>
        </p:nvSpPr>
        <p:spPr>
          <a:xfrm>
            <a:off x="1072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7" name="Google Shape;327;p12"/>
          <p:cNvSpPr txBox="1">
            <a:spLocks noGrp="1"/>
          </p:cNvSpPr>
          <p:nvPr>
            <p:ph type="subTitle" idx="2"/>
          </p:nvPr>
        </p:nvSpPr>
        <p:spPr>
          <a:xfrm>
            <a:off x="7778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8" name="Google Shape;328;p12"/>
          <p:cNvSpPr txBox="1">
            <a:spLocks noGrp="1"/>
          </p:cNvSpPr>
          <p:nvPr>
            <p:ph type="subTitle" idx="3"/>
          </p:nvPr>
        </p:nvSpPr>
        <p:spPr>
          <a:xfrm>
            <a:off x="1072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9" name="Google Shape;329;p12"/>
          <p:cNvSpPr txBox="1">
            <a:spLocks noGrp="1"/>
          </p:cNvSpPr>
          <p:nvPr>
            <p:ph type="subTitle" idx="4"/>
          </p:nvPr>
        </p:nvSpPr>
        <p:spPr>
          <a:xfrm>
            <a:off x="7778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0" name="Google Shape;330;p12"/>
          <p:cNvSpPr txBox="1">
            <a:spLocks noGrp="1"/>
          </p:cNvSpPr>
          <p:nvPr>
            <p:ph type="subTitle" idx="5"/>
          </p:nvPr>
        </p:nvSpPr>
        <p:spPr>
          <a:xfrm>
            <a:off x="4425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1" name="Google Shape;331;p12"/>
          <p:cNvSpPr txBox="1">
            <a:spLocks noGrp="1"/>
          </p:cNvSpPr>
          <p:nvPr>
            <p:ph type="subTitle" idx="6"/>
          </p:nvPr>
        </p:nvSpPr>
        <p:spPr>
          <a:xfrm>
            <a:off x="4425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2" name="Google Shape;332;p1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2"/>
          <p:cNvSpPr txBox="1">
            <a:spLocks noGrp="1"/>
          </p:cNvSpPr>
          <p:nvPr>
            <p:ph type="subTitle" idx="7"/>
          </p:nvPr>
        </p:nvSpPr>
        <p:spPr>
          <a:xfrm>
            <a:off x="1072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4" name="Google Shape;334;p12"/>
          <p:cNvSpPr txBox="1">
            <a:spLocks noGrp="1"/>
          </p:cNvSpPr>
          <p:nvPr>
            <p:ph type="subTitle" idx="8"/>
          </p:nvPr>
        </p:nvSpPr>
        <p:spPr>
          <a:xfrm>
            <a:off x="7778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5" name="Google Shape;335;p12"/>
          <p:cNvSpPr txBox="1">
            <a:spLocks noGrp="1"/>
          </p:cNvSpPr>
          <p:nvPr>
            <p:ph type="subTitle" idx="9"/>
          </p:nvPr>
        </p:nvSpPr>
        <p:spPr>
          <a:xfrm>
            <a:off x="1072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6" name="Google Shape;336;p12"/>
          <p:cNvSpPr txBox="1">
            <a:spLocks noGrp="1"/>
          </p:cNvSpPr>
          <p:nvPr>
            <p:ph type="subTitle" idx="13"/>
          </p:nvPr>
        </p:nvSpPr>
        <p:spPr>
          <a:xfrm>
            <a:off x="7778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7" name="Google Shape;337;p12"/>
          <p:cNvSpPr txBox="1">
            <a:spLocks noGrp="1"/>
          </p:cNvSpPr>
          <p:nvPr>
            <p:ph type="subTitle" idx="14"/>
          </p:nvPr>
        </p:nvSpPr>
        <p:spPr>
          <a:xfrm>
            <a:off x="4425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8" name="Google Shape;338;p12"/>
          <p:cNvSpPr txBox="1">
            <a:spLocks noGrp="1"/>
          </p:cNvSpPr>
          <p:nvPr>
            <p:ph type="subTitle" idx="15"/>
          </p:nvPr>
        </p:nvSpPr>
        <p:spPr>
          <a:xfrm>
            <a:off x="4425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7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415433" y="1828033"/>
            <a:ext cx="3744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415433" y="3491967"/>
            <a:ext cx="3744000" cy="1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424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5311600" y="2344236"/>
            <a:ext cx="5920400" cy="1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7834400" y="3783336"/>
            <a:ext cx="3397600" cy="61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10231679" y="-383351"/>
            <a:ext cx="1051683" cy="1148784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179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15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97" name="Google Shape;397;p15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416" name="Google Shape;416;p15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Google Shape;417;p15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15"/>
          <p:cNvSpPr txBox="1">
            <a:spLocks noGrp="1"/>
          </p:cNvSpPr>
          <p:nvPr>
            <p:ph type="title"/>
          </p:nvPr>
        </p:nvSpPr>
        <p:spPr>
          <a:xfrm>
            <a:off x="960000" y="1979267"/>
            <a:ext cx="4692400" cy="22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 rot="684086">
            <a:off x="7726910" y="2272962"/>
            <a:ext cx="2505033" cy="2384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941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1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422" name="Google Shape;422;p1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423" name="Google Shape;423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24" name="Google Shape;424;p1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425" name="Google Shape;425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1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441" name="Google Shape;441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456" name="Google Shape;456;p1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2" name="Google Shape;462;p16"/>
          <p:cNvSpPr txBox="1">
            <a:spLocks noGrp="1"/>
          </p:cNvSpPr>
          <p:nvPr>
            <p:ph type="subTitle" idx="1"/>
          </p:nvPr>
        </p:nvSpPr>
        <p:spPr>
          <a:xfrm>
            <a:off x="1209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3" name="Google Shape;463;p16"/>
          <p:cNvSpPr txBox="1">
            <a:spLocks noGrp="1"/>
          </p:cNvSpPr>
          <p:nvPr>
            <p:ph type="subTitle" idx="2"/>
          </p:nvPr>
        </p:nvSpPr>
        <p:spPr>
          <a:xfrm>
            <a:off x="7605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4" name="Google Shape;464;p16"/>
          <p:cNvSpPr txBox="1">
            <a:spLocks noGrp="1"/>
          </p:cNvSpPr>
          <p:nvPr>
            <p:ph type="subTitle" idx="3"/>
          </p:nvPr>
        </p:nvSpPr>
        <p:spPr>
          <a:xfrm>
            <a:off x="1209200" y="2704367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5" name="Google Shape;465;p16"/>
          <p:cNvSpPr txBox="1">
            <a:spLocks noGrp="1"/>
          </p:cNvSpPr>
          <p:nvPr>
            <p:ph type="subTitle" idx="4"/>
          </p:nvPr>
        </p:nvSpPr>
        <p:spPr>
          <a:xfrm>
            <a:off x="7236633" y="2413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6" name="Google Shape;466;p16"/>
          <p:cNvSpPr txBox="1">
            <a:spLocks noGrp="1"/>
          </p:cNvSpPr>
          <p:nvPr>
            <p:ph type="subTitle" idx="5"/>
          </p:nvPr>
        </p:nvSpPr>
        <p:spPr>
          <a:xfrm>
            <a:off x="1209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7" name="Google Shape;467;p16"/>
          <p:cNvSpPr txBox="1">
            <a:spLocks noGrp="1"/>
          </p:cNvSpPr>
          <p:nvPr>
            <p:ph type="subTitle" idx="6"/>
          </p:nvPr>
        </p:nvSpPr>
        <p:spPr>
          <a:xfrm>
            <a:off x="7605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8" name="Google Shape;468;p16"/>
          <p:cNvSpPr txBox="1">
            <a:spLocks noGrp="1"/>
          </p:cNvSpPr>
          <p:nvPr>
            <p:ph type="subTitle" idx="7"/>
          </p:nvPr>
        </p:nvSpPr>
        <p:spPr>
          <a:xfrm>
            <a:off x="1209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9" name="Google Shape;469;p16"/>
          <p:cNvSpPr txBox="1">
            <a:spLocks noGrp="1"/>
          </p:cNvSpPr>
          <p:nvPr>
            <p:ph type="subTitle" idx="8"/>
          </p:nvPr>
        </p:nvSpPr>
        <p:spPr>
          <a:xfrm>
            <a:off x="7605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0" name="Google Shape;470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40000" cy="132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067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473" name="Google Shape;473;p17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4156200" y="4864317"/>
            <a:ext cx="3879600" cy="12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6" name="Google Shape;496;p17"/>
          <p:cNvSpPr txBox="1">
            <a:spLocks noGrp="1"/>
          </p:cNvSpPr>
          <p:nvPr>
            <p:ph type="title"/>
          </p:nvPr>
        </p:nvSpPr>
        <p:spPr>
          <a:xfrm>
            <a:off x="2558200" y="2151784"/>
            <a:ext cx="7075600" cy="197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7" name="Google Shape;497;p17"/>
          <p:cNvSpPr txBox="1">
            <a:spLocks noGrp="1"/>
          </p:cNvSpPr>
          <p:nvPr>
            <p:ph type="title" idx="2" hasCustomPrompt="1"/>
          </p:nvPr>
        </p:nvSpPr>
        <p:spPr>
          <a:xfrm>
            <a:off x="5125000" y="788084"/>
            <a:ext cx="19420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498" name="Google Shape;498;p17"/>
          <p:cNvGrpSpPr/>
          <p:nvPr/>
        </p:nvGrpSpPr>
        <p:grpSpPr>
          <a:xfrm rot="-697126" flipH="1">
            <a:off x="759050" y="-468403"/>
            <a:ext cx="1740524" cy="1795281"/>
            <a:chOff x="1492000" y="427450"/>
            <a:chExt cx="1188000" cy="1225375"/>
          </a:xfrm>
        </p:grpSpPr>
        <p:sp>
          <p:nvSpPr>
            <p:cNvPr id="499" name="Google Shape;499;p17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981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65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6432800" cy="1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01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52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0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65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560" name="Google Shape;560;p2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1" name="Google Shape;561;p2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05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2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85" name="Google Shape;585;p2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604" name="Google Shape;604;p2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Google Shape;605;p21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 hasCustomPrompt="1"/>
          </p:nvPr>
        </p:nvSpPr>
        <p:spPr>
          <a:xfrm>
            <a:off x="2357600" y="2172317"/>
            <a:ext cx="7476800" cy="18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7" name="Google Shape;607;p21"/>
          <p:cNvSpPr txBox="1">
            <a:spLocks noGrp="1"/>
          </p:cNvSpPr>
          <p:nvPr>
            <p:ph type="body" idx="1"/>
          </p:nvPr>
        </p:nvSpPr>
        <p:spPr>
          <a:xfrm>
            <a:off x="3613400" y="3801256"/>
            <a:ext cx="49652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555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22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10" name="Google Shape;610;p22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611" name="Google Shape;611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12" name="Google Shape;612;p22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13" name="Google Shape;613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8" name="Google Shape;628;p22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29" name="Google Shape;629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644" name="Google Shape;644;p22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22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22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22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22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50" name="Google Shape;650;p22"/>
          <p:cNvSpPr txBox="1">
            <a:spLocks noGrp="1"/>
          </p:cNvSpPr>
          <p:nvPr>
            <p:ph type="title" hasCustomPrompt="1"/>
          </p:nvPr>
        </p:nvSpPr>
        <p:spPr>
          <a:xfrm>
            <a:off x="960000" y="1524933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1" name="Google Shape;651;p22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2" name="Google Shape;652;p22"/>
          <p:cNvSpPr txBox="1">
            <a:spLocks noGrp="1"/>
          </p:cNvSpPr>
          <p:nvPr>
            <p:ph type="title" idx="3" hasCustomPrompt="1"/>
          </p:nvPr>
        </p:nvSpPr>
        <p:spPr>
          <a:xfrm>
            <a:off x="6792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960000" y="258611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4"/>
          </p:nvPr>
        </p:nvSpPr>
        <p:spPr>
          <a:xfrm>
            <a:off x="960000" y="498946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5"/>
          </p:nvPr>
        </p:nvSpPr>
        <p:spPr>
          <a:xfrm>
            <a:off x="7055600" y="4989500"/>
            <a:ext cx="417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778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58" name="Google Shape;658;p23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659" name="Google Shape;659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60" name="Google Shape;660;p23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61" name="Google Shape;661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77" name="Google Shape;677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692" name="Google Shape;692;p23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3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3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3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3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8" name="Google Shape;698;p23"/>
          <p:cNvSpPr txBox="1">
            <a:spLocks noGrp="1"/>
          </p:cNvSpPr>
          <p:nvPr>
            <p:ph type="subTitle" idx="1"/>
          </p:nvPr>
        </p:nvSpPr>
        <p:spPr>
          <a:xfrm>
            <a:off x="960000" y="3511117"/>
            <a:ext cx="27648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99" name="Google Shape;699;p23"/>
          <p:cNvSpPr txBox="1">
            <a:spLocks noGrp="1"/>
          </p:cNvSpPr>
          <p:nvPr>
            <p:ph type="title"/>
          </p:nvPr>
        </p:nvSpPr>
        <p:spPr>
          <a:xfrm>
            <a:off x="960000" y="1936267"/>
            <a:ext cx="21616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629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2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702" name="Google Shape;702;p2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721" name="Google Shape;721;p24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Google Shape;722;p24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24"/>
          <p:cNvSpPr txBox="1">
            <a:spLocks noGrp="1"/>
          </p:cNvSpPr>
          <p:nvPr>
            <p:ph type="ctrTitle"/>
          </p:nvPr>
        </p:nvSpPr>
        <p:spPr>
          <a:xfrm>
            <a:off x="3135833" y="720000"/>
            <a:ext cx="5920400" cy="123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24" name="Google Shape;724;p24"/>
          <p:cNvSpPr txBox="1"/>
          <p:nvPr/>
        </p:nvSpPr>
        <p:spPr>
          <a:xfrm>
            <a:off x="3229617" y="4992767"/>
            <a:ext cx="5732800" cy="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CREDITS: This presentation template was created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including icons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and infographics &amp; images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 </a:t>
            </a:r>
            <a:endParaRPr sz="1600" kern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25" name="Google Shape;725;p24"/>
          <p:cNvSpPr txBox="1">
            <a:spLocks noGrp="1"/>
          </p:cNvSpPr>
          <p:nvPr>
            <p:ph type="subTitle" idx="1"/>
          </p:nvPr>
        </p:nvSpPr>
        <p:spPr>
          <a:xfrm>
            <a:off x="3940800" y="2668600"/>
            <a:ext cx="4310400" cy="23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726" name="Google Shape;726;p24"/>
          <p:cNvGrpSpPr/>
          <p:nvPr/>
        </p:nvGrpSpPr>
        <p:grpSpPr>
          <a:xfrm rot="697126">
            <a:off x="10957966" y="-492253"/>
            <a:ext cx="1740524" cy="1795281"/>
            <a:chOff x="1492000" y="427450"/>
            <a:chExt cx="1188000" cy="1225375"/>
          </a:xfrm>
        </p:grpSpPr>
        <p:sp>
          <p:nvSpPr>
            <p:cNvPr id="727" name="Google Shape;727;p24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994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740" name="Google Shape;740;p2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741" name="Google Shape;741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42" name="Google Shape;742;p2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743" name="Google Shape;743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58" name="Google Shape;758;p2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759" name="Google Shape;759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774" name="Google Shape;774;p2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0" name="Google Shape;780;p25"/>
          <p:cNvSpPr txBox="1">
            <a:spLocks noGrp="1"/>
          </p:cNvSpPr>
          <p:nvPr>
            <p:ph type="subTitle" idx="1"/>
          </p:nvPr>
        </p:nvSpPr>
        <p:spPr>
          <a:xfrm>
            <a:off x="8403967" y="3429000"/>
            <a:ext cx="28284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8910000" y="1936284"/>
            <a:ext cx="23220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071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232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9892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600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98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5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842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0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720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553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958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154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300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290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624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19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82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96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884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373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176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6305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3825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880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333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604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96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6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340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18479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14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399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5156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031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17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0491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7618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8/9/2024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64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1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5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27D68-E842-4A82-A431-9BFA5C88AF4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8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862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857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3" r:id="rId5"/>
    <p:sldLayoutId id="2147483694" r:id="rId6"/>
    <p:sldLayoutId id="2147483696" r:id="rId7"/>
    <p:sldLayoutId id="2147483698" r:id="rId8"/>
    <p:sldLayoutId id="2147483700" r:id="rId9"/>
    <p:sldLayoutId id="2147483701" r:id="rId10"/>
    <p:sldLayoutId id="2147483702" r:id="rId11"/>
    <p:sldLayoutId id="2147483703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1026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microsoft.com/office/2007/relationships/hdphoto" Target="../media/hdphoto12.wdp"/><Relationship Id="rId37" Type="http://schemas.openxmlformats.org/officeDocument/2006/relationships/image" Target="../media/image19.gif"/><Relationship Id="rId40" Type="http://schemas.openxmlformats.org/officeDocument/2006/relationships/image" Target="../media/image21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30.tiff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2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3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4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5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6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audio" Target="../media/media2.wav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microsoft.com/office/2007/relationships/media" Target="../media/media2.wav"/><Relationship Id="rId1" Type="http://schemas.openxmlformats.org/officeDocument/2006/relationships/tags" Target="../tags/tag18.xml"/><Relationship Id="rId6" Type="http://schemas.openxmlformats.org/officeDocument/2006/relationships/image" Target="../media/image30.tiff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5.tiff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microsoft.com/office/2007/relationships/media" Target="../media/media3.wav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39.png"/><Relationship Id="rId4" Type="http://schemas.openxmlformats.org/officeDocument/2006/relationships/audio" Target="../media/media3.wav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3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4.xml"/><Relationship Id="rId5" Type="http://schemas.openxmlformats.org/officeDocument/2006/relationships/image" Target="../media/image23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4.mp3"/><Relationship Id="rId7" Type="http://schemas.openxmlformats.org/officeDocument/2006/relationships/image" Target="../media/image48.png"/><Relationship Id="rId2" Type="http://schemas.microsoft.com/office/2007/relationships/media" Target="../media/media4.mp3"/><Relationship Id="rId1" Type="http://schemas.openxmlformats.org/officeDocument/2006/relationships/tags" Target="../tags/tag25.xml"/><Relationship Id="rId6" Type="http://schemas.openxmlformats.org/officeDocument/2006/relationships/image" Target="../media/image47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image" Target="../media/image24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25.tiff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27.tiff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microsoft.com/office/2007/relationships/media" Target="../media/media2.wav"/><Relationship Id="rId7" Type="http://schemas.openxmlformats.org/officeDocument/2006/relationships/image" Target="../media/image26.emf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29.tiff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01046" y="3294325"/>
            <a:ext cx="1544446" cy="298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7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15" end="2747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525" y="82158"/>
            <a:ext cx="561376" cy="561376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1089913" y="280137"/>
            <a:ext cx="8355172" cy="6260575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53" y="1792511"/>
            <a:ext cx="4861269" cy="323582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48004" y="2705705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write</a:t>
              </a:r>
            </a:p>
          </p:txBody>
        </p:sp>
      </p:grpSp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15" end="2747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6783" y="3849834"/>
            <a:ext cx="858813" cy="858813"/>
          </a:xfrm>
          <a:prstGeom prst="rect">
            <a:avLst/>
          </a:prstGeom>
        </p:spPr>
      </p:pic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1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319275" y="1015051"/>
            <a:ext cx="3553449" cy="1262633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cook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78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611705" y="1116596"/>
            <a:ext cx="3553449" cy="1262633"/>
            <a:chOff x="6120075" y="3044675"/>
            <a:chExt cx="1920240" cy="666750"/>
          </a:xfrm>
        </p:grpSpPr>
        <p:pic>
          <p:nvPicPr>
            <p:cNvPr id="29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write</a:t>
              </a:r>
            </a:p>
          </p:txBody>
        </p:sp>
      </p:grp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2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660421" y="690324"/>
            <a:ext cx="4531586" cy="1875350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speak English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45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319275" y="1086969"/>
            <a:ext cx="3553449" cy="1262633"/>
            <a:chOff x="6120075" y="3044675"/>
            <a:chExt cx="1920240" cy="666750"/>
          </a:xfrm>
        </p:grpSpPr>
        <p:pic>
          <p:nvPicPr>
            <p:cNvPr id="29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swim</a:t>
              </a:r>
            </a:p>
          </p:txBody>
        </p:sp>
      </p:grp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8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745359" y="1137690"/>
            <a:ext cx="3155141" cy="1183108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read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0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1 Listen and point. Repeat.</a:t>
            </a:r>
          </a:p>
        </p:txBody>
      </p:sp>
      <p:pic>
        <p:nvPicPr>
          <p:cNvPr id="3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70" y="4572752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50" y="455835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68" y="457275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981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17357" y="2354832"/>
            <a:ext cx="11165305" cy="3588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83"/>
          <a:stretch/>
        </p:blipFill>
        <p:spPr>
          <a:xfrm>
            <a:off x="9327551" y="1571294"/>
            <a:ext cx="2105533" cy="221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/>
          <a:stretch/>
        </p:blipFill>
        <p:spPr>
          <a:xfrm>
            <a:off x="4908208" y="1533603"/>
            <a:ext cx="2011661" cy="225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-1595" r="25678" b="1595"/>
          <a:stretch/>
        </p:blipFill>
        <p:spPr>
          <a:xfrm>
            <a:off x="7132216" y="1525247"/>
            <a:ext cx="1973180" cy="2263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r="14114"/>
          <a:stretch/>
        </p:blipFill>
        <p:spPr>
          <a:xfrm>
            <a:off x="2762424" y="1530053"/>
            <a:ext cx="1925052" cy="2258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b="13390"/>
          <a:stretch/>
        </p:blipFill>
        <p:spPr>
          <a:xfrm>
            <a:off x="675443" y="1525247"/>
            <a:ext cx="1895792" cy="226304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1574" y="4168496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693185" y="4149215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93897" y="4278695"/>
            <a:ext cx="2440283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speak</a:t>
            </a:r>
          </a:p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English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87041" y="4110868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348552" y="4110867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write</a:t>
            </a:r>
          </a:p>
        </p:txBody>
      </p:sp>
      <p:pic>
        <p:nvPicPr>
          <p:cNvPr id="14" name="6.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7357" y="-21274"/>
            <a:ext cx="1019895" cy="1019895"/>
          </a:xfrm>
          <a:prstGeom prst="rect">
            <a:avLst/>
          </a:prstGeom>
        </p:spPr>
      </p:pic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7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2 Listen and tick.</a:t>
            </a:r>
          </a:p>
        </p:txBody>
      </p:sp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46" y="4379936"/>
            <a:ext cx="791669" cy="7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6329058" y="4373387"/>
            <a:ext cx="868856" cy="7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837;p71"/>
          <p:cNvSpPr/>
          <p:nvPr/>
        </p:nvSpPr>
        <p:spPr>
          <a:xfrm>
            <a:off x="3378897" y="33767"/>
            <a:ext cx="5102942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3 PRACTICE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941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328" end="1008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2291" y="182275"/>
            <a:ext cx="453767" cy="453767"/>
          </a:xfrm>
          <a:prstGeom prst="rect">
            <a:avLst/>
          </a:prstGeom>
        </p:spPr>
      </p:pic>
      <p:pic>
        <p:nvPicPr>
          <p:cNvPr id="33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163" end="3722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2499" y="224661"/>
            <a:ext cx="443559" cy="443559"/>
          </a:xfrm>
          <a:prstGeom prst="rect">
            <a:avLst/>
          </a:prstGeom>
        </p:spPr>
      </p:pic>
      <p:pic>
        <p:nvPicPr>
          <p:cNvPr id="32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340" end="8574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5876" y="141746"/>
            <a:ext cx="505061" cy="505061"/>
          </a:xfrm>
          <a:prstGeom prst="rect">
            <a:avLst/>
          </a:prstGeom>
        </p:spPr>
      </p:pic>
      <p:pic>
        <p:nvPicPr>
          <p:cNvPr id="31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44" end="11236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6763" y="141746"/>
            <a:ext cx="446384" cy="446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49" y="0"/>
            <a:ext cx="9305879" cy="6204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0"/>
          <a:stretch/>
        </p:blipFill>
        <p:spPr>
          <a:xfrm flipH="1">
            <a:off x="55004" y="2756165"/>
            <a:ext cx="1945179" cy="3371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96"/>
          <a:stretch/>
        </p:blipFill>
        <p:spPr>
          <a:xfrm flipH="1">
            <a:off x="9757611" y="2544071"/>
            <a:ext cx="2122604" cy="38557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55927" y="6104266"/>
            <a:ext cx="1220973" cy="5822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Alex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7547" y="6124769"/>
            <a:ext cx="1343618" cy="5654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Sophie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775662" y="3294305"/>
            <a:ext cx="4248909" cy="1352496"/>
          </a:xfrm>
          <a:prstGeom prst="wedgeEllipseCallout">
            <a:avLst>
              <a:gd name="adj1" fmla="val -56971"/>
              <a:gd name="adj2" fmla="val 275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Yes, he is.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And he can cook!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7096394" y="1818279"/>
            <a:ext cx="3123949" cy="1481851"/>
          </a:xfrm>
          <a:prstGeom prst="wedgeEllipseCallout">
            <a:avLst>
              <a:gd name="adj1" fmla="val 40563"/>
              <a:gd name="adj2" fmla="val 547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Is he in the kitchen?</a:t>
            </a:r>
          </a:p>
          <a:p>
            <a:pPr algn="ctr"/>
            <a:endParaRPr lang="en-US" dirty="0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477301" y="577630"/>
            <a:ext cx="4746137" cy="1098198"/>
          </a:xfrm>
          <a:prstGeom prst="wedgeEllipseCallout">
            <a:avLst>
              <a:gd name="adj1" fmla="val -29725"/>
              <a:gd name="adj2" fmla="val 1005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That’s my brother.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6016250" y="4089184"/>
            <a:ext cx="4487120" cy="1211491"/>
          </a:xfrm>
          <a:prstGeom prst="wedgeEllipseCallout">
            <a:avLst>
              <a:gd name="adj1" fmla="val 56634"/>
              <a:gd name="adj2" fmla="val 418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Oh! That’s great!</a:t>
            </a:r>
          </a:p>
          <a:p>
            <a:pPr algn="ctr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016115" y="5407609"/>
            <a:ext cx="8036498" cy="1334960"/>
            <a:chOff x="2016115" y="5407609"/>
            <a:chExt cx="8036498" cy="1334960"/>
          </a:xfrm>
        </p:grpSpPr>
        <p:sp>
          <p:nvSpPr>
            <p:cNvPr id="10" name="Rounded Rectangle 9"/>
            <p:cNvSpPr/>
            <p:nvPr/>
          </p:nvSpPr>
          <p:spPr>
            <a:xfrm>
              <a:off x="2016115" y="5407609"/>
              <a:ext cx="8036498" cy="1334960"/>
            </a:xfrm>
            <a:prstGeom prst="round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63128" y="5504280"/>
              <a:ext cx="39727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Myriad Pro" panose="020B0503030403020204" pitchFamily="34" charset="0"/>
                </a:rPr>
                <a:t>1</a:t>
              </a:r>
              <a:r>
                <a:rPr lang="en-US" sz="3600" dirty="0">
                  <a:latin typeface="Myriad Pro" panose="020B0503030403020204" pitchFamily="34" charset="0"/>
                </a:rPr>
                <a:t> Is that her cousin?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5981" y="6026416"/>
              <a:ext cx="433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Myriad Pro" panose="020B0503030403020204" pitchFamily="34" charset="0"/>
                </a:rPr>
                <a:t>2</a:t>
              </a:r>
              <a:r>
                <a:rPr lang="en-US" sz="3600" dirty="0">
                  <a:latin typeface="Myriad Pro" panose="020B0503030403020204" pitchFamily="34" charset="0"/>
                </a:rPr>
                <a:t> Is he in the kitchen?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47763" y="5995314"/>
            <a:ext cx="1248339" cy="646331"/>
            <a:chOff x="7347763" y="5995314"/>
            <a:chExt cx="1248339" cy="646331"/>
          </a:xfrm>
        </p:grpSpPr>
        <p:sp>
          <p:nvSpPr>
            <p:cNvPr id="18" name="Rectangle 17"/>
            <p:cNvSpPr/>
            <p:nvPr/>
          </p:nvSpPr>
          <p:spPr>
            <a:xfrm>
              <a:off x="7347763" y="6106063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82866" y="5995314"/>
              <a:ext cx="813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90511" y="5428758"/>
            <a:ext cx="1177614" cy="646331"/>
            <a:chOff x="8690511" y="5428758"/>
            <a:chExt cx="1177614" cy="646331"/>
          </a:xfrm>
        </p:grpSpPr>
        <p:sp>
          <p:nvSpPr>
            <p:cNvPr id="20" name="Rectangle 19"/>
            <p:cNvSpPr/>
            <p:nvPr/>
          </p:nvSpPr>
          <p:spPr>
            <a:xfrm>
              <a:off x="8690511" y="5539507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5614" y="5428758"/>
              <a:ext cx="7425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47763" y="5428758"/>
            <a:ext cx="2520362" cy="1199789"/>
            <a:chOff x="7347763" y="5428758"/>
            <a:chExt cx="2520362" cy="1199789"/>
          </a:xfrm>
        </p:grpSpPr>
        <p:sp>
          <p:nvSpPr>
            <p:cNvPr id="16" name="Rectangle 15"/>
            <p:cNvSpPr/>
            <p:nvPr/>
          </p:nvSpPr>
          <p:spPr>
            <a:xfrm>
              <a:off x="7347763" y="5539507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82866" y="5428758"/>
              <a:ext cx="813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690511" y="6092965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25614" y="5982216"/>
              <a:ext cx="7425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</p:grpSp>
      <p:sp>
        <p:nvSpPr>
          <p:cNvPr id="25" name="Google Shape;2874;p59"/>
          <p:cNvSpPr/>
          <p:nvPr/>
        </p:nvSpPr>
        <p:spPr>
          <a:xfrm>
            <a:off x="8693203" y="5593699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874;p59"/>
          <p:cNvSpPr/>
          <p:nvPr/>
        </p:nvSpPr>
        <p:spPr>
          <a:xfrm>
            <a:off x="7341674" y="6184445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6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61" y="58023"/>
            <a:ext cx="727368" cy="727368"/>
          </a:xfrm>
          <a:prstGeom prst="rect">
            <a:avLst/>
          </a:prstGeom>
        </p:spPr>
      </p:pic>
      <p:pic>
        <p:nvPicPr>
          <p:cNvPr id="3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36" name="6.2">
            <a:hlinkClick r:id="" action="ppaction://media"/>
            <a:extLst>
              <a:ext uri="{FF2B5EF4-FFF2-40B4-BE49-F238E27FC236}">
                <a16:creationId xmlns:a16="http://schemas.microsoft.com/office/drawing/2014/main" id="{64755E9D-CB21-43AC-8E4D-6CFF3FDBB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18" end="11446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8672" y="822471"/>
            <a:ext cx="469830" cy="469830"/>
          </a:xfrm>
          <a:prstGeom prst="rect">
            <a:avLst/>
          </a:prstGeom>
        </p:spPr>
      </p:pic>
      <p:pic>
        <p:nvPicPr>
          <p:cNvPr id="37" name="6.2">
            <a:hlinkClick r:id="" action="ppaction://media"/>
            <a:extLst>
              <a:ext uri="{FF2B5EF4-FFF2-40B4-BE49-F238E27FC236}">
                <a16:creationId xmlns:a16="http://schemas.microsoft.com/office/drawing/2014/main" id="{D27B19BB-D8D2-4246-9448-9FE53875F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353" end="8644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5268" y="1649240"/>
            <a:ext cx="471268" cy="471268"/>
          </a:xfrm>
          <a:prstGeom prst="rect">
            <a:avLst/>
          </a:prstGeom>
        </p:spPr>
      </p:pic>
      <p:pic>
        <p:nvPicPr>
          <p:cNvPr id="38" name="6.2">
            <a:hlinkClick r:id="" action="ppaction://media"/>
            <a:extLst>
              <a:ext uri="{FF2B5EF4-FFF2-40B4-BE49-F238E27FC236}">
                <a16:creationId xmlns:a16="http://schemas.microsoft.com/office/drawing/2014/main" id="{F5297CDB-891C-43BA-B1CD-E2F5D2D6F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214" end="3870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29" y="2537057"/>
            <a:ext cx="439607" cy="439607"/>
          </a:xfrm>
          <a:prstGeom prst="rect">
            <a:avLst/>
          </a:prstGeom>
        </p:spPr>
      </p:pic>
      <p:pic>
        <p:nvPicPr>
          <p:cNvPr id="39" name="6.2">
            <a:hlinkClick r:id="" action="ppaction://media"/>
            <a:extLst>
              <a:ext uri="{FF2B5EF4-FFF2-40B4-BE49-F238E27FC236}">
                <a16:creationId xmlns:a16="http://schemas.microsoft.com/office/drawing/2014/main" id="{1784D58A-71B7-40F1-B38B-D20DEA089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0097" y="3935344"/>
            <a:ext cx="425961" cy="425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06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7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1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3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96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3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70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36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327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3" name="Google Shape;793;p29"/>
          <p:cNvCxnSpPr/>
          <p:nvPr/>
        </p:nvCxnSpPr>
        <p:spPr>
          <a:xfrm>
            <a:off x="732500" y="-21233"/>
            <a:ext cx="0" cy="687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955433" y="-21233"/>
            <a:ext cx="0" cy="687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6394771" y="5913296"/>
            <a:ext cx="3080933" cy="427896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6" name="Google Shape;806;p29"/>
          <p:cNvGrpSpPr/>
          <p:nvPr/>
        </p:nvGrpSpPr>
        <p:grpSpPr>
          <a:xfrm rot="6705569">
            <a:off x="1063944" y="1799498"/>
            <a:ext cx="1075517" cy="562313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8066" y="2082638"/>
            <a:ext cx="5920400" cy="19304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29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3719189" y="4538085"/>
            <a:ext cx="4740077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75000"/>
                  </a:schemeClr>
                </a:solidFill>
                <a:latin typeface="Myriad Pro" panose="020B0503030403020204" pitchFamily="34" charset="0"/>
              </a:rPr>
              <a:t>Lesson 1 – Task 1, 2, 3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948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5400" dirty="0">
                <a:latin typeface="Myriad Pro" panose="020B0503030403020204" pitchFamily="34" charset="0"/>
              </a:rPr>
              <a:t>3 Let’s play! Use the words in </a:t>
            </a:r>
            <a:r>
              <a:rPr lang="en-US" sz="5400" dirty="0">
                <a:solidFill>
                  <a:srgbClr val="FF0000"/>
                </a:solidFill>
                <a:latin typeface="Myriad Pro" panose="020B0503030403020204" pitchFamily="34" charset="0"/>
              </a:rPr>
              <a:t>1</a:t>
            </a:r>
            <a:r>
              <a:rPr lang="en-US" sz="5400" dirty="0">
                <a:latin typeface="Myriad Pro" panose="020B0503030403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0343" y="223441"/>
            <a:ext cx="1616707" cy="775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980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4" y="2213060"/>
            <a:ext cx="3147670" cy="4644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39" y="1399412"/>
            <a:ext cx="1400370" cy="5458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73" y="1213648"/>
            <a:ext cx="1657581" cy="5830114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3498757" y="1213649"/>
            <a:ext cx="2410278" cy="998507"/>
          </a:xfrm>
          <a:prstGeom prst="wedgeEllipseCallout">
            <a:avLst>
              <a:gd name="adj1" fmla="val -35715"/>
              <a:gd name="adj2" fmla="val 716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Cook!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432" y="75291"/>
            <a:ext cx="3934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Myriad Pro" panose="020B0503030403020204" pitchFamily="34" charset="0"/>
              </a:rPr>
              <a:t>Where am I?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5360584" y="1956412"/>
            <a:ext cx="3848764" cy="1591363"/>
          </a:xfrm>
          <a:prstGeom prst="wedgeEllipseCallout">
            <a:avLst>
              <a:gd name="adj1" fmla="val 62194"/>
              <a:gd name="adj2" fmla="val 295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in the living room?</a:t>
            </a:r>
          </a:p>
          <a:p>
            <a:pPr algn="ctr"/>
            <a:endParaRPr lang="en-US" dirty="0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4094105" y="3169947"/>
            <a:ext cx="1672863" cy="918916"/>
          </a:xfrm>
          <a:prstGeom prst="wedgeEllipseCallout">
            <a:avLst>
              <a:gd name="adj1" fmla="val -65203"/>
              <a:gd name="adj2" fmla="val 310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No!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5360584" y="3819878"/>
            <a:ext cx="3848764" cy="1591363"/>
          </a:xfrm>
          <a:prstGeom prst="wedgeEllipseCallout">
            <a:avLst>
              <a:gd name="adj1" fmla="val 63132"/>
              <a:gd name="adj2" fmla="val -226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in the kitchen?</a:t>
            </a:r>
          </a:p>
          <a:p>
            <a:pPr algn="ctr"/>
            <a:endParaRPr lang="en-US" dirty="0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3920640" y="4849127"/>
            <a:ext cx="1672863" cy="918916"/>
          </a:xfrm>
          <a:prstGeom prst="wedgeEllipseCallout">
            <a:avLst>
              <a:gd name="adj1" fmla="val -68799"/>
              <a:gd name="adj2" fmla="val -501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Yes!</a:t>
            </a: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6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148744" y="2068884"/>
            <a:ext cx="7940841" cy="5789700"/>
            <a:chOff x="1881749" y="201011"/>
            <a:chExt cx="7587104" cy="6524642"/>
          </a:xfrm>
        </p:grpSpPr>
        <p:grpSp>
          <p:nvGrpSpPr>
            <p:cNvPr id="4" name="Google Shape;934;p47"/>
            <p:cNvGrpSpPr/>
            <p:nvPr/>
          </p:nvGrpSpPr>
          <p:grpSpPr>
            <a:xfrm>
              <a:off x="4896878" y="2696203"/>
              <a:ext cx="4571975" cy="4029450"/>
              <a:chOff x="1726875" y="3062551"/>
              <a:chExt cx="2379576" cy="21435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7" name="Google Shape;935;p47"/>
              <p:cNvSpPr/>
              <p:nvPr/>
            </p:nvSpPr>
            <p:spPr>
              <a:xfrm rot="-667034">
                <a:off x="1878679" y="3246023"/>
                <a:ext cx="2075970" cy="1776619"/>
              </a:xfrm>
              <a:custGeom>
                <a:avLst/>
                <a:gdLst/>
                <a:ahLst/>
                <a:cxnLst/>
                <a:rect l="l" t="t" r="r" b="b"/>
                <a:pathLst>
                  <a:path w="51783" h="44316" extrusionOk="0">
                    <a:moveTo>
                      <a:pt x="5126" y="6436"/>
                    </a:moveTo>
                    <a:lnTo>
                      <a:pt x="5314" y="8776"/>
                    </a:lnTo>
                    <a:lnTo>
                      <a:pt x="3212" y="8947"/>
                    </a:lnTo>
                    <a:lnTo>
                      <a:pt x="3025" y="6589"/>
                    </a:lnTo>
                    <a:lnTo>
                      <a:pt x="5126" y="6436"/>
                    </a:lnTo>
                    <a:close/>
                    <a:moveTo>
                      <a:pt x="5519" y="11151"/>
                    </a:moveTo>
                    <a:lnTo>
                      <a:pt x="5724" y="13509"/>
                    </a:lnTo>
                    <a:lnTo>
                      <a:pt x="3623" y="13663"/>
                    </a:lnTo>
                    <a:lnTo>
                      <a:pt x="3418" y="11322"/>
                    </a:lnTo>
                    <a:lnTo>
                      <a:pt x="5519" y="11151"/>
                    </a:lnTo>
                    <a:close/>
                    <a:moveTo>
                      <a:pt x="5912" y="15884"/>
                    </a:moveTo>
                    <a:lnTo>
                      <a:pt x="6117" y="18225"/>
                    </a:lnTo>
                    <a:lnTo>
                      <a:pt x="4016" y="18396"/>
                    </a:lnTo>
                    <a:lnTo>
                      <a:pt x="3811" y="16038"/>
                    </a:lnTo>
                    <a:lnTo>
                      <a:pt x="5912" y="15884"/>
                    </a:lnTo>
                    <a:close/>
                    <a:moveTo>
                      <a:pt x="6322" y="20600"/>
                    </a:moveTo>
                    <a:lnTo>
                      <a:pt x="6510" y="22958"/>
                    </a:lnTo>
                    <a:lnTo>
                      <a:pt x="4409" y="23112"/>
                    </a:lnTo>
                    <a:lnTo>
                      <a:pt x="4221" y="20754"/>
                    </a:lnTo>
                    <a:lnTo>
                      <a:pt x="6322" y="20600"/>
                    </a:lnTo>
                    <a:close/>
                    <a:moveTo>
                      <a:pt x="6715" y="25333"/>
                    </a:moveTo>
                    <a:lnTo>
                      <a:pt x="6920" y="27674"/>
                    </a:lnTo>
                    <a:lnTo>
                      <a:pt x="4802" y="27845"/>
                    </a:lnTo>
                    <a:lnTo>
                      <a:pt x="4614" y="25487"/>
                    </a:lnTo>
                    <a:lnTo>
                      <a:pt x="6715" y="25333"/>
                    </a:lnTo>
                    <a:close/>
                    <a:moveTo>
                      <a:pt x="7108" y="30032"/>
                    </a:moveTo>
                    <a:lnTo>
                      <a:pt x="7313" y="32407"/>
                    </a:lnTo>
                    <a:lnTo>
                      <a:pt x="5212" y="32560"/>
                    </a:lnTo>
                    <a:lnTo>
                      <a:pt x="5007" y="30202"/>
                    </a:lnTo>
                    <a:lnTo>
                      <a:pt x="7108" y="30032"/>
                    </a:lnTo>
                    <a:close/>
                    <a:moveTo>
                      <a:pt x="7518" y="34782"/>
                    </a:moveTo>
                    <a:lnTo>
                      <a:pt x="7706" y="37122"/>
                    </a:lnTo>
                    <a:lnTo>
                      <a:pt x="5605" y="37293"/>
                    </a:lnTo>
                    <a:lnTo>
                      <a:pt x="5400" y="34935"/>
                    </a:lnTo>
                    <a:lnTo>
                      <a:pt x="7518" y="34782"/>
                    </a:lnTo>
                    <a:close/>
                    <a:moveTo>
                      <a:pt x="7911" y="39480"/>
                    </a:moveTo>
                    <a:lnTo>
                      <a:pt x="8099" y="41855"/>
                    </a:lnTo>
                    <a:lnTo>
                      <a:pt x="5998" y="42009"/>
                    </a:lnTo>
                    <a:lnTo>
                      <a:pt x="5810" y="39651"/>
                    </a:lnTo>
                    <a:lnTo>
                      <a:pt x="7911" y="39480"/>
                    </a:lnTo>
                    <a:close/>
                    <a:moveTo>
                      <a:pt x="9295" y="43632"/>
                    </a:moveTo>
                    <a:lnTo>
                      <a:pt x="9073" y="43683"/>
                    </a:lnTo>
                    <a:cubicBezTo>
                      <a:pt x="9056" y="43683"/>
                      <a:pt x="9039" y="43666"/>
                      <a:pt x="9005" y="43666"/>
                    </a:cubicBezTo>
                    <a:lnTo>
                      <a:pt x="9295" y="43632"/>
                    </a:lnTo>
                    <a:close/>
                    <a:moveTo>
                      <a:pt x="41761" y="0"/>
                    </a:moveTo>
                    <a:cubicBezTo>
                      <a:pt x="41616" y="0"/>
                      <a:pt x="41461" y="29"/>
                      <a:pt x="41246" y="62"/>
                    </a:cubicBezTo>
                    <a:cubicBezTo>
                      <a:pt x="41144" y="50"/>
                      <a:pt x="41038" y="45"/>
                      <a:pt x="40933" y="45"/>
                    </a:cubicBezTo>
                    <a:cubicBezTo>
                      <a:pt x="40740" y="45"/>
                      <a:pt x="40546" y="63"/>
                      <a:pt x="40358" y="97"/>
                    </a:cubicBezTo>
                    <a:cubicBezTo>
                      <a:pt x="38466" y="467"/>
                      <a:pt x="36545" y="547"/>
                      <a:pt x="34613" y="547"/>
                    </a:cubicBezTo>
                    <a:cubicBezTo>
                      <a:pt x="33160" y="547"/>
                      <a:pt x="31701" y="502"/>
                      <a:pt x="30244" y="502"/>
                    </a:cubicBezTo>
                    <a:cubicBezTo>
                      <a:pt x="29439" y="502"/>
                      <a:pt x="28636" y="515"/>
                      <a:pt x="27834" y="558"/>
                    </a:cubicBezTo>
                    <a:cubicBezTo>
                      <a:pt x="20162" y="934"/>
                      <a:pt x="12764" y="3924"/>
                      <a:pt x="5041" y="3992"/>
                    </a:cubicBezTo>
                    <a:cubicBezTo>
                      <a:pt x="4221" y="3992"/>
                      <a:pt x="3418" y="4214"/>
                      <a:pt x="2597" y="4249"/>
                    </a:cubicBezTo>
                    <a:cubicBezTo>
                      <a:pt x="0" y="4385"/>
                      <a:pt x="479" y="4659"/>
                      <a:pt x="1077" y="8845"/>
                    </a:cubicBezTo>
                    <a:cubicBezTo>
                      <a:pt x="1521" y="11920"/>
                      <a:pt x="1623" y="15799"/>
                      <a:pt x="1914" y="18908"/>
                    </a:cubicBezTo>
                    <a:cubicBezTo>
                      <a:pt x="2614" y="26768"/>
                      <a:pt x="2307" y="34816"/>
                      <a:pt x="3725" y="42607"/>
                    </a:cubicBezTo>
                    <a:cubicBezTo>
                      <a:pt x="3811" y="43068"/>
                      <a:pt x="3896" y="43530"/>
                      <a:pt x="3981" y="44008"/>
                    </a:cubicBezTo>
                    <a:cubicBezTo>
                      <a:pt x="5651" y="43798"/>
                      <a:pt x="7322" y="43721"/>
                      <a:pt x="8995" y="43721"/>
                    </a:cubicBezTo>
                    <a:cubicBezTo>
                      <a:pt x="10317" y="43721"/>
                      <a:pt x="11641" y="43769"/>
                      <a:pt x="12969" y="43837"/>
                    </a:cubicBezTo>
                    <a:lnTo>
                      <a:pt x="12935" y="43820"/>
                    </a:lnTo>
                    <a:lnTo>
                      <a:pt x="13208" y="43854"/>
                    </a:lnTo>
                    <a:cubicBezTo>
                      <a:pt x="14541" y="43923"/>
                      <a:pt x="15856" y="44008"/>
                      <a:pt x="17189" y="44093"/>
                    </a:cubicBezTo>
                    <a:cubicBezTo>
                      <a:pt x="17206" y="44093"/>
                      <a:pt x="17223" y="44076"/>
                      <a:pt x="17240" y="44076"/>
                    </a:cubicBezTo>
                    <a:lnTo>
                      <a:pt x="17240" y="44076"/>
                    </a:lnTo>
                    <a:cubicBezTo>
                      <a:pt x="17223" y="44076"/>
                      <a:pt x="17223" y="44093"/>
                      <a:pt x="17223" y="44093"/>
                    </a:cubicBezTo>
                    <a:lnTo>
                      <a:pt x="25988" y="44316"/>
                    </a:lnTo>
                    <a:cubicBezTo>
                      <a:pt x="27048" y="44264"/>
                      <a:pt x="28090" y="44179"/>
                      <a:pt x="29132" y="44059"/>
                    </a:cubicBezTo>
                    <a:lnTo>
                      <a:pt x="29094" y="44059"/>
                    </a:lnTo>
                    <a:cubicBezTo>
                      <a:pt x="29139" y="44055"/>
                      <a:pt x="29185" y="44052"/>
                      <a:pt x="29228" y="44052"/>
                    </a:cubicBezTo>
                    <a:cubicBezTo>
                      <a:pt x="29266" y="44052"/>
                      <a:pt x="29302" y="44054"/>
                      <a:pt x="29337" y="44059"/>
                    </a:cubicBezTo>
                    <a:cubicBezTo>
                      <a:pt x="31029" y="43871"/>
                      <a:pt x="32720" y="43632"/>
                      <a:pt x="34412" y="43359"/>
                    </a:cubicBezTo>
                    <a:lnTo>
                      <a:pt x="34514" y="43342"/>
                    </a:lnTo>
                    <a:cubicBezTo>
                      <a:pt x="37487" y="42897"/>
                      <a:pt x="38940" y="42932"/>
                      <a:pt x="41844" y="42146"/>
                    </a:cubicBezTo>
                    <a:cubicBezTo>
                      <a:pt x="41989" y="42114"/>
                      <a:pt x="43290" y="41886"/>
                      <a:pt x="43550" y="41886"/>
                    </a:cubicBezTo>
                    <a:cubicBezTo>
                      <a:pt x="43567" y="41886"/>
                      <a:pt x="43580" y="41887"/>
                      <a:pt x="43587" y="41889"/>
                    </a:cubicBezTo>
                    <a:cubicBezTo>
                      <a:pt x="43619" y="41869"/>
                      <a:pt x="43648" y="41863"/>
                      <a:pt x="43676" y="41863"/>
                    </a:cubicBezTo>
                    <a:cubicBezTo>
                      <a:pt x="43739" y="41863"/>
                      <a:pt x="43794" y="41899"/>
                      <a:pt x="43858" y="41899"/>
                    </a:cubicBezTo>
                    <a:cubicBezTo>
                      <a:pt x="43885" y="41899"/>
                      <a:pt x="43914" y="41892"/>
                      <a:pt x="43946" y="41872"/>
                    </a:cubicBezTo>
                    <a:lnTo>
                      <a:pt x="43946" y="41872"/>
                    </a:lnTo>
                    <a:cubicBezTo>
                      <a:pt x="43935" y="41922"/>
                      <a:pt x="43963" y="41941"/>
                      <a:pt x="44014" y="41941"/>
                    </a:cubicBezTo>
                    <a:cubicBezTo>
                      <a:pt x="44182" y="41941"/>
                      <a:pt x="44595" y="41733"/>
                      <a:pt x="44628" y="41733"/>
                    </a:cubicBezTo>
                    <a:cubicBezTo>
                      <a:pt x="44630" y="41733"/>
                      <a:pt x="44630" y="41734"/>
                      <a:pt x="44629" y="41736"/>
                    </a:cubicBezTo>
                    <a:cubicBezTo>
                      <a:pt x="45159" y="41667"/>
                      <a:pt x="44954" y="41548"/>
                      <a:pt x="45501" y="41479"/>
                    </a:cubicBezTo>
                    <a:cubicBezTo>
                      <a:pt x="45971" y="41408"/>
                      <a:pt x="46441" y="41372"/>
                      <a:pt x="46910" y="41372"/>
                    </a:cubicBezTo>
                    <a:cubicBezTo>
                      <a:pt x="47004" y="41372"/>
                      <a:pt x="47098" y="41374"/>
                      <a:pt x="47192" y="41377"/>
                    </a:cubicBezTo>
                    <a:cubicBezTo>
                      <a:pt x="47516" y="41377"/>
                      <a:pt x="47842" y="41382"/>
                      <a:pt x="48167" y="41382"/>
                    </a:cubicBezTo>
                    <a:cubicBezTo>
                      <a:pt x="48871" y="41382"/>
                      <a:pt x="49573" y="41358"/>
                      <a:pt x="50251" y="41206"/>
                    </a:cubicBezTo>
                    <a:cubicBezTo>
                      <a:pt x="50746" y="41103"/>
                      <a:pt x="51208" y="40933"/>
                      <a:pt x="51618" y="40659"/>
                    </a:cubicBezTo>
                    <a:lnTo>
                      <a:pt x="51618" y="40659"/>
                    </a:lnTo>
                    <a:cubicBezTo>
                      <a:pt x="51602" y="40760"/>
                      <a:pt x="51640" y="40830"/>
                      <a:pt x="51674" y="40830"/>
                    </a:cubicBezTo>
                    <a:cubicBezTo>
                      <a:pt x="51712" y="40830"/>
                      <a:pt x="51745" y="40747"/>
                      <a:pt x="51700" y="40534"/>
                    </a:cubicBezTo>
                    <a:lnTo>
                      <a:pt x="51700" y="40534"/>
                    </a:lnTo>
                    <a:cubicBezTo>
                      <a:pt x="51718" y="40581"/>
                      <a:pt x="51736" y="40629"/>
                      <a:pt x="51754" y="40676"/>
                    </a:cubicBezTo>
                    <a:cubicBezTo>
                      <a:pt x="51766" y="40700"/>
                      <a:pt x="51772" y="40710"/>
                      <a:pt x="51774" y="40710"/>
                    </a:cubicBezTo>
                    <a:cubicBezTo>
                      <a:pt x="51782" y="40710"/>
                      <a:pt x="51673" y="40438"/>
                      <a:pt x="51673" y="40438"/>
                    </a:cubicBezTo>
                    <a:lnTo>
                      <a:pt x="51673" y="40438"/>
                    </a:lnTo>
                    <a:cubicBezTo>
                      <a:pt x="51673" y="40438"/>
                      <a:pt x="51677" y="40448"/>
                      <a:pt x="51686" y="40471"/>
                    </a:cubicBezTo>
                    <a:cubicBezTo>
                      <a:pt x="51692" y="40493"/>
                      <a:pt x="51696" y="40514"/>
                      <a:pt x="51700" y="40534"/>
                    </a:cubicBezTo>
                    <a:lnTo>
                      <a:pt x="51700" y="40534"/>
                    </a:lnTo>
                    <a:cubicBezTo>
                      <a:pt x="51022" y="38712"/>
                      <a:pt x="50750" y="36764"/>
                      <a:pt x="50900" y="34816"/>
                    </a:cubicBezTo>
                    <a:cubicBezTo>
                      <a:pt x="50866" y="34679"/>
                      <a:pt x="50900" y="34064"/>
                      <a:pt x="50866" y="33927"/>
                    </a:cubicBezTo>
                    <a:cubicBezTo>
                      <a:pt x="50883" y="31569"/>
                      <a:pt x="50439" y="29707"/>
                      <a:pt x="50080" y="27383"/>
                    </a:cubicBezTo>
                    <a:lnTo>
                      <a:pt x="49790" y="25504"/>
                    </a:lnTo>
                    <a:cubicBezTo>
                      <a:pt x="49790" y="25487"/>
                      <a:pt x="49772" y="25470"/>
                      <a:pt x="49772" y="25470"/>
                    </a:cubicBezTo>
                    <a:lnTo>
                      <a:pt x="49772" y="25435"/>
                    </a:lnTo>
                    <a:lnTo>
                      <a:pt x="49311" y="22445"/>
                    </a:lnTo>
                    <a:cubicBezTo>
                      <a:pt x="49277" y="22411"/>
                      <a:pt x="49260" y="22377"/>
                      <a:pt x="49260" y="22343"/>
                    </a:cubicBezTo>
                    <a:lnTo>
                      <a:pt x="49294" y="22309"/>
                    </a:lnTo>
                    <a:cubicBezTo>
                      <a:pt x="49260" y="22189"/>
                      <a:pt x="49243" y="22052"/>
                      <a:pt x="49226" y="21933"/>
                    </a:cubicBezTo>
                    <a:lnTo>
                      <a:pt x="49174" y="21523"/>
                    </a:lnTo>
                    <a:lnTo>
                      <a:pt x="49174" y="21693"/>
                    </a:lnTo>
                    <a:lnTo>
                      <a:pt x="49140" y="21574"/>
                    </a:lnTo>
                    <a:cubicBezTo>
                      <a:pt x="49140" y="21540"/>
                      <a:pt x="49140" y="21523"/>
                      <a:pt x="49157" y="21506"/>
                    </a:cubicBezTo>
                    <a:cubicBezTo>
                      <a:pt x="48679" y="18447"/>
                      <a:pt x="48218" y="15423"/>
                      <a:pt x="47756" y="12382"/>
                    </a:cubicBezTo>
                    <a:cubicBezTo>
                      <a:pt x="47380" y="10502"/>
                      <a:pt x="47022" y="8623"/>
                      <a:pt x="46646" y="6743"/>
                    </a:cubicBezTo>
                    <a:lnTo>
                      <a:pt x="46646" y="6743"/>
                    </a:lnTo>
                    <a:cubicBezTo>
                      <a:pt x="46668" y="6809"/>
                      <a:pt x="46679" y="6836"/>
                      <a:pt x="46682" y="6836"/>
                    </a:cubicBezTo>
                    <a:cubicBezTo>
                      <a:pt x="46693" y="6836"/>
                      <a:pt x="46513" y="6223"/>
                      <a:pt x="46524" y="6223"/>
                    </a:cubicBezTo>
                    <a:lnTo>
                      <a:pt x="46524" y="6223"/>
                    </a:lnTo>
                    <a:cubicBezTo>
                      <a:pt x="46527" y="6223"/>
                      <a:pt x="46537" y="6250"/>
                      <a:pt x="46560" y="6316"/>
                    </a:cubicBezTo>
                    <a:cubicBezTo>
                      <a:pt x="45826" y="3685"/>
                      <a:pt x="45894" y="2745"/>
                      <a:pt x="45706" y="28"/>
                    </a:cubicBezTo>
                    <a:lnTo>
                      <a:pt x="43280" y="79"/>
                    </a:lnTo>
                    <a:cubicBezTo>
                      <a:pt x="43256" y="95"/>
                      <a:pt x="43248" y="104"/>
                      <a:pt x="43246" y="108"/>
                    </a:cubicBezTo>
                    <a:lnTo>
                      <a:pt x="43246" y="108"/>
                    </a:lnTo>
                    <a:cubicBezTo>
                      <a:pt x="43242" y="106"/>
                      <a:pt x="43232" y="103"/>
                      <a:pt x="43207" y="103"/>
                    </a:cubicBezTo>
                    <a:cubicBezTo>
                      <a:pt x="43182" y="103"/>
                      <a:pt x="43140" y="106"/>
                      <a:pt x="43075" y="114"/>
                    </a:cubicBezTo>
                    <a:cubicBezTo>
                      <a:pt x="43004" y="94"/>
                      <a:pt x="42949" y="87"/>
                      <a:pt x="42907" y="87"/>
                    </a:cubicBezTo>
                    <a:cubicBezTo>
                      <a:pt x="42833" y="87"/>
                      <a:pt x="42803" y="108"/>
                      <a:pt x="42812" y="114"/>
                    </a:cubicBezTo>
                    <a:lnTo>
                      <a:pt x="42812" y="114"/>
                    </a:lnTo>
                    <a:lnTo>
                      <a:pt x="42255" y="131"/>
                    </a:lnTo>
                    <a:cubicBezTo>
                      <a:pt x="42060" y="34"/>
                      <a:pt x="41916" y="0"/>
                      <a:pt x="417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" name="Google Shape;936;p47"/>
              <p:cNvGrpSpPr/>
              <p:nvPr/>
            </p:nvGrpSpPr>
            <p:grpSpPr>
              <a:xfrm rot="-667034">
                <a:off x="2205342" y="3272515"/>
                <a:ext cx="1619347" cy="1703616"/>
                <a:chOff x="4619450" y="1094400"/>
                <a:chExt cx="1009825" cy="1062375"/>
              </a:xfrm>
              <a:grpFill/>
            </p:grpSpPr>
            <p:sp>
              <p:nvSpPr>
                <p:cNvPr id="9" name="Google Shape;937;p47"/>
                <p:cNvSpPr/>
                <p:nvPr/>
              </p:nvSpPr>
              <p:spPr>
                <a:xfrm>
                  <a:off x="4619450" y="1172575"/>
                  <a:ext cx="85875" cy="9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39368" fill="none" extrusionOk="0">
                      <a:moveTo>
                        <a:pt x="0" y="1"/>
                      </a:moveTo>
                      <a:lnTo>
                        <a:pt x="3435" y="3936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938;p47"/>
                <p:cNvSpPr/>
                <p:nvPr/>
              </p:nvSpPr>
              <p:spPr>
                <a:xfrm>
                  <a:off x="4749725" y="11439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939;p47"/>
                <p:cNvSpPr/>
                <p:nvPr/>
              </p:nvSpPr>
              <p:spPr>
                <a:xfrm>
                  <a:off x="4882150" y="11341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940;p47"/>
                <p:cNvSpPr/>
                <p:nvPr/>
              </p:nvSpPr>
              <p:spPr>
                <a:xfrm>
                  <a:off x="5014150" y="11243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941;p47"/>
                <p:cNvSpPr/>
                <p:nvPr/>
              </p:nvSpPr>
              <p:spPr>
                <a:xfrm>
                  <a:off x="5146125" y="11140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942;p47"/>
                <p:cNvSpPr/>
                <p:nvPr/>
              </p:nvSpPr>
              <p:spPr>
                <a:xfrm>
                  <a:off x="5278550" y="11042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943;p47"/>
                <p:cNvSpPr/>
                <p:nvPr/>
              </p:nvSpPr>
              <p:spPr>
                <a:xfrm>
                  <a:off x="5410550" y="10944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944;p47"/>
                <p:cNvSpPr/>
                <p:nvPr/>
              </p:nvSpPr>
              <p:spPr>
                <a:xfrm>
                  <a:off x="4629275" y="1216150"/>
                  <a:ext cx="935925" cy="7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7" fill="none" extrusionOk="0">
                      <a:moveTo>
                        <a:pt x="37436" y="0"/>
                      </a:moveTo>
                      <a:lnTo>
                        <a:pt x="0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945;p47"/>
                <p:cNvSpPr/>
                <p:nvPr/>
              </p:nvSpPr>
              <p:spPr>
                <a:xfrm>
                  <a:off x="4639950" y="1339175"/>
                  <a:ext cx="93592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20" fill="none" extrusionOk="0">
                      <a:moveTo>
                        <a:pt x="37436" y="0"/>
                      </a:moveTo>
                      <a:lnTo>
                        <a:pt x="1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946;p47"/>
                <p:cNvSpPr/>
                <p:nvPr/>
              </p:nvSpPr>
              <p:spPr>
                <a:xfrm>
                  <a:off x="4650625" y="1461750"/>
                  <a:ext cx="935925" cy="7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8" fill="none" extrusionOk="0">
                      <a:moveTo>
                        <a:pt x="37437" y="1"/>
                      </a:moveTo>
                      <a:lnTo>
                        <a:pt x="1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947;p47"/>
                <p:cNvSpPr/>
                <p:nvPr/>
              </p:nvSpPr>
              <p:spPr>
                <a:xfrm>
                  <a:off x="4661725" y="158477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20" y="1"/>
                      </a:moveTo>
                      <a:lnTo>
                        <a:pt x="1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948;p47"/>
                <p:cNvSpPr/>
                <p:nvPr/>
              </p:nvSpPr>
              <p:spPr>
                <a:xfrm>
                  <a:off x="4672425" y="1707800"/>
                  <a:ext cx="93547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19" h="2820" fill="none" extrusionOk="0">
                      <a:moveTo>
                        <a:pt x="37419" y="1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949;p47"/>
                <p:cNvSpPr/>
                <p:nvPr/>
              </p:nvSpPr>
              <p:spPr>
                <a:xfrm>
                  <a:off x="4683100" y="1830400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950;p47"/>
                <p:cNvSpPr/>
                <p:nvPr/>
              </p:nvSpPr>
              <p:spPr>
                <a:xfrm>
                  <a:off x="4693775" y="195342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381;p60"/>
            <p:cNvSpPr/>
            <p:nvPr/>
          </p:nvSpPr>
          <p:spPr>
            <a:xfrm rot="326016">
              <a:off x="1881749" y="201011"/>
              <a:ext cx="7369804" cy="5487271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29" y="3059090"/>
            <a:ext cx="3881720" cy="23290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8966073" y="2299280"/>
            <a:ext cx="2694776" cy="3771654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9697879" y="1674457"/>
            <a:ext cx="1586396" cy="517358"/>
          </a:xfrm>
          <a:prstGeom prst="wedgeRoundRectCallout">
            <a:avLst>
              <a:gd name="adj1" fmla="val 15191"/>
              <a:gd name="adj2" fmla="val 104816"/>
              <a:gd name="adj3" fmla="val 16667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35537" y="1227895"/>
            <a:ext cx="7441977" cy="69855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Myriad Pro" panose="020B0503030403020204" pitchFamily="34" charset="0"/>
              </a:rPr>
              <a:t>Draw and say</a:t>
            </a:r>
          </a:p>
        </p:txBody>
      </p:sp>
      <p:pic>
        <p:nvPicPr>
          <p:cNvPr id="6" name="图片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6462">
            <a:off x="7257729" y="4432774"/>
            <a:ext cx="1140773" cy="1376562"/>
          </a:xfrm>
          <a:prstGeom prst="rect">
            <a:avLst/>
          </a:prstGeom>
        </p:spPr>
      </p:pic>
      <p:sp>
        <p:nvSpPr>
          <p:cNvPr id="27" name="Google Shape;2837;p71"/>
          <p:cNvSpPr/>
          <p:nvPr/>
        </p:nvSpPr>
        <p:spPr>
          <a:xfrm>
            <a:off x="2555582" y="40434"/>
            <a:ext cx="6947979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4 PRODUCTION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3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9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94 -0.3294 L -0.13594 -0.3294 C -0.13946 -0.32917 -0.14323 -0.32894 -0.14675 -0.32801 C -0.14766 -0.32778 -0.1487 -0.32662 -0.14961 -0.32639 C -0.1556 -0.32338 -0.16029 -0.32176 -0.16628 -0.31968 C -0.16888 -0.31736 -0.17149 -0.31505 -0.17409 -0.31297 C -0.175 -0.31227 -0.17617 -0.31204 -0.17709 -0.31134 C -0.19245 -0.2956 -0.17487 -0.31042 -0.19167 -0.29468 C -0.19258 -0.29398 -0.19375 -0.29375 -0.19466 -0.29306 C -0.19597 -0.29213 -0.1974 -0.29121 -0.19857 -0.28982 C -0.2013 -0.28658 -0.20625 -0.27986 -0.20625 -0.27963 C -0.20313 -0.27755 -0.2 -0.27477 -0.19662 -0.27315 C -0.19518 -0.27246 -0.17943 -0.26991 -0.17891 -0.26968 L -0.15157 -0.26644 C -0.1487 -0.26597 -0.14584 -0.26528 -0.14284 -0.26482 L -0.1125 -0.25972 C -0.11185 -0.25764 -0.11029 -0.25556 -0.11042 -0.25324 C -0.11146 -0.24491 -0.11758 -0.23565 -0.12136 -0.23148 C -0.12696 -0.22547 -0.13373 -0.22222 -0.13893 -0.21505 C -0.14323 -0.20903 -0.14753 -0.20301 -0.15157 -0.19653 C -0.15834 -0.18588 -0.16393 -0.17292 -0.1711 -0.16343 C -0.17409 -0.15949 -0.17722 -0.15602 -0.17995 -0.15185 C -0.18125 -0.15 -0.18177 -0.14699 -0.18295 -0.14514 C -0.18412 -0.14259 -0.18555 -0.14074 -0.18685 -0.13843 C -0.18998 -0.12199 -0.18907 -0.13218 -0.16628 -0.13681 C -0.16237 -0.1375 -0.15847 -0.13935 -0.15456 -0.14005 C -0.15 -0.14097 -0.14545 -0.14097 -0.14076 -0.1419 C -0.13815 -0.14236 -0.13568 -0.14283 -0.13308 -0.14352 C -0.12058 -0.14121 -0.1069 -0.14653 -0.09584 -0.13681 C -0.09362 -0.13472 -0.11862 -0.1125 -0.1194 -0.11204 C -0.12982 -0.10047 -0.12995 -0.09769 -0.13985 -0.08519 C -0.14141 -0.08334 -0.14336 -0.08218 -0.14466 -0.08033 C -0.15117 -0.07107 -0.15143 -0.06945 -0.1556 -0.05857 C -0.15768 -0.04051 -0.15495 -0.05949 -0.15834 -0.04375 C -0.1612 -0.03125 -0.15742 -0.04236 -0.16133 -0.03218 C -0.14128 0.00208 -0.16029 -0.02709 -0.08907 -0.02361 C -0.08802 -0.02361 -0.08724 -0.02222 -0.08607 -0.02199 C -0.07826 -0.0206 -0.0625 -0.01875 -0.0625 -0.01852 L -0.06367 -0.01875 L -0.06367 -0.01852 " pathEditMode="relative" rAng="0" ptsTypes="AAAAAAAAAAAAAAAAAAAAAAAAAAAAAAA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121">
            <a:off x="459597" y="948693"/>
            <a:ext cx="3263338" cy="527444"/>
          </a:xfrm>
        </p:spPr>
        <p:txBody>
          <a:bodyPr/>
          <a:lstStyle/>
          <a:p>
            <a:r>
              <a:rPr lang="en-US" dirty="0">
                <a:latin typeface="Myriad Pro" panose="020B0503030403020204" pitchFamily="34" charset="0"/>
              </a:rPr>
              <a:t>Look and circle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05295" y="1490423"/>
            <a:ext cx="8311458" cy="4597555"/>
            <a:chOff x="1705295" y="1490423"/>
            <a:chExt cx="8311458" cy="45975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295" y="1490423"/>
              <a:ext cx="8311458" cy="4597555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2562726" y="3080084"/>
              <a:ext cx="770021" cy="409074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2562726" y="3037743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23644" y="3037744"/>
            <a:ext cx="1769487" cy="493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236964" y="3037742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08349" y="5528394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41120" y="5528393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837;p71"/>
          <p:cNvSpPr/>
          <p:nvPr/>
        </p:nvSpPr>
        <p:spPr>
          <a:xfrm>
            <a:off x="2811379" y="37605"/>
            <a:ext cx="6410491" cy="766449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  </a:t>
            </a: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0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591467" y="4003828"/>
            <a:ext cx="5807058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05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96343" y="2739190"/>
            <a:ext cx="4675464" cy="3925811"/>
            <a:chOff x="3499826" y="192500"/>
            <a:chExt cx="5235100" cy="6376741"/>
          </a:xfrm>
        </p:grpSpPr>
        <p:sp>
          <p:nvSpPr>
            <p:cNvPr id="3" name="Rectangle 2"/>
            <p:cNvSpPr/>
            <p:nvPr/>
          </p:nvSpPr>
          <p:spPr>
            <a:xfrm>
              <a:off x="3499826" y="192500"/>
              <a:ext cx="5235100" cy="63767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>
              <a:stCxn id="3" idx="1"/>
              <a:endCxn id="3" idx="3"/>
            </p:cNvCxnSpPr>
            <p:nvPr/>
          </p:nvCxnSpPr>
          <p:spPr>
            <a:xfrm>
              <a:off x="3499826" y="3380871"/>
              <a:ext cx="52351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3" idx="0"/>
              <a:endCxn id="3" idx="2"/>
            </p:cNvCxnSpPr>
            <p:nvPr/>
          </p:nvCxnSpPr>
          <p:spPr>
            <a:xfrm>
              <a:off x="6117376" y="192500"/>
              <a:ext cx="0" cy="637674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647252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36649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36648" y="4311169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1107" y="4311168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4</a:t>
              </a:r>
            </a:p>
          </p:txBody>
        </p:sp>
      </p:grpSp>
      <p:sp>
        <p:nvSpPr>
          <p:cNvPr id="23" name="Google Shape;2837;p71"/>
          <p:cNvSpPr/>
          <p:nvPr/>
        </p:nvSpPr>
        <p:spPr>
          <a:xfrm>
            <a:off x="3214462" y="166335"/>
            <a:ext cx="5051757" cy="113634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1 WARM UP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TextBox 6"/>
          <p:cNvSpPr txBox="1"/>
          <p:nvPr/>
        </p:nvSpPr>
        <p:spPr>
          <a:xfrm>
            <a:off x="1928348" y="1466938"/>
            <a:ext cx="7912744" cy="110799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600" b="1" dirty="0" err="1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Gametime</a:t>
            </a:r>
            <a:r>
              <a:rPr lang="en-US" sz="66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80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96343" y="288260"/>
            <a:ext cx="4675464" cy="6376741"/>
            <a:chOff x="3499826" y="192500"/>
            <a:chExt cx="5235100" cy="6376741"/>
          </a:xfrm>
        </p:grpSpPr>
        <p:sp>
          <p:nvSpPr>
            <p:cNvPr id="3" name="Rectangle 2"/>
            <p:cNvSpPr/>
            <p:nvPr/>
          </p:nvSpPr>
          <p:spPr>
            <a:xfrm>
              <a:off x="3499826" y="192500"/>
              <a:ext cx="5235100" cy="63767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>
              <a:stCxn id="3" idx="1"/>
              <a:endCxn id="3" idx="3"/>
            </p:cNvCxnSpPr>
            <p:nvPr/>
          </p:nvCxnSpPr>
          <p:spPr>
            <a:xfrm>
              <a:off x="3499826" y="3380871"/>
              <a:ext cx="52351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3" idx="0"/>
              <a:endCxn id="3" idx="2"/>
            </p:cNvCxnSpPr>
            <p:nvPr/>
          </p:nvCxnSpPr>
          <p:spPr>
            <a:xfrm>
              <a:off x="6117376" y="192500"/>
              <a:ext cx="0" cy="637674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647252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36649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36648" y="4311169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1107" y="4311168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2992" y="134850"/>
            <a:ext cx="2377440" cy="3223487"/>
            <a:chOff x="200041" y="394748"/>
            <a:chExt cx="2377440" cy="32234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9" t="-61" r="214" b="50479"/>
            <a:stretch/>
          </p:blipFill>
          <p:spPr>
            <a:xfrm>
              <a:off x="200041" y="394748"/>
              <a:ext cx="2377440" cy="32234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2609" y="424541"/>
              <a:ext cx="4363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1778" y="3441514"/>
            <a:ext cx="2377440" cy="3223487"/>
            <a:chOff x="601778" y="3441514"/>
            <a:chExt cx="2377440" cy="32234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2" t="-61" r="51125" b="50479"/>
            <a:stretch/>
          </p:blipFill>
          <p:spPr>
            <a:xfrm>
              <a:off x="601778" y="3441514"/>
              <a:ext cx="2377440" cy="322348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7039" y="3472234"/>
              <a:ext cx="4074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510593" y="488008"/>
            <a:ext cx="2377440" cy="3223487"/>
            <a:chOff x="8579801" y="757989"/>
            <a:chExt cx="2377440" cy="32234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8" t="50238" r="455" b="180"/>
            <a:stretch/>
          </p:blipFill>
          <p:spPr>
            <a:xfrm>
              <a:off x="8579801" y="757989"/>
              <a:ext cx="2377440" cy="322348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94289" y="3335931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C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58603" y="3576504"/>
            <a:ext cx="2377440" cy="3223487"/>
            <a:chOff x="9631451" y="3441514"/>
            <a:chExt cx="2377440" cy="322348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" t="50239" r="50643" b="179"/>
            <a:stretch/>
          </p:blipFill>
          <p:spPr>
            <a:xfrm>
              <a:off x="9631451" y="3441514"/>
              <a:ext cx="2377440" cy="322348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744376" y="6019583"/>
              <a:ext cx="4571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D</a:t>
              </a:r>
            </a:p>
          </p:txBody>
        </p:sp>
      </p:grpSp>
      <p:pic>
        <p:nvPicPr>
          <p:cNvPr id="2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1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6028 0.019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4.44444E-6 L 0.22553 -0.460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1.48148E-6 L -0.22656 0.43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555 L -0.51731 -0.014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6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22" y="0"/>
            <a:ext cx="509985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278391">
            <a:off x="534769" y="2063481"/>
            <a:ext cx="3504322" cy="2731036"/>
          </a:xfrm>
        </p:spPr>
        <p:txBody>
          <a:bodyPr/>
          <a:lstStyle/>
          <a:p>
            <a:r>
              <a:rPr lang="pt-BR" sz="2800" dirty="0">
                <a:latin typeface="Myriad Pro" panose="020B0503030403020204" pitchFamily="34" charset="0"/>
              </a:rPr>
              <a:t>Children with musical instruments, </a:t>
            </a:r>
            <a:br>
              <a:rPr lang="pt-BR" sz="2800" dirty="0">
                <a:latin typeface="Myriad Pro" panose="020B0503030403020204" pitchFamily="34" charset="0"/>
              </a:rPr>
            </a:br>
            <a:r>
              <a:rPr lang="pt-BR" sz="2800" dirty="0">
                <a:latin typeface="Myriad Pro" panose="020B0503030403020204" pitchFamily="34" charset="0"/>
              </a:rPr>
              <a:t>Rio de Janeiro, Brazil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sp>
        <p:nvSpPr>
          <p:cNvPr id="30" name="Google Shape;1011;p49"/>
          <p:cNvSpPr/>
          <p:nvPr/>
        </p:nvSpPr>
        <p:spPr>
          <a:xfrm rot="18154406" flipH="1">
            <a:off x="1535700" y="1465844"/>
            <a:ext cx="1252392" cy="11995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roup 44"/>
          <p:cNvGrpSpPr/>
          <p:nvPr/>
        </p:nvGrpSpPr>
        <p:grpSpPr>
          <a:xfrm>
            <a:off x="7121631" y="4260259"/>
            <a:ext cx="4849789" cy="2393204"/>
            <a:chOff x="7121631" y="4260259"/>
            <a:chExt cx="4849789" cy="2393204"/>
          </a:xfrm>
        </p:grpSpPr>
        <p:sp>
          <p:nvSpPr>
            <p:cNvPr id="4" name="Rounded Rectangle 3"/>
            <p:cNvSpPr/>
            <p:nvPr/>
          </p:nvSpPr>
          <p:spPr>
            <a:xfrm>
              <a:off x="7121631" y="4260259"/>
              <a:ext cx="4849789" cy="239320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63787" y="4528843"/>
              <a:ext cx="40044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Myriad Pro" panose="020B0503030403020204" pitchFamily="34" charset="0"/>
                </a:rPr>
                <a:t>Look. Tick what you see.</a:t>
              </a:r>
            </a:p>
          </p:txBody>
        </p:sp>
        <p:grpSp>
          <p:nvGrpSpPr>
            <p:cNvPr id="11" name="Google Shape;343;p28"/>
            <p:cNvGrpSpPr/>
            <p:nvPr/>
          </p:nvGrpSpPr>
          <p:grpSpPr>
            <a:xfrm>
              <a:off x="11274170" y="4528843"/>
              <a:ext cx="312204" cy="385734"/>
              <a:chOff x="1731151" y="1748550"/>
              <a:chExt cx="228625" cy="313175"/>
            </a:xfrm>
          </p:grpSpPr>
          <p:sp>
            <p:nvSpPr>
              <p:cNvPr id="12" name="Google Shape;344;p28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345;p28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46;p28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47;p28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48;p28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49;p28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50;p28"/>
              <p:cNvSpPr/>
              <p:nvPr/>
            </p:nvSpPr>
            <p:spPr>
              <a:xfrm>
                <a:off x="1731151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808493" y="5114081"/>
            <a:ext cx="1130974" cy="523220"/>
            <a:chOff x="7808493" y="5125007"/>
            <a:chExt cx="1130974" cy="523220"/>
          </a:xfrm>
        </p:grpSpPr>
        <p:sp>
          <p:nvSpPr>
            <p:cNvPr id="6" name="Rectangle 5"/>
            <p:cNvSpPr/>
            <p:nvPr/>
          </p:nvSpPr>
          <p:spPr>
            <a:xfrm>
              <a:off x="7808493" y="516696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265693" y="5125007"/>
              <a:ext cx="673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hat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808493" y="5910521"/>
            <a:ext cx="1581097" cy="523220"/>
            <a:chOff x="7808493" y="5910521"/>
            <a:chExt cx="1581097" cy="523220"/>
          </a:xfrm>
        </p:grpSpPr>
        <p:sp>
          <p:nvSpPr>
            <p:cNvPr id="33" name="Rectangle 32"/>
            <p:cNvSpPr/>
            <p:nvPr/>
          </p:nvSpPr>
          <p:spPr>
            <a:xfrm>
              <a:off x="7808493" y="5952477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65693" y="5910521"/>
              <a:ext cx="11238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T-shirt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897677" y="5139814"/>
            <a:ext cx="1616813" cy="523220"/>
            <a:chOff x="9897677" y="5139814"/>
            <a:chExt cx="1616813" cy="523220"/>
          </a:xfrm>
        </p:grpSpPr>
        <p:sp>
          <p:nvSpPr>
            <p:cNvPr id="35" name="Rectangle 34"/>
            <p:cNvSpPr/>
            <p:nvPr/>
          </p:nvSpPr>
          <p:spPr>
            <a:xfrm>
              <a:off x="9897677" y="518177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54877" y="5139814"/>
              <a:ext cx="11596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yellow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897677" y="5925328"/>
            <a:ext cx="1511335" cy="523220"/>
            <a:chOff x="9897677" y="5925328"/>
            <a:chExt cx="1511335" cy="523220"/>
          </a:xfrm>
        </p:grpSpPr>
        <p:sp>
          <p:nvSpPr>
            <p:cNvPr id="37" name="Rectangle 36"/>
            <p:cNvSpPr/>
            <p:nvPr/>
          </p:nvSpPr>
          <p:spPr>
            <a:xfrm>
              <a:off x="9897677" y="596728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354877" y="5925328"/>
              <a:ext cx="1054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green</a:t>
              </a:r>
            </a:p>
          </p:txBody>
        </p:sp>
      </p:grpSp>
      <p:sp>
        <p:nvSpPr>
          <p:cNvPr id="40" name="Google Shape;2874;p59"/>
          <p:cNvSpPr/>
          <p:nvPr/>
        </p:nvSpPr>
        <p:spPr>
          <a:xfrm>
            <a:off x="7837730" y="521018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874;p59"/>
          <p:cNvSpPr/>
          <p:nvPr/>
        </p:nvSpPr>
        <p:spPr>
          <a:xfrm>
            <a:off x="7808493" y="597163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874;p59"/>
          <p:cNvSpPr/>
          <p:nvPr/>
        </p:nvSpPr>
        <p:spPr>
          <a:xfrm>
            <a:off x="9902895" y="5242124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874;p59"/>
          <p:cNvSpPr/>
          <p:nvPr/>
        </p:nvSpPr>
        <p:spPr>
          <a:xfrm>
            <a:off x="9917833" y="6001937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2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69" end="17282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1505" y="58046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410948" y="1380063"/>
            <a:ext cx="7373859" cy="5646729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55" y="1203454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56" y="2427193"/>
            <a:ext cx="2484802" cy="3733264"/>
          </a:xfrm>
          <a:prstGeom prst="rect">
            <a:avLst/>
          </a:prstGeom>
        </p:spPr>
      </p:pic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850584" y="18081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69" end="17282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0495" y="2794407"/>
            <a:ext cx="990684" cy="9906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61136" y="2616290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cook</a:t>
              </a:r>
            </a:p>
          </p:txBody>
        </p:sp>
      </p:grpSp>
      <p:sp>
        <p:nvSpPr>
          <p:cNvPr id="46" name="Google Shape;2837;p71"/>
          <p:cNvSpPr/>
          <p:nvPr/>
        </p:nvSpPr>
        <p:spPr>
          <a:xfrm>
            <a:off x="2817843" y="151162"/>
            <a:ext cx="6431547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b="1" dirty="0">
                <a:solidFill>
                  <a:srgbClr val="000000"/>
                </a:solidFill>
                <a:latin typeface="Myriad Pro" panose="020B0503030403020204" pitchFamily="34" charset="0"/>
              </a:rPr>
              <a:t>2 PRESENTATION</a:t>
            </a:r>
            <a:endParaRPr lang="en-US" sz="5400" b="1" dirty="0">
              <a:solidFill>
                <a:srgbClr val="000000"/>
              </a:solidFill>
            </a:endParaRPr>
          </a:p>
        </p:txBody>
      </p:sp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69" end="1372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1416" y="58046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1516329" y="1461936"/>
            <a:ext cx="6776388" cy="4701448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70" y="1499267"/>
            <a:ext cx="4114012" cy="27389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14127" y="2834487"/>
            <a:ext cx="3155141" cy="1183108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read</a:t>
              </a:r>
            </a:p>
          </p:txBody>
        </p:sp>
      </p:grpSp>
      <p:pic>
        <p:nvPicPr>
          <p:cNvPr id="46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69" end="1372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0533" y="3742135"/>
            <a:ext cx="923899" cy="923899"/>
          </a:xfrm>
          <a:prstGeom prst="rect">
            <a:avLst/>
          </a:prstGeom>
        </p:spPr>
      </p:pic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4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733" end="964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166" y="58046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722785" y="679656"/>
            <a:ext cx="6978707" cy="5518639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07244" y="2585010"/>
            <a:ext cx="4531586" cy="1875350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speak English</a:t>
              </a:r>
            </a:p>
          </p:txBody>
        </p:sp>
      </p:grp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30534" y="1834556"/>
            <a:ext cx="2852441" cy="2876964"/>
            <a:chOff x="2936168" y="1662288"/>
            <a:chExt cx="3355651" cy="34385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168" y="1662288"/>
              <a:ext cx="3355651" cy="34385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flipH="1">
              <a:off x="5032397" y="1986271"/>
              <a:ext cx="1041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Hello!</a:t>
              </a:r>
            </a:p>
          </p:txBody>
        </p:sp>
      </p:grpSp>
      <p:pic>
        <p:nvPicPr>
          <p:cNvPr id="47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733" end="964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1775" y="4131323"/>
            <a:ext cx="910366" cy="910366"/>
          </a:xfrm>
          <a:prstGeom prst="rect">
            <a:avLst/>
          </a:prstGeom>
        </p:spPr>
      </p:pic>
      <p:pic>
        <p:nvPicPr>
          <p:cNvPr id="4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8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891" end="619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8633" y="93295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1217631" y="884703"/>
            <a:ext cx="7335430" cy="5400040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68" y="1798498"/>
            <a:ext cx="4043036" cy="26913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28179" y="2797029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swim</a:t>
              </a:r>
            </a:p>
          </p:txBody>
        </p:sp>
      </p:grpSp>
      <p:pic>
        <p:nvPicPr>
          <p:cNvPr id="46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891" end="619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0212" y="3802609"/>
            <a:ext cx="862155" cy="862155"/>
          </a:xfrm>
          <a:prstGeom prst="rect">
            <a:avLst/>
          </a:prstGeom>
        </p:spPr>
      </p:pic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2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1.Unit 6-Lesson1- Period1-Task 1, 2,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pV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lW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qVY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pV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lW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qVY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lWKVXahn1hYAAAAGIAAAAcAAAAdW5pdmVyc2FsL2xvY2FsX3NldHRpbmdzLnhtbLOxr8jNUShLLSrOzM+zVTLUM1BSSM1Lzk/JzEu3VQoNcdO1UFIoLknMS0nMyc9LtVXKy1dSsLfjssnJT07MCU4tKQEqLFYoyEmsTC0KSc0FMkpS/RJzgSrDw42V9O24AFBLAwQUAAIACACqV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qVilVPMoRpUsAAABqAAAAGwAAAHVuaXZlcnNhbC91bml2ZXJzYWwucG5nLnhtbLOxr8jNUShLLSrOzM+zVTLUM1Cyt+PlsikoSi3LTC1XqACKGekZQICSQqWtkgkStzwzpSTDVsnCwBAhlpGamZ5RYqtkhiSoDzQSAFBLAQIAABQAAgAIAOOGAlPDxJh2RwMAAOEJAAAUAAAAAAAAAAEAAAAAAAAAAAB1bml2ZXJzYWwvcGxheWVyLnhtbFBLAQIAABQAAgAIAKlWKVXKowNubAYAACgZAAAdAAAAAAAAAAEAAAAAAHkDAAB1bml2ZXJzYWwvY29tbW9uX21lc3NhZ2VzLmxuZ1BLAQIAABQAAgAIAKlWKVUVHmAbowAAAH8BAAAuAAAAAAAAAAEAAAAAACAKAAB1bml2ZXJzYWwvcGxheWJhY2tfYW5kX25hdmlnYXRpb25fc2V0dGluZ3MueG1sUEsBAgAAFAACAAgAqVYpVaenV+h8BAAAbxcAACcAAAAAAAAAAQAAAAAADwsAAHVuaXZlcnNhbC9mbGFzaF9wdWJsaXNoaW5nX3NldHRpbmdzLnhtbFBLAQIAABQAAgAIAKlWKVW86VOGdwMAAOgMAAAhAAAAAAAAAAEAAAAAANAPAAB1bml2ZXJzYWwvZmxhc2hfc2tpbl9zZXR0aW5ncy54bWxQSwECAAAUAAIACACpVilVF9vd2HcEAAD5FgAAJgAAAAAAAAABAAAAAACGEwAAdW5pdmVyc2FsL2h0bWxfcHVibGlzaGluZ19zZXR0aW5ncy54bWxQSwECAAAUAAIACACpVilVVHMZhbABAACBBgAAHwAAAAAAAAABAAAAAABBGAAAdW5pdmVyc2FsL2h0bWxfc2tpbl9zZXR0aW5ncy5qc1BLAQIAABQAAgAIAKlWKVXahn1hYAAAAGIAAAAcAAAAAAAAAAEAAAAAAC4aAAB1bml2ZXJzYWwvbG9jYWxfc2V0dGluZ3MueG1sUEsBAgAAFAACAAgAqlYpVYPsCm8cBgAARxMAABcAAAAAAAAAAAAAAAAAyBoAAHVuaXZlcnNhbC91bml2ZXJzYWwucG5nUEsBAgAAFAACAAgAqlYpVTzKEaVLAAAAagAAABsAAAAAAAAAAQAAAAAAGSEAAHVuaXZlcnNhbC91bml2ZXJzYWwucG5nLnhtbFBLBQYAAAAACgAKAAYDAACdIQAAAAA="/>
  <p:tag name="ISPRING_LMS_API_VERSION" val="SCORM 2004 (2nd edition)"/>
  <p:tag name="ISPRING_ULTRA_SCORM_COURSE_ID" val="C328473B-2A39-45E7-B3EA-06720F6A27F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1.Unit 6-Lesson1- Period1-Task 1, 2,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DDDA27-68FC-4AA7-8D07-2FEBFAA37356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154E5B-36E2-4A41-99C4-835DB4D55BF8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7DC0D7-AC4B-4AA5-9485-D6B951F895BF}: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F626D2-29BF-4FFD-BF56-6EE292E56095}:2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D5C348-0F3F-43E0-B194-F736127CEFC3}:2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B0C6CA-E972-4AA3-8413-28205327CDEB}:2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9ECB43-1BD0-4016-B7DC-630B1D8EA7A4}:2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980392-CC5A-4EAC-898C-38DE11D5FEE2}:2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F15757-5B76-4F73-960D-884CB395998F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652518-8AC5-42BA-9C69-EC8423172EEC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066E1A-DB17-44DC-9E10-969B82295114}:2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3167E-7502-4484-9FDF-C5B68A3E727C}:2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9FB72-349A-4A0E-8F8D-36BA8C4C35A7}:2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61107F-1D40-4C32-B29E-907A1B78BCA6}:2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848AEE-4DF3-4520-88A8-B02EBF20576A}:2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67C66-7FC0-4DCD-A652-973195B4248F}:27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3AB171-658F-4CEE-9603-3314103E69D2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5DD093-D66D-48B4-A729-A6881E157F7B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FC4C57-495C-431F-BBA2-6CB9DF7E305B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278DBC-16D7-4B13-BA67-6D4889E53B41}:2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66163E-B53F-4C47-88B7-6445F644A427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1D7EF6-5049-4903-AF1A-F58B3AB68E48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8D3A0F-4E1D-4EFC-8AD4-2C40EFD51A2C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863EE6-79E1-47D3-BB0C-951EB9677926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239</Words>
  <Application>Microsoft Office PowerPoint</Application>
  <PresentationFormat>Widescreen</PresentationFormat>
  <Paragraphs>96</Paragraphs>
  <Slides>24</Slides>
  <Notes>24</Notes>
  <HiddenSlides>0</HiddenSlides>
  <MMClips>22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Bebas Neue</vt:lpstr>
      <vt:lpstr>Itim</vt:lpstr>
      <vt:lpstr>Life Savers</vt:lpstr>
      <vt:lpstr>Life Savers ExtraBold</vt:lpstr>
      <vt:lpstr>Muli</vt:lpstr>
      <vt:lpstr>Myriad Pro</vt:lpstr>
      <vt:lpstr>Quicksand</vt:lpstr>
      <vt:lpstr>Quicksand SemiBold</vt:lpstr>
      <vt:lpstr>Arial</vt:lpstr>
      <vt:lpstr>Calibri</vt:lpstr>
      <vt:lpstr>Calibri Light</vt:lpstr>
      <vt:lpstr>Comic Sans MS</vt:lpstr>
      <vt:lpstr>Merriweather</vt:lpstr>
      <vt:lpstr>Nunito</vt:lpstr>
      <vt:lpstr>PT Sans</vt:lpstr>
      <vt:lpstr>Roboto</vt:lpstr>
      <vt:lpstr>Roboto Condensed Light</vt:lpstr>
      <vt:lpstr>Office Theme</vt:lpstr>
      <vt:lpstr>Online Notebook by Slidesgo</vt:lpstr>
      <vt:lpstr>P.E. Subject for Middle School - 6th Grade: Sports &amp; Games by Slidesgo</vt:lpstr>
      <vt:lpstr>Science Subject for Elementary - 3rd Grade: Physical, Life, and Earth by Slidesgo</vt:lpstr>
      <vt:lpstr>PowerPoint Presentation</vt:lpstr>
      <vt:lpstr>Unit 6:  My Hobby</vt:lpstr>
      <vt:lpstr>PowerPoint Presentation</vt:lpstr>
      <vt:lpstr>PowerPoint Presentation</vt:lpstr>
      <vt:lpstr>Children with musical instruments,  Rio de Janeiro, Brazil</vt:lpstr>
      <vt:lpstr>New words</vt:lpstr>
      <vt:lpstr>New words</vt:lpstr>
      <vt:lpstr>New words</vt:lpstr>
      <vt:lpstr>New words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Listen and point. Repeat.</vt:lpstr>
      <vt:lpstr>PowerPoint Presentation</vt:lpstr>
      <vt:lpstr>2 Listen and tick.</vt:lpstr>
      <vt:lpstr>PowerPoint Presentation</vt:lpstr>
      <vt:lpstr>3 Let’s play! Use the words in 1.</vt:lpstr>
      <vt:lpstr>PowerPoint Presentation</vt:lpstr>
      <vt:lpstr>PowerPoint Presentation</vt:lpstr>
      <vt:lpstr>Look and circle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71.Unit 6-Lesson1- Period1-Task 1, 2, 3</dc:title>
  <dc:creator>Le Thi Phep</dc:creator>
  <cp:lastModifiedBy>Thành Trung Nguyễn</cp:lastModifiedBy>
  <cp:revision>58</cp:revision>
  <dcterms:created xsi:type="dcterms:W3CDTF">2022-02-23T16:05:03Z</dcterms:created>
  <dcterms:modified xsi:type="dcterms:W3CDTF">2024-08-09T03:20:21Z</dcterms:modified>
</cp:coreProperties>
</file>