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23" r:id="rId4"/>
  </p:sldMasterIdLst>
  <p:notesMasterIdLst>
    <p:notesMasterId r:id="rId31"/>
  </p:notesMasterIdLst>
  <p:sldIdLst>
    <p:sldId id="276" r:id="rId5"/>
    <p:sldId id="256" r:id="rId6"/>
    <p:sldId id="278" r:id="rId7"/>
    <p:sldId id="257" r:id="rId8"/>
    <p:sldId id="258" r:id="rId9"/>
    <p:sldId id="259" r:id="rId10"/>
    <p:sldId id="260" r:id="rId11"/>
    <p:sldId id="261" r:id="rId12"/>
    <p:sldId id="262" r:id="rId13"/>
    <p:sldId id="264" r:id="rId14"/>
    <p:sldId id="267" r:id="rId15"/>
    <p:sldId id="283" r:id="rId16"/>
    <p:sldId id="282" r:id="rId17"/>
    <p:sldId id="281" r:id="rId18"/>
    <p:sldId id="280" r:id="rId19"/>
    <p:sldId id="265" r:id="rId20"/>
    <p:sldId id="273" r:id="rId21"/>
    <p:sldId id="268" r:id="rId22"/>
    <p:sldId id="269" r:id="rId23"/>
    <p:sldId id="270" r:id="rId24"/>
    <p:sldId id="271" r:id="rId25"/>
    <p:sldId id="272" r:id="rId26"/>
    <p:sldId id="285" r:id="rId27"/>
    <p:sldId id="275" r:id="rId28"/>
    <p:sldId id="279" r:id="rId29"/>
    <p:sldId id="28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5165" autoAdjust="0"/>
  </p:normalViewPr>
  <p:slideViewPr>
    <p:cSldViewPr snapToGrid="0">
      <p:cViewPr varScale="1">
        <p:scale>
          <a:sx n="81" d="100"/>
          <a:sy n="81" d="100"/>
        </p:scale>
        <p:origin x="4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59965-A9C2-4065-8804-13AAFA80D5A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BE8F3-6893-4833-9134-64FF29172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64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4424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point and say the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Present the structure: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I/she/we/they can….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and ask students to listen.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again, ask students to listen and repeat in chorus, groups.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785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câu để nghe từng câu</a:t>
            </a:r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point and say the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Present the structure: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I/she/we/they can….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and ask students to listen.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again, ask students to listen and repeat in chorus, groups.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65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</a:t>
            </a:r>
            <a:r>
              <a:rPr lang="vi-VN" baseline="0" dirty="0"/>
              <a:t> chuẩn bị các word cards I, she, he, we, they, can, cook, write, swim, speak english.</a:t>
            </a:r>
          </a:p>
          <a:p>
            <a:r>
              <a:rPr lang="vi-VN" baseline="0" dirty="0"/>
              <a:t>GV bấm loa cho hs nghe và yêu cầu ghép các word cards để tạo thành câu</a:t>
            </a:r>
          </a:p>
          <a:p>
            <a:r>
              <a:rPr lang="vi-VN" baseline="0" dirty="0"/>
              <a:t>GV bấm start để tính thời gian</a:t>
            </a:r>
          </a:p>
          <a:p>
            <a:r>
              <a:rPr lang="vi-VN" baseline="0" dirty="0"/>
              <a:t>GV show đáp án để hs check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9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94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70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71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ĐỘNG TƯƠNG TÁC TỪ SLIDE 17 ĐẾN 21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in task 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2288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28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05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3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70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07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10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10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Divive class in to 4 groups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Hand each group a big paper (size A1) and ask students to decorate it to make a mind map with the topic What we can do.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stick the pictures that they drew in the task 3 of the previous lesson on the map.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mind map and talk about what they can do.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7005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Divive class in to 4 groups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Hand each group a big paper (size A1) and ask students to decorate it to make a mind map with the topic What we can do.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stick the pictures that they drew in the task 3 of the previous lesson on the map.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mind map and talk about what they can 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71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92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6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(There are 5 questions. Groups choose and answer questions. Each correct answer will help the swimmers swim forward. The swimmer of the group that reaches the finish line first will be the winner.- Divide class into 4 groups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Set the game rules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as a model.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play in turns.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Award the best groups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35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hình cái phao để mở câu hỏi</a:t>
            </a:r>
          </a:p>
          <a:p>
            <a:r>
              <a:rPr lang="vi-VN" baseline="0" dirty="0"/>
              <a:t>Bấm vào cậu bé để tiến lên</a:t>
            </a:r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(There are 5 questions. Groups choose and answer questions. Each correct answer will help the swimmers swim forward. The swimmer of the group that reaches the finish line first will be the winner.- Divide class into 4 groups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Set the game rules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as a model.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play in turns.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Award the best groups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74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11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</a:t>
            </a:r>
            <a:r>
              <a:rPr lang="vi-VN" baseline="0" dirty="0"/>
              <a:t> hình cậu bé đang bơi để hình xuất hiện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54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</a:t>
            </a:r>
            <a:r>
              <a:rPr lang="vi-VN" baseline="0" dirty="0"/>
              <a:t> hình chú bé đang bơi để hình xuất hiện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Bấm vào ngồi nhà để thoát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84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</a:t>
            </a:r>
            <a:r>
              <a:rPr lang="vi-VN" baseline="0" dirty="0"/>
              <a:t> hình chú bé đang bơi để hình xuất hiên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1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9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7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1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9873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10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8079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62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927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598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201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89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360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529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336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926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3390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049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992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213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098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59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984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316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307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681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263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682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59407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64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67FDB-8457-4832-9824-358A9765386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758" y="-108067"/>
            <a:ext cx="12524393" cy="7074112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595233" y="2431300"/>
            <a:ext cx="56884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4933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887651" y="4151717"/>
            <a:ext cx="50388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867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8127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5827770" y="1719365"/>
            <a:ext cx="6562279" cy="525326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86764" y="-108066"/>
            <a:ext cx="3446080" cy="287011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875800" y="3766467"/>
            <a:ext cx="6440400" cy="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4321000" y="4658867"/>
            <a:ext cx="35500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8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901800" y="1714017"/>
            <a:ext cx="2388400" cy="1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05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11109755" y="17193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3564228" y="382777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912398" y="23737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990488" y="63814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0426337" y="64361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5348988" y="59734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00515" y="44297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9328237" y="157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10592722" y="-157788"/>
            <a:ext cx="1246607" cy="1148864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10572673" y="5106879"/>
            <a:ext cx="2209791" cy="1077991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63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23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86831" y="5044863"/>
            <a:ext cx="2399460" cy="192094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7201256" y="-108066"/>
            <a:ext cx="5236477" cy="5634308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762000" y="1303167"/>
            <a:ext cx="10820400" cy="4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3247928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34286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7661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10481037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8088837" y="492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11880277" y="10227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215361" y="5409838"/>
            <a:ext cx="689276" cy="1700673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9931767" y="-1067362"/>
            <a:ext cx="1398267" cy="2727135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0780767" y="5396500"/>
            <a:ext cx="1375015" cy="1217667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2896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6247208" y="2009870"/>
            <a:ext cx="6190320" cy="495575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2230533" y="46278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987533" y="41036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6426667" y="46278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7183667" y="41036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1103998" y="-432317"/>
            <a:ext cx="4892367" cy="31540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237655" y="2587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11116155" y="778645"/>
            <a:ext cx="1246607" cy="1148864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11001766" y="5628522"/>
            <a:ext cx="1009719" cy="1152733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368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86756" y="3898303"/>
            <a:ext cx="3831589" cy="306723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8991601" y="-108066"/>
            <a:ext cx="3446080" cy="287011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762000" y="525567"/>
            <a:ext cx="93620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4065555" y="6539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10490137" y="6609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11429955" y="40890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66734" y="4827030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11686077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78121" y="7342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11184617" y="5771201"/>
            <a:ext cx="703200" cy="980100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788297" y="6366972"/>
            <a:ext cx="2209821" cy="1078005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757632" y="5709992"/>
            <a:ext cx="1459869" cy="2006433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11041477" y="19185"/>
            <a:ext cx="1375012" cy="1217664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510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549233" y="-399936"/>
            <a:ext cx="3371280" cy="394454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6278701" y="2376834"/>
            <a:ext cx="6159175" cy="458875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81431" y="43072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6977703" y="64781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11628621" y="5593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11539866" y="1429700"/>
            <a:ext cx="209137" cy="19902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11945877" y="28527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86746" y="6316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6123000" y="1926100"/>
            <a:ext cx="49304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6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6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600"/>
            </a:lvl6pPr>
            <a:lvl7pPr marL="4267093" lvl="6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600"/>
            </a:lvl7pPr>
            <a:lvl8pPr marL="4876678" lvl="7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600"/>
            </a:lvl8pPr>
            <a:lvl9pPr marL="5486263" lvl="8" indent="-35559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10368446" y="5059576"/>
            <a:ext cx="1398228" cy="2727059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85077" y="5307267"/>
            <a:ext cx="1246489" cy="1148756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10629186" y="-317315"/>
            <a:ext cx="1481965" cy="1659300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013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99856" y="3323970"/>
            <a:ext cx="4549152" cy="36416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6994787" y="-689131"/>
            <a:ext cx="6154076" cy="760686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2372200" y="1942200"/>
            <a:ext cx="7447600" cy="2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10268537" y="63529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2068455" y="6316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10702039" y="287462"/>
            <a:ext cx="2209791" cy="1077991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11150565" y="-108056"/>
            <a:ext cx="1459807" cy="2006345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578600" y="5523501"/>
            <a:ext cx="703200" cy="980100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242677" y="451061"/>
            <a:ext cx="1375079" cy="1217724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10890934" y="5285933"/>
            <a:ext cx="1375015" cy="1217667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3248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5259664" y="1219268"/>
            <a:ext cx="7178016" cy="574637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3127200" y="2097933"/>
            <a:ext cx="59376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3554000" y="3539833"/>
            <a:ext cx="5084000" cy="13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797233" y="-676498"/>
            <a:ext cx="6125845" cy="6075687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10715537" y="63445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913888" y="13136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339999" y="160939"/>
            <a:ext cx="1009719" cy="1152733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11416433" y="5649667"/>
            <a:ext cx="703200" cy="980100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10194155" y="162879"/>
            <a:ext cx="1246607" cy="1148864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97490" y="5373846"/>
            <a:ext cx="1375023" cy="1217673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687851" y="4726483"/>
            <a:ext cx="1481973" cy="1659309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300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4252400" y="2803698"/>
            <a:ext cx="8184880" cy="416205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86767" y="-108067"/>
            <a:ext cx="5236477" cy="416198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583900"/>
            <a:ext cx="7526000" cy="12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3864000" y="3972900"/>
            <a:ext cx="4464000" cy="7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9245277" y="-18515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450155" y="1686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10702039" y="287462"/>
            <a:ext cx="2209791" cy="1077991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11150565" y="-108056"/>
            <a:ext cx="1459807" cy="2006345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11005033" y="5669101"/>
            <a:ext cx="703200" cy="980100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326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508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8365716" y="255052"/>
            <a:ext cx="4561731" cy="365196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712671" y="3297829"/>
            <a:ext cx="2768733" cy="4480143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663700" y="2152387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663700" y="4383737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6166733" y="217919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6166733" y="441998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3326467" y="2501417"/>
            <a:ext cx="259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3326467" y="1745121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3326467" y="4764892"/>
            <a:ext cx="259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3326467" y="4010552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7829500" y="2501417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7829500" y="1781121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7829500" y="4764892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7829500" y="4043575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255581" y="1975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3108507" y="6097777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9679422" y="-265033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11784781" y="12777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406875" y="4767971"/>
            <a:ext cx="212527" cy="202284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697481" y="-108039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11775669" y="5035930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4168342" y="6572917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11412958" y="-557329"/>
            <a:ext cx="689285" cy="1700696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11182266" y="5705422"/>
            <a:ext cx="1009719" cy="1152733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5624201"/>
            <a:ext cx="1481965" cy="1659300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399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8930668" y="4158165"/>
            <a:ext cx="3506949" cy="280781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86765" y="-108066"/>
            <a:ext cx="2357521" cy="19634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957328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8812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9223203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12041055" y="36131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11686077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78121" y="7342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11031350" y="-12"/>
            <a:ext cx="1009719" cy="1152733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90633" y="5629601"/>
            <a:ext cx="703200" cy="980100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11215167" y="5801032"/>
            <a:ext cx="1246667" cy="114892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762000" y="525567"/>
            <a:ext cx="10029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61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573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6782434" y="-668185"/>
            <a:ext cx="6059033" cy="7678700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1020432" y="-719670"/>
            <a:ext cx="6649400" cy="6818267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6074663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11753345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9476604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559465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1014337" y="51635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11094794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208369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222683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9801171" y="4208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10935199" y="5163555"/>
            <a:ext cx="1009719" cy="1152733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468138" y="5218223"/>
            <a:ext cx="1459811" cy="2006352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458968" y="4740867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837568" y="42052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7955032" y="4740867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8333632" y="42052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10998152" y="75785"/>
            <a:ext cx="1481965" cy="1659300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575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86765" y="-108066"/>
            <a:ext cx="2311360" cy="192504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4529996" y="35382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4776796" y="4055067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7704821" y="35382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7951621" y="4069033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1312379" y="35064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559179" y="4037233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6782434" y="-445488"/>
            <a:ext cx="6049233" cy="7456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11164600" y="958901"/>
            <a:ext cx="703200" cy="980100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208307" y="5003608"/>
            <a:ext cx="689315" cy="1700768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10935145" y="5760761"/>
            <a:ext cx="1569652" cy="1390031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106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6782434" y="-668185"/>
            <a:ext cx="6059033" cy="7678700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1020432" y="-719670"/>
            <a:ext cx="6649400" cy="6818267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8300903" y="33431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7522303" y="4972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2026931" y="33431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1271297" y="4972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5191800" y="1814433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4396800" y="35502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5947605" y="65329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8926110" y="-182189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10520329" y="-1177637"/>
            <a:ext cx="1398288" cy="2727177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11627556" y="5356581"/>
            <a:ext cx="689304" cy="1700743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762000" y="529267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77734" y="5291617"/>
            <a:ext cx="1375015" cy="1217667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309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86748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8374000" y="-645694"/>
            <a:ext cx="4063989" cy="511789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82619" y="4377912"/>
            <a:ext cx="2772973" cy="265826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347609" y="2076767"/>
            <a:ext cx="1834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347601" y="2598200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9197399" y="2080400"/>
            <a:ext cx="1834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7744568" y="2598200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347609" y="3917667"/>
            <a:ext cx="18348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347601" y="4441833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9197400" y="3917664"/>
            <a:ext cx="18348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7744568" y="4441833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6074663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11823278" y="3550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9931037" y="65036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761998" y="65301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995220" y="65670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12191994" y="61527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222665" y="27756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222683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9465087" y="4223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11218184" y="5838101"/>
            <a:ext cx="703200" cy="980100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1092807" y="5935680"/>
            <a:ext cx="2209864" cy="1078025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804942" y="5421221"/>
            <a:ext cx="1459855" cy="2006412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10828819" y="-301666"/>
            <a:ext cx="1481965" cy="1659300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762000" y="529367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167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86748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8374000" y="-645694"/>
            <a:ext cx="4063989" cy="511789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82619" y="4377912"/>
            <a:ext cx="2772973" cy="265826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1018217" y="3646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1018217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8658183" y="3646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8658183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3559600" y="3656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3559600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6132549" y="3656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6132549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6074663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11823278" y="3550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9931037" y="65036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761998" y="65301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995220" y="65670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12191994" y="61527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222665" y="27756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222683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9465087" y="4223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11248467" y="181601"/>
            <a:ext cx="703200" cy="980100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333948" y="4907734"/>
            <a:ext cx="1481965" cy="1659300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10759941" y="5669436"/>
            <a:ext cx="1459975" cy="2006577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473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5259664" y="1219268"/>
            <a:ext cx="7178016" cy="574637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952105" y="47164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908503" y="395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2063198" y="66147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913888" y="13136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3045200" y="2707867"/>
            <a:ext cx="61016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3941000" y="4006233"/>
            <a:ext cx="43100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600137" y="-717125"/>
            <a:ext cx="5988900" cy="6822500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10918737" y="65477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368723" y="284941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374803" y="395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95528" y="5260637"/>
            <a:ext cx="1465781" cy="169875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10780766" y="-207145"/>
            <a:ext cx="1009719" cy="1152733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11379052" y="5259694"/>
            <a:ext cx="689257" cy="1700629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666616" y="349568"/>
            <a:ext cx="1246641" cy="1148896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809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2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3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19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19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3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7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7" y="4608482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330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4598638" y="2597301"/>
            <a:ext cx="7839276" cy="436845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600134" y="-717131"/>
            <a:ext cx="4934255" cy="5621057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1146300" y="1957867"/>
            <a:ext cx="56664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1015300" y="3253300"/>
            <a:ext cx="59284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4248955" y="62518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7038637" y="56560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2433488" y="1815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580482" y="66148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7938903" y="-105533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98355" y="5222979"/>
            <a:ext cx="1465789" cy="1698767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713941" y="-207145"/>
            <a:ext cx="1009719" cy="1152733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6507308" y="-85436"/>
            <a:ext cx="1246641" cy="1148896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452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99856" y="3323970"/>
            <a:ext cx="4549152" cy="36416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6994787" y="-689131"/>
            <a:ext cx="6154076" cy="760686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737900" y="2863500"/>
            <a:ext cx="2771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613233" y="3440467"/>
            <a:ext cx="3511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10702039" y="287462"/>
            <a:ext cx="2209791" cy="1077991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11150565" y="-108056"/>
            <a:ext cx="1459807" cy="2006345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11005033" y="5669101"/>
            <a:ext cx="703200" cy="980100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2845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7931124" y="3276137"/>
            <a:ext cx="4549152" cy="36416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416589" y="-476377"/>
            <a:ext cx="4376200" cy="5394733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3777800" y="2144667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3777800" y="3664881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3777800" y="5185700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3712000" y="1522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3712000" y="3012667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3712000" y="4563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9832088" y="54226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11517421" y="3286383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10054510" y="1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10351134" y="4100300"/>
            <a:ext cx="1398300" cy="27272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814880" y="680466"/>
            <a:ext cx="1246653" cy="1148908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22482" y="5221203"/>
            <a:ext cx="1375039" cy="1217688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10893349" y="261521"/>
            <a:ext cx="1375041" cy="1217691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73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21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86748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6292501" y="-645846"/>
            <a:ext cx="6145399" cy="773938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578960" y="2118099"/>
            <a:ext cx="5429131" cy="452172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3992000" y="1391067"/>
            <a:ext cx="4208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8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3892600" y="3245800"/>
            <a:ext cx="44068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3892600" y="5327384"/>
            <a:ext cx="44068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4147400" y="4549684"/>
            <a:ext cx="3897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4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" sz="1200" kern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200" kern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67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746512" y="285228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640198" y="30484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744821" y="59714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10076987" y="60765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10533739" y="3118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69598" y="51101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11686077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78121" y="7342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12191998" y="53465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11130810" y="5120103"/>
            <a:ext cx="1465781" cy="169875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241764" y="5644784"/>
            <a:ext cx="1246547" cy="1148809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538334" y="119955"/>
            <a:ext cx="1009719" cy="1152733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10481190" y="157338"/>
            <a:ext cx="2209749" cy="1077969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5192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4252400" y="2803698"/>
            <a:ext cx="8184880" cy="416205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86767" y="-108067"/>
            <a:ext cx="5236477" cy="416198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469421" y="58638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8608537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10585988" y="49957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2653549" y="66492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12028903" y="3286383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450155" y="1686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22505" y="5230270"/>
            <a:ext cx="1465781" cy="169875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10702039" y="36979"/>
            <a:ext cx="2209791" cy="1077991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11150565" y="-358541"/>
            <a:ext cx="1459807" cy="2006345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11005033" y="5669101"/>
            <a:ext cx="703200" cy="980100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709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4512649" y="847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8930668" y="4158165"/>
            <a:ext cx="3506949" cy="280781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86765" y="-108066"/>
            <a:ext cx="2357521" cy="19634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8812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9223203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11476455" y="42603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12041077" y="18554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818888" y="500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10907417" y="263606"/>
            <a:ext cx="1009719" cy="1152733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90633" y="5629601"/>
            <a:ext cx="703200" cy="980100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10663517" y="5697516"/>
            <a:ext cx="1246595" cy="1148853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8792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4499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264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14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638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896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6552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8/9/2024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966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8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8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8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7FDB-8457-4832-9824-358A9765386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5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928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722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856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10" r:id="rId21"/>
    <p:sldLayoutId id="2147483711" r:id="rId22"/>
    <p:sldLayoutId id="2147483712" r:id="rId23"/>
    <p:sldLayoutId id="2147483713" r:id="rId24"/>
    <p:sldLayoutId id="214748371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978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3.wdp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microsoft.com/office/2007/relationships/hdphoto" Target="../media/hdphoto12.wdp"/><Relationship Id="rId37" Type="http://schemas.openxmlformats.org/officeDocument/2006/relationships/image" Target="../media/image19.gif"/><Relationship Id="rId40" Type="http://schemas.openxmlformats.org/officeDocument/2006/relationships/image" Target="../media/image21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png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emf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media" Target="../media/media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5.jpe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44.jpeg"/><Relationship Id="rId4" Type="http://schemas.openxmlformats.org/officeDocument/2006/relationships/audio" Target="../media/media2.wav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47.jp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8.xml"/><Relationship Id="rId5" Type="http://schemas.openxmlformats.org/officeDocument/2006/relationships/image" Target="../media/image23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9.xml"/><Relationship Id="rId5" Type="http://schemas.openxmlformats.org/officeDocument/2006/relationships/image" Target="../media/image23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0.xml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1.xml"/><Relationship Id="rId5" Type="http://schemas.openxmlformats.org/officeDocument/2006/relationships/image" Target="../media/image23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2.xml"/><Relationship Id="rId5" Type="http://schemas.openxmlformats.org/officeDocument/2006/relationships/image" Target="../media/image2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4.xml"/><Relationship Id="rId5" Type="http://schemas.openxmlformats.org/officeDocument/2006/relationships/image" Target="../media/image23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6.jp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5.xml"/><Relationship Id="rId6" Type="http://schemas.openxmlformats.org/officeDocument/2006/relationships/image" Target="../media/image55.jpg"/><Relationship Id="rId11" Type="http://schemas.openxmlformats.org/officeDocument/2006/relationships/image" Target="../media/image23.png"/><Relationship Id="rId5" Type="http://schemas.openxmlformats.org/officeDocument/2006/relationships/image" Target="../media/image54.emf"/><Relationship Id="rId10" Type="http://schemas.openxmlformats.org/officeDocument/2006/relationships/image" Target="../media/image59.png"/><Relationship Id="rId4" Type="http://schemas.openxmlformats.org/officeDocument/2006/relationships/image" Target="../media/image53.emf"/><Relationship Id="rId9" Type="http://schemas.openxmlformats.org/officeDocument/2006/relationships/image" Target="../media/image58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6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3.mp3"/><Relationship Id="rId7" Type="http://schemas.openxmlformats.org/officeDocument/2006/relationships/image" Target="../media/image61.png"/><Relationship Id="rId2" Type="http://schemas.microsoft.com/office/2007/relationships/media" Target="../media/media3.mp3"/><Relationship Id="rId1" Type="http://schemas.openxmlformats.org/officeDocument/2006/relationships/tags" Target="../tags/tag27.xml"/><Relationship Id="rId6" Type="http://schemas.openxmlformats.org/officeDocument/2006/relationships/image" Target="../media/image60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4.jp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1.pn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12" Type="http://schemas.openxmlformats.org/officeDocument/2006/relationships/slide" Target="slide8.xml"/><Relationship Id="rId17" Type="http://schemas.openxmlformats.org/officeDocument/2006/relationships/image" Target="../media/image33.gif"/><Relationship Id="rId2" Type="http://schemas.openxmlformats.org/officeDocument/2006/relationships/slideLayout" Target="../slideLayouts/slideLayout7.xml"/><Relationship Id="rId16" Type="http://schemas.openxmlformats.org/officeDocument/2006/relationships/slide" Target="slide10.xm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slide" Target="slide7.xml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6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7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8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9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516605" y="3534936"/>
            <a:ext cx="1453200" cy="280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51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2053538" y="1737136"/>
            <a:ext cx="7739859" cy="404081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7" name="Google Shape;1624;p34"/>
          <p:cNvSpPr/>
          <p:nvPr/>
        </p:nvSpPr>
        <p:spPr>
          <a:xfrm rot="21207182">
            <a:off x="7407513" y="5060761"/>
            <a:ext cx="1193680" cy="110212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Rectangle 27"/>
          <p:cNvSpPr/>
          <p:nvPr/>
        </p:nvSpPr>
        <p:spPr>
          <a:xfrm>
            <a:off x="2278623" y="2800002"/>
            <a:ext cx="72896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4 Listen and repeat.</a:t>
            </a:r>
            <a:endParaRPr lang="en-US" sz="4800" b="1" dirty="0"/>
          </a:p>
        </p:txBody>
      </p:sp>
      <p:sp>
        <p:nvSpPr>
          <p:cNvPr id="29" name="Google Shape;831;p33"/>
          <p:cNvSpPr/>
          <p:nvPr/>
        </p:nvSpPr>
        <p:spPr>
          <a:xfrm rot="2914819">
            <a:off x="2176225" y="1311795"/>
            <a:ext cx="505203" cy="1548288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99" y="408039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28" y="4097068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81194" y="45925"/>
            <a:ext cx="59676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2 PRESENTATION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261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866" end="2282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9706" y="355876"/>
            <a:ext cx="524415" cy="524415"/>
          </a:xfrm>
          <a:prstGeom prst="rect">
            <a:avLst/>
          </a:prstGeom>
        </p:spPr>
      </p:pic>
      <p:pic>
        <p:nvPicPr>
          <p:cNvPr id="17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106" end="8684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4930" y="402786"/>
            <a:ext cx="475056" cy="475056"/>
          </a:xfrm>
          <a:prstGeom prst="rect">
            <a:avLst/>
          </a:prstGeom>
        </p:spPr>
      </p:pic>
      <p:pic>
        <p:nvPicPr>
          <p:cNvPr id="16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118" end="16278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3527" y="402786"/>
            <a:ext cx="228931" cy="228931"/>
          </a:xfrm>
          <a:prstGeom prst="rect">
            <a:avLst/>
          </a:prstGeom>
        </p:spPr>
      </p:pic>
      <p:pic>
        <p:nvPicPr>
          <p:cNvPr id="15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99" end="23220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3527" y="355876"/>
            <a:ext cx="551683" cy="551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3" y="692158"/>
            <a:ext cx="3852467" cy="25712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29988" y="3832070"/>
            <a:ext cx="3837055" cy="2391153"/>
            <a:chOff x="3220278" y="1187173"/>
            <a:chExt cx="5698435" cy="31330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9" r="5544" b="25985"/>
            <a:stretch/>
          </p:blipFill>
          <p:spPr>
            <a:xfrm>
              <a:off x="3220278" y="1187173"/>
              <a:ext cx="5698435" cy="3133035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7792278" y="1709530"/>
              <a:ext cx="1006733" cy="702366"/>
            </a:xfrm>
            <a:prstGeom prst="wedgeEllipseCallout">
              <a:avLst>
                <a:gd name="adj1" fmla="val -62862"/>
                <a:gd name="adj2" fmla="val 5168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3837524" y="1643268"/>
              <a:ext cx="1125414" cy="702366"/>
            </a:xfrm>
            <a:prstGeom prst="wedgeEllipseCallout">
              <a:avLst>
                <a:gd name="adj1" fmla="val 80381"/>
                <a:gd name="adj2" fmla="val 1772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83" y="640314"/>
            <a:ext cx="3770235" cy="2513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89" y="3820516"/>
            <a:ext cx="3650824" cy="2402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0031" y="3201571"/>
            <a:ext cx="2482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1</a:t>
            </a:r>
            <a:r>
              <a:rPr lang="en-US" sz="3600" dirty="0">
                <a:latin typeface="Myriad Pro" panose="020B0503030403020204" pitchFamily="34" charset="0"/>
              </a:rPr>
              <a:t> I can read.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9321" y="3148530"/>
            <a:ext cx="3246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2</a:t>
            </a:r>
            <a:r>
              <a:rPr lang="en-US" sz="3600" dirty="0">
                <a:latin typeface="Myriad Pro" panose="020B0503030403020204" pitchFamily="34" charset="0"/>
              </a:rPr>
              <a:t> She can swim.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89439" y="6257215"/>
            <a:ext cx="4718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3</a:t>
            </a:r>
            <a:r>
              <a:rPr lang="en-US" sz="3600" dirty="0">
                <a:latin typeface="Myriad Pro" panose="020B0503030403020204" pitchFamily="34" charset="0"/>
              </a:rPr>
              <a:t> We can speak English.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9321" y="6211668"/>
            <a:ext cx="3362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4</a:t>
            </a:r>
            <a:r>
              <a:rPr lang="en-US" sz="3600" dirty="0">
                <a:latin typeface="Myriad Pro" panose="020B0503030403020204" pitchFamily="34" charset="0"/>
              </a:rPr>
              <a:t> They can cook.</a:t>
            </a:r>
          </a:p>
        </p:txBody>
      </p:sp>
      <p:pic>
        <p:nvPicPr>
          <p:cNvPr id="10" name="6.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1257" y="-134455"/>
            <a:ext cx="980661" cy="9806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367" y="-48216"/>
            <a:ext cx="3492024" cy="6469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Listen and repeat.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  <p:pic>
        <p:nvPicPr>
          <p:cNvPr id="21" name="6.3">
            <a:hlinkClick r:id="" action="ppaction://media"/>
            <a:extLst>
              <a:ext uri="{FF2B5EF4-FFF2-40B4-BE49-F238E27FC236}">
                <a16:creationId xmlns:a16="http://schemas.microsoft.com/office/drawing/2014/main" id="{0A0DB1A2-40E2-4BF3-AC03-D857EFEE8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889" end="23862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2680" y="3297390"/>
            <a:ext cx="583464" cy="583464"/>
          </a:xfrm>
          <a:prstGeom prst="rect">
            <a:avLst/>
          </a:prstGeom>
        </p:spPr>
      </p:pic>
      <p:pic>
        <p:nvPicPr>
          <p:cNvPr id="22" name="6.3">
            <a:hlinkClick r:id="" action="ppaction://media"/>
            <a:extLst>
              <a:ext uri="{FF2B5EF4-FFF2-40B4-BE49-F238E27FC236}">
                <a16:creationId xmlns:a16="http://schemas.microsoft.com/office/drawing/2014/main" id="{33250859-3A02-4B25-8931-4A82B2BF9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164" end="16216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4528" y="3248606"/>
            <a:ext cx="583464" cy="583464"/>
          </a:xfrm>
          <a:prstGeom prst="rect">
            <a:avLst/>
          </a:prstGeom>
        </p:spPr>
      </p:pic>
      <p:pic>
        <p:nvPicPr>
          <p:cNvPr id="23" name="6.3">
            <a:hlinkClick r:id="" action="ppaction://media"/>
            <a:extLst>
              <a:ext uri="{FF2B5EF4-FFF2-40B4-BE49-F238E27FC236}">
                <a16:creationId xmlns:a16="http://schemas.microsoft.com/office/drawing/2014/main" id="{6D8B0A2D-3CE2-4633-BD67-1882044AA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228" end="8724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516" y="6274536"/>
            <a:ext cx="583464" cy="583464"/>
          </a:xfrm>
          <a:prstGeom prst="rect">
            <a:avLst/>
          </a:prstGeom>
        </p:spPr>
      </p:pic>
      <p:pic>
        <p:nvPicPr>
          <p:cNvPr id="24" name="6.3">
            <a:hlinkClick r:id="" action="ppaction://media"/>
            <a:extLst>
              <a:ext uri="{FF2B5EF4-FFF2-40B4-BE49-F238E27FC236}">
                <a16:creationId xmlns:a16="http://schemas.microsoft.com/office/drawing/2014/main" id="{7EF94C38-B7E8-4450-A627-B0BAC24F3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28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5557" y="6332277"/>
            <a:ext cx="583464" cy="583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0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8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2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9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2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3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4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5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6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7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8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9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They 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cook.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620" end="2585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999" y="1555304"/>
            <a:ext cx="1947551" cy="1947551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13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2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3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4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5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6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7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8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9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We 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4437438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speak English.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492" end="8604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242" y="1653365"/>
            <a:ext cx="1727143" cy="1727143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39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1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2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3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4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5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6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7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8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9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She 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swim.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583" end="16028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999" y="1819231"/>
            <a:ext cx="1492005" cy="1492005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49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6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0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1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2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3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4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5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6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7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8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9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10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Myriad Pro" panose="020B0503030403020204" pitchFamily="34" charset="0"/>
              </a:rPr>
              <a:t>START</a:t>
            </a:r>
            <a:endParaRPr lang="en-US" sz="2400" b="1" dirty="0">
              <a:latin typeface="Myriad Pro" panose="020B0503030403020204" pitchFamily="34" charset="0"/>
            </a:endParaRPr>
          </a:p>
        </p:txBody>
      </p:sp>
      <p:pic>
        <p:nvPicPr>
          <p:cNvPr id="16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526" end="23531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061" y="1920880"/>
            <a:ext cx="1413911" cy="14139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read.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2607142" y="1737137"/>
            <a:ext cx="6530477" cy="404081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1624;p34"/>
          <p:cNvSpPr/>
          <p:nvPr/>
        </p:nvSpPr>
        <p:spPr>
          <a:xfrm rot="21207182">
            <a:off x="8540778" y="3821999"/>
            <a:ext cx="1193680" cy="110212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35015" y="2757395"/>
            <a:ext cx="60390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Myriad Pro" panose="020B0503030403020204" pitchFamily="34" charset="0"/>
              </a:rPr>
              <a:t>Task 2 Look and say.</a:t>
            </a:r>
            <a:endParaRPr lang="en-US" sz="4800" b="1" dirty="0">
              <a:solidFill>
                <a:srgbClr val="000000"/>
              </a:solidFill>
            </a:endParaRPr>
          </a:p>
        </p:txBody>
      </p:sp>
      <p:sp>
        <p:nvSpPr>
          <p:cNvPr id="29" name="Google Shape;831;p33"/>
          <p:cNvSpPr/>
          <p:nvPr/>
        </p:nvSpPr>
        <p:spPr>
          <a:xfrm rot="2914819">
            <a:off x="2632835" y="1232281"/>
            <a:ext cx="505203" cy="1548288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99" y="408039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9"/>
          <a:stretch/>
        </p:blipFill>
        <p:spPr>
          <a:xfrm>
            <a:off x="4743565" y="3952094"/>
            <a:ext cx="1012963" cy="9533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85673" y="152340"/>
            <a:ext cx="40586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3 PRACTICE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72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73" y="775028"/>
            <a:ext cx="5948120" cy="3965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2404" y="4796835"/>
            <a:ext cx="29955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1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    He/ read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3841511" y="5622670"/>
            <a:ext cx="3826043" cy="612648"/>
          </a:xfrm>
          <a:prstGeom prst="wedgeRoundRectCallout">
            <a:avLst>
              <a:gd name="adj1" fmla="val -40644"/>
              <a:gd name="adj2" fmla="val 1017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He can read.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9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57" y="718923"/>
            <a:ext cx="5454764" cy="36365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5702" y="4468217"/>
            <a:ext cx="3253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Myriad Pro" panose="020B0503030403020204" pitchFamily="34" charset="0"/>
              </a:rPr>
              <a:t>2</a:t>
            </a:r>
            <a:r>
              <a:rPr lang="en-US" sz="4400" dirty="0">
                <a:latin typeface="Myriad Pro" panose="020B0503030403020204" pitchFamily="34" charset="0"/>
              </a:rPr>
              <a:t>    We/ swim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649665" y="5430164"/>
            <a:ext cx="3826043" cy="612648"/>
          </a:xfrm>
          <a:prstGeom prst="wedgeRoundRectCallout">
            <a:avLst>
              <a:gd name="adj1" fmla="val -40644"/>
              <a:gd name="adj2" fmla="val 1017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We can swim.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69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3" t="18718" r="12036" b="18245"/>
          <a:stretch/>
        </p:blipFill>
        <p:spPr>
          <a:xfrm>
            <a:off x="3170889" y="495855"/>
            <a:ext cx="5580774" cy="33838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1635" y="4034714"/>
            <a:ext cx="6739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3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 My brother/ speak English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024744" y="4959169"/>
            <a:ext cx="7660678" cy="767863"/>
          </a:xfrm>
          <a:prstGeom prst="wedgeRoundRectCallout">
            <a:avLst>
              <a:gd name="adj1" fmla="val -42686"/>
              <a:gd name="adj2" fmla="val 8767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My brother can speak English.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4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49;p31"/>
          <p:cNvSpPr/>
          <p:nvPr/>
        </p:nvSpPr>
        <p:spPr>
          <a:xfrm>
            <a:off x="1298537" y="194347"/>
            <a:ext cx="10319336" cy="6304547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551;p31"/>
          <p:cNvSpPr/>
          <p:nvPr/>
        </p:nvSpPr>
        <p:spPr>
          <a:xfrm>
            <a:off x="1676108" y="553453"/>
            <a:ext cx="9287306" cy="6136105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1570;p31"/>
          <p:cNvGrpSpPr/>
          <p:nvPr/>
        </p:nvGrpSpPr>
        <p:grpSpPr>
          <a:xfrm>
            <a:off x="9696535" y="5776308"/>
            <a:ext cx="1031261" cy="913250"/>
            <a:chOff x="1343200" y="1432100"/>
            <a:chExt cx="1031261" cy="913250"/>
          </a:xfrm>
        </p:grpSpPr>
        <p:sp>
          <p:nvSpPr>
            <p:cNvPr id="28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9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</p:sp>
        <p:sp>
          <p:nvSpPr>
            <p:cNvPr id="30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32" name="Google Shape;1575;p31"/>
          <p:cNvGrpSpPr/>
          <p:nvPr/>
        </p:nvGrpSpPr>
        <p:grpSpPr>
          <a:xfrm>
            <a:off x="10229511" y="5054933"/>
            <a:ext cx="1111474" cy="1244475"/>
            <a:chOff x="1338201" y="32850"/>
            <a:chExt cx="1111474" cy="1244475"/>
          </a:xfrm>
        </p:grpSpPr>
        <p:sp>
          <p:nvSpPr>
            <p:cNvPr id="33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</p:sp>
        <p:sp>
          <p:nvSpPr>
            <p:cNvPr id="34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</p:sp>
        <p:sp>
          <p:nvSpPr>
            <p:cNvPr id="35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6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D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38" name="Google Shape;833;p33"/>
          <p:cNvGrpSpPr/>
          <p:nvPr/>
        </p:nvGrpSpPr>
        <p:grpSpPr>
          <a:xfrm flipH="1">
            <a:off x="2444444" y="422636"/>
            <a:ext cx="595044" cy="714095"/>
            <a:chOff x="2279900" y="1356008"/>
            <a:chExt cx="355973" cy="427192"/>
          </a:xfrm>
        </p:grpSpPr>
        <p:sp>
          <p:nvSpPr>
            <p:cNvPr id="39" name="Google Shape;834;p33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" name="Google Shape;835;p33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41" name="Google Shape;836;p33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837;p33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838;p33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oogle Shape;823;p33"/>
          <p:cNvGrpSpPr/>
          <p:nvPr/>
        </p:nvGrpSpPr>
        <p:grpSpPr>
          <a:xfrm rot="407386">
            <a:off x="9032653" y="292369"/>
            <a:ext cx="2136883" cy="2359412"/>
            <a:chOff x="6838053" y="516383"/>
            <a:chExt cx="1602662" cy="1769559"/>
          </a:xfrm>
        </p:grpSpPr>
        <p:grpSp>
          <p:nvGrpSpPr>
            <p:cNvPr id="45" name="Google Shape;824;p33"/>
            <p:cNvGrpSpPr/>
            <p:nvPr/>
          </p:nvGrpSpPr>
          <p:grpSpPr>
            <a:xfrm>
              <a:off x="6838053" y="645306"/>
              <a:ext cx="1602662" cy="1640636"/>
              <a:chOff x="7066378" y="952231"/>
              <a:chExt cx="1602662" cy="1640636"/>
            </a:xfrm>
          </p:grpSpPr>
          <p:grpSp>
            <p:nvGrpSpPr>
              <p:cNvPr id="47" name="Google Shape;825;p33"/>
              <p:cNvGrpSpPr/>
              <p:nvPr/>
            </p:nvGrpSpPr>
            <p:grpSpPr>
              <a:xfrm rot="475911">
                <a:off x="7066378" y="952231"/>
                <a:ext cx="1602662" cy="1640636"/>
                <a:chOff x="1189525" y="238125"/>
                <a:chExt cx="5228358" cy="5352238"/>
              </a:xfrm>
            </p:grpSpPr>
            <p:sp>
              <p:nvSpPr>
                <p:cNvPr id="49" name="Google Shape;826;p33"/>
                <p:cNvSpPr/>
                <p:nvPr/>
              </p:nvSpPr>
              <p:spPr>
                <a:xfrm>
                  <a:off x="1209583" y="382063"/>
                  <a:ext cx="5208300" cy="520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32" h="208332" extrusionOk="0">
                      <a:moveTo>
                        <a:pt x="208332" y="0"/>
                      </a:moveTo>
                      <a:lnTo>
                        <a:pt x="208332" y="170651"/>
                      </a:lnTo>
                      <a:cubicBezTo>
                        <a:pt x="208332" y="170912"/>
                        <a:pt x="208332" y="171086"/>
                        <a:pt x="208332" y="171260"/>
                      </a:cubicBezTo>
                      <a:cubicBezTo>
                        <a:pt x="208245" y="171695"/>
                        <a:pt x="208158" y="172043"/>
                        <a:pt x="208071" y="172391"/>
                      </a:cubicBezTo>
                      <a:cubicBezTo>
                        <a:pt x="207984" y="172565"/>
                        <a:pt x="207984" y="172740"/>
                        <a:pt x="207897" y="172914"/>
                      </a:cubicBezTo>
                      <a:cubicBezTo>
                        <a:pt x="207897" y="173001"/>
                        <a:pt x="207810" y="173175"/>
                        <a:pt x="207723" y="173349"/>
                      </a:cubicBezTo>
                      <a:cubicBezTo>
                        <a:pt x="207635" y="173523"/>
                        <a:pt x="207548" y="173697"/>
                        <a:pt x="207461" y="173871"/>
                      </a:cubicBezTo>
                      <a:cubicBezTo>
                        <a:pt x="207287" y="174219"/>
                        <a:pt x="207113" y="174480"/>
                        <a:pt x="206852" y="174741"/>
                      </a:cubicBezTo>
                      <a:cubicBezTo>
                        <a:pt x="206765" y="174915"/>
                        <a:pt x="206678" y="175002"/>
                        <a:pt x="206591" y="175176"/>
                      </a:cubicBezTo>
                      <a:cubicBezTo>
                        <a:pt x="206330" y="175350"/>
                        <a:pt x="206156" y="175611"/>
                        <a:pt x="205895" y="175785"/>
                      </a:cubicBezTo>
                      <a:cubicBezTo>
                        <a:pt x="205808" y="175872"/>
                        <a:pt x="205721" y="175959"/>
                        <a:pt x="205547" y="176046"/>
                      </a:cubicBezTo>
                      <a:cubicBezTo>
                        <a:pt x="205460" y="176133"/>
                        <a:pt x="205373" y="176220"/>
                        <a:pt x="205199" y="176307"/>
                      </a:cubicBezTo>
                      <a:lnTo>
                        <a:pt x="204851" y="176569"/>
                      </a:lnTo>
                      <a:cubicBezTo>
                        <a:pt x="204416" y="176743"/>
                        <a:pt x="204068" y="176917"/>
                        <a:pt x="203632" y="177091"/>
                      </a:cubicBezTo>
                      <a:cubicBezTo>
                        <a:pt x="203458" y="177091"/>
                        <a:pt x="203371" y="177178"/>
                        <a:pt x="203197" y="177178"/>
                      </a:cubicBezTo>
                      <a:lnTo>
                        <a:pt x="202849" y="177265"/>
                      </a:lnTo>
                      <a:cubicBezTo>
                        <a:pt x="202675" y="177265"/>
                        <a:pt x="202588" y="177265"/>
                        <a:pt x="202414" y="177265"/>
                      </a:cubicBezTo>
                      <a:cubicBezTo>
                        <a:pt x="202327" y="177265"/>
                        <a:pt x="202240" y="177265"/>
                        <a:pt x="202153" y="177265"/>
                      </a:cubicBezTo>
                      <a:lnTo>
                        <a:pt x="201892" y="177265"/>
                      </a:lnTo>
                      <a:lnTo>
                        <a:pt x="201283" y="177265"/>
                      </a:lnTo>
                      <a:cubicBezTo>
                        <a:pt x="200848" y="177265"/>
                        <a:pt x="200500" y="177178"/>
                        <a:pt x="200065" y="177091"/>
                      </a:cubicBezTo>
                      <a:cubicBezTo>
                        <a:pt x="199978" y="177004"/>
                        <a:pt x="199890" y="177004"/>
                        <a:pt x="199716" y="176917"/>
                      </a:cubicBezTo>
                      <a:cubicBezTo>
                        <a:pt x="194147" y="175089"/>
                        <a:pt x="189187" y="166996"/>
                        <a:pt x="189187" y="166996"/>
                      </a:cubicBezTo>
                      <a:cubicBezTo>
                        <a:pt x="189187" y="166996"/>
                        <a:pt x="120178" y="208332"/>
                        <a:pt x="37594" y="208332"/>
                      </a:cubicBezTo>
                      <a:lnTo>
                        <a:pt x="0" y="2083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E49E"/>
                </a:solidFill>
                <a:ln>
                  <a:noFill/>
                </a:ln>
                <a:effectLst>
                  <a:outerShdw blurRad="100013" dist="19050" dir="5400000" algn="bl" rotWithShape="0">
                    <a:srgbClr val="999999">
                      <a:alpha val="48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27;p33"/>
                <p:cNvSpPr/>
                <p:nvPr/>
              </p:nvSpPr>
              <p:spPr>
                <a:xfrm>
                  <a:off x="6221575" y="4671900"/>
                  <a:ext cx="21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1" extrusionOk="0">
                      <a:moveTo>
                        <a:pt x="871" y="1"/>
                      </a:moveTo>
                      <a:cubicBezTo>
                        <a:pt x="784" y="1"/>
                        <a:pt x="697" y="1"/>
                        <a:pt x="610" y="1"/>
                      </a:cubicBezTo>
                      <a:cubicBezTo>
                        <a:pt x="349" y="1"/>
                        <a:pt x="175" y="1"/>
                        <a:pt x="1" y="1"/>
                      </a:cubicBezTo>
                      <a:lnTo>
                        <a:pt x="610" y="1"/>
                      </a:lnTo>
                      <a:close/>
                    </a:path>
                  </a:pathLst>
                </a:custGeom>
                <a:solidFill>
                  <a:srgbClr val="F0DC7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3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28;p33"/>
                <p:cNvSpPr/>
                <p:nvPr/>
              </p:nvSpPr>
              <p:spPr>
                <a:xfrm>
                  <a:off x="1189525" y="238125"/>
                  <a:ext cx="5208300" cy="96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32" h="38638" extrusionOk="0">
                      <a:moveTo>
                        <a:pt x="0" y="0"/>
                      </a:moveTo>
                      <a:lnTo>
                        <a:pt x="208332" y="0"/>
                      </a:lnTo>
                      <a:lnTo>
                        <a:pt x="208332" y="38638"/>
                      </a:lnTo>
                      <a:lnTo>
                        <a:pt x="0" y="386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E49E"/>
                    </a:gs>
                    <a:gs pos="100000">
                      <a:srgbClr val="DAC489">
                        <a:alpha val="3098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29;p33"/>
                <p:cNvSpPr/>
                <p:nvPr/>
              </p:nvSpPr>
              <p:spPr>
                <a:xfrm>
                  <a:off x="2129350" y="4406475"/>
                  <a:ext cx="4268475" cy="10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739" h="41598" extrusionOk="0">
                      <a:moveTo>
                        <a:pt x="170739" y="3917"/>
                      </a:moveTo>
                      <a:lnTo>
                        <a:pt x="170739" y="8877"/>
                      </a:lnTo>
                      <a:cubicBezTo>
                        <a:pt x="170042" y="20973"/>
                        <a:pt x="153073" y="25760"/>
                        <a:pt x="133928" y="30894"/>
                      </a:cubicBezTo>
                      <a:cubicBezTo>
                        <a:pt x="115392" y="35854"/>
                        <a:pt x="63179" y="41598"/>
                        <a:pt x="44121" y="41598"/>
                      </a:cubicBezTo>
                      <a:lnTo>
                        <a:pt x="1" y="41598"/>
                      </a:lnTo>
                      <a:cubicBezTo>
                        <a:pt x="82585" y="41598"/>
                        <a:pt x="151594" y="1"/>
                        <a:pt x="151594" y="1"/>
                      </a:cubicBezTo>
                      <a:cubicBezTo>
                        <a:pt x="151594" y="1"/>
                        <a:pt x="156554" y="8442"/>
                        <a:pt x="162123" y="10183"/>
                      </a:cubicBezTo>
                      <a:cubicBezTo>
                        <a:pt x="162297" y="10270"/>
                        <a:pt x="162385" y="10270"/>
                        <a:pt x="162472" y="10357"/>
                      </a:cubicBezTo>
                      <a:cubicBezTo>
                        <a:pt x="162733" y="10357"/>
                        <a:pt x="162907" y="10444"/>
                        <a:pt x="163081" y="10444"/>
                      </a:cubicBezTo>
                      <a:cubicBezTo>
                        <a:pt x="163342" y="10531"/>
                        <a:pt x="163516" y="10531"/>
                        <a:pt x="163690" y="10531"/>
                      </a:cubicBezTo>
                      <a:cubicBezTo>
                        <a:pt x="163864" y="10531"/>
                        <a:pt x="164038" y="10531"/>
                        <a:pt x="164212" y="10531"/>
                      </a:cubicBezTo>
                      <a:lnTo>
                        <a:pt x="164560" y="10531"/>
                      </a:lnTo>
                      <a:cubicBezTo>
                        <a:pt x="164647" y="10531"/>
                        <a:pt x="164734" y="10531"/>
                        <a:pt x="164821" y="10531"/>
                      </a:cubicBezTo>
                      <a:cubicBezTo>
                        <a:pt x="164995" y="10531"/>
                        <a:pt x="165082" y="10531"/>
                        <a:pt x="165256" y="10531"/>
                      </a:cubicBezTo>
                      <a:lnTo>
                        <a:pt x="165604" y="10444"/>
                      </a:lnTo>
                      <a:cubicBezTo>
                        <a:pt x="165778" y="10444"/>
                        <a:pt x="165865" y="10444"/>
                        <a:pt x="166039" y="10357"/>
                      </a:cubicBezTo>
                      <a:cubicBezTo>
                        <a:pt x="166475" y="10270"/>
                        <a:pt x="166823" y="10096"/>
                        <a:pt x="167258" y="9835"/>
                      </a:cubicBezTo>
                      <a:cubicBezTo>
                        <a:pt x="167345" y="9747"/>
                        <a:pt x="167519" y="9660"/>
                        <a:pt x="167606" y="9573"/>
                      </a:cubicBezTo>
                      <a:cubicBezTo>
                        <a:pt x="167780" y="9573"/>
                        <a:pt x="167867" y="9486"/>
                        <a:pt x="167954" y="9312"/>
                      </a:cubicBezTo>
                      <a:cubicBezTo>
                        <a:pt x="168128" y="9225"/>
                        <a:pt x="168215" y="9138"/>
                        <a:pt x="168302" y="9051"/>
                      </a:cubicBezTo>
                      <a:cubicBezTo>
                        <a:pt x="168563" y="8877"/>
                        <a:pt x="168737" y="8616"/>
                        <a:pt x="168998" y="8442"/>
                      </a:cubicBezTo>
                      <a:cubicBezTo>
                        <a:pt x="169085" y="8268"/>
                        <a:pt x="169172" y="8181"/>
                        <a:pt x="169259" y="8007"/>
                      </a:cubicBezTo>
                      <a:cubicBezTo>
                        <a:pt x="169520" y="7746"/>
                        <a:pt x="169694" y="7485"/>
                        <a:pt x="169868" y="7137"/>
                      </a:cubicBezTo>
                      <a:cubicBezTo>
                        <a:pt x="169955" y="6963"/>
                        <a:pt x="170042" y="6789"/>
                        <a:pt x="170130" y="6615"/>
                      </a:cubicBezTo>
                      <a:cubicBezTo>
                        <a:pt x="170217" y="6441"/>
                        <a:pt x="170217" y="6267"/>
                        <a:pt x="170304" y="6180"/>
                      </a:cubicBezTo>
                      <a:cubicBezTo>
                        <a:pt x="170391" y="6006"/>
                        <a:pt x="170391" y="5831"/>
                        <a:pt x="170478" y="5657"/>
                      </a:cubicBezTo>
                      <a:cubicBezTo>
                        <a:pt x="170565" y="5309"/>
                        <a:pt x="170652" y="4961"/>
                        <a:pt x="170739" y="4526"/>
                      </a:cubicBezTo>
                      <a:cubicBezTo>
                        <a:pt x="170739" y="4352"/>
                        <a:pt x="170739" y="4178"/>
                        <a:pt x="170739" y="3917"/>
                      </a:cubicBezTo>
                      <a:close/>
                    </a:path>
                  </a:pathLst>
                </a:custGeom>
                <a:solidFill>
                  <a:srgbClr val="FFE49E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783F04">
                      <a:alpha val="3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" name="Google Shape;830;p33"/>
              <p:cNvSpPr/>
              <p:nvPr/>
            </p:nvSpPr>
            <p:spPr>
              <a:xfrm rot="475911">
                <a:off x="7268000" y="2249519"/>
                <a:ext cx="1308427" cy="318779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7D3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46" name="Google Shape;831;p33"/>
            <p:cNvSpPr/>
            <p:nvPr/>
          </p:nvSpPr>
          <p:spPr>
            <a:xfrm rot="5920567">
              <a:off x="7640148" y="284064"/>
              <a:ext cx="295463" cy="760102"/>
            </a:xfrm>
            <a:custGeom>
              <a:avLst/>
              <a:gdLst/>
              <a:ahLst/>
              <a:cxnLst/>
              <a:rect l="l" t="t" r="r" b="b"/>
              <a:pathLst>
                <a:path w="45249" h="87700" extrusionOk="0">
                  <a:moveTo>
                    <a:pt x="676" y="1"/>
                  </a:moveTo>
                  <a:lnTo>
                    <a:pt x="193" y="290"/>
                  </a:lnTo>
                  <a:lnTo>
                    <a:pt x="1" y="387"/>
                  </a:lnTo>
                  <a:lnTo>
                    <a:pt x="3088" y="82489"/>
                  </a:lnTo>
                  <a:lnTo>
                    <a:pt x="3667" y="82972"/>
                  </a:lnTo>
                  <a:lnTo>
                    <a:pt x="4149" y="82586"/>
                  </a:lnTo>
                  <a:lnTo>
                    <a:pt x="4631" y="82296"/>
                  </a:lnTo>
                  <a:lnTo>
                    <a:pt x="5114" y="82682"/>
                  </a:lnTo>
                  <a:lnTo>
                    <a:pt x="5693" y="83165"/>
                  </a:lnTo>
                  <a:lnTo>
                    <a:pt x="6175" y="82875"/>
                  </a:lnTo>
                  <a:lnTo>
                    <a:pt x="6657" y="82489"/>
                  </a:lnTo>
                  <a:lnTo>
                    <a:pt x="7236" y="82972"/>
                  </a:lnTo>
                  <a:lnTo>
                    <a:pt x="7719" y="83358"/>
                  </a:lnTo>
                  <a:lnTo>
                    <a:pt x="8201" y="83068"/>
                  </a:lnTo>
                  <a:lnTo>
                    <a:pt x="8683" y="82779"/>
                  </a:lnTo>
                  <a:lnTo>
                    <a:pt x="9262" y="83165"/>
                  </a:lnTo>
                  <a:lnTo>
                    <a:pt x="9745" y="83647"/>
                  </a:lnTo>
                  <a:lnTo>
                    <a:pt x="10227" y="83358"/>
                  </a:lnTo>
                  <a:lnTo>
                    <a:pt x="10806" y="82972"/>
                  </a:lnTo>
                  <a:lnTo>
                    <a:pt x="11288" y="83454"/>
                  </a:lnTo>
                  <a:lnTo>
                    <a:pt x="11771" y="83840"/>
                  </a:lnTo>
                  <a:lnTo>
                    <a:pt x="11867" y="83840"/>
                  </a:lnTo>
                  <a:lnTo>
                    <a:pt x="12350" y="83550"/>
                  </a:lnTo>
                  <a:lnTo>
                    <a:pt x="12832" y="83261"/>
                  </a:lnTo>
                  <a:lnTo>
                    <a:pt x="13314" y="83647"/>
                  </a:lnTo>
                  <a:lnTo>
                    <a:pt x="13797" y="84129"/>
                  </a:lnTo>
                  <a:lnTo>
                    <a:pt x="13893" y="84129"/>
                  </a:lnTo>
                  <a:lnTo>
                    <a:pt x="14376" y="83743"/>
                  </a:lnTo>
                  <a:lnTo>
                    <a:pt x="14858" y="83454"/>
                  </a:lnTo>
                  <a:lnTo>
                    <a:pt x="15340" y="83936"/>
                  </a:lnTo>
                  <a:lnTo>
                    <a:pt x="15919" y="84322"/>
                  </a:lnTo>
                  <a:lnTo>
                    <a:pt x="16402" y="84033"/>
                  </a:lnTo>
                  <a:lnTo>
                    <a:pt x="16884" y="83743"/>
                  </a:lnTo>
                  <a:lnTo>
                    <a:pt x="17366" y="84129"/>
                  </a:lnTo>
                  <a:lnTo>
                    <a:pt x="17945" y="84612"/>
                  </a:lnTo>
                  <a:lnTo>
                    <a:pt x="18428" y="84226"/>
                  </a:lnTo>
                  <a:lnTo>
                    <a:pt x="18910" y="83936"/>
                  </a:lnTo>
                  <a:lnTo>
                    <a:pt x="19392" y="84322"/>
                  </a:lnTo>
                  <a:lnTo>
                    <a:pt x="19971" y="84805"/>
                  </a:lnTo>
                  <a:lnTo>
                    <a:pt x="20454" y="84515"/>
                  </a:lnTo>
                  <a:lnTo>
                    <a:pt x="20936" y="84226"/>
                  </a:lnTo>
                  <a:lnTo>
                    <a:pt x="21515" y="84612"/>
                  </a:lnTo>
                  <a:lnTo>
                    <a:pt x="21997" y="85094"/>
                  </a:lnTo>
                  <a:lnTo>
                    <a:pt x="22480" y="84708"/>
                  </a:lnTo>
                  <a:lnTo>
                    <a:pt x="22962" y="84419"/>
                  </a:lnTo>
                  <a:lnTo>
                    <a:pt x="23541" y="84901"/>
                  </a:lnTo>
                  <a:lnTo>
                    <a:pt x="24023" y="85287"/>
                  </a:lnTo>
                  <a:lnTo>
                    <a:pt x="24120" y="85287"/>
                  </a:lnTo>
                  <a:lnTo>
                    <a:pt x="24602" y="84998"/>
                  </a:lnTo>
                  <a:lnTo>
                    <a:pt x="25085" y="84612"/>
                  </a:lnTo>
                  <a:lnTo>
                    <a:pt x="25567" y="85094"/>
                  </a:lnTo>
                  <a:lnTo>
                    <a:pt x="26049" y="85576"/>
                  </a:lnTo>
                  <a:lnTo>
                    <a:pt x="26146" y="85576"/>
                  </a:lnTo>
                  <a:lnTo>
                    <a:pt x="26628" y="85191"/>
                  </a:lnTo>
                  <a:lnTo>
                    <a:pt x="27111" y="84901"/>
                  </a:lnTo>
                  <a:lnTo>
                    <a:pt x="27593" y="85287"/>
                  </a:lnTo>
                  <a:lnTo>
                    <a:pt x="28075" y="85769"/>
                  </a:lnTo>
                  <a:lnTo>
                    <a:pt x="28172" y="85769"/>
                  </a:lnTo>
                  <a:lnTo>
                    <a:pt x="28654" y="85480"/>
                  </a:lnTo>
                  <a:lnTo>
                    <a:pt x="29137" y="85094"/>
                  </a:lnTo>
                  <a:lnTo>
                    <a:pt x="29619" y="85576"/>
                  </a:lnTo>
                  <a:lnTo>
                    <a:pt x="30198" y="85962"/>
                  </a:lnTo>
                  <a:lnTo>
                    <a:pt x="30680" y="85673"/>
                  </a:lnTo>
                  <a:lnTo>
                    <a:pt x="31163" y="85384"/>
                  </a:lnTo>
                  <a:lnTo>
                    <a:pt x="31645" y="85769"/>
                  </a:lnTo>
                  <a:lnTo>
                    <a:pt x="32224" y="86252"/>
                  </a:lnTo>
                  <a:lnTo>
                    <a:pt x="32706" y="85962"/>
                  </a:lnTo>
                  <a:lnTo>
                    <a:pt x="33189" y="85576"/>
                  </a:lnTo>
                  <a:lnTo>
                    <a:pt x="33768" y="86059"/>
                  </a:lnTo>
                  <a:lnTo>
                    <a:pt x="34250" y="86445"/>
                  </a:lnTo>
                  <a:lnTo>
                    <a:pt x="34732" y="86155"/>
                  </a:lnTo>
                  <a:lnTo>
                    <a:pt x="35215" y="85866"/>
                  </a:lnTo>
                  <a:lnTo>
                    <a:pt x="35794" y="86252"/>
                  </a:lnTo>
                  <a:lnTo>
                    <a:pt x="36276" y="86734"/>
                  </a:lnTo>
                  <a:lnTo>
                    <a:pt x="36855" y="86445"/>
                  </a:lnTo>
                  <a:lnTo>
                    <a:pt x="37337" y="86059"/>
                  </a:lnTo>
                  <a:lnTo>
                    <a:pt x="37820" y="86541"/>
                  </a:lnTo>
                  <a:lnTo>
                    <a:pt x="38302" y="86927"/>
                  </a:lnTo>
                  <a:lnTo>
                    <a:pt x="38398" y="86927"/>
                  </a:lnTo>
                  <a:lnTo>
                    <a:pt x="38881" y="86638"/>
                  </a:lnTo>
                  <a:lnTo>
                    <a:pt x="39363" y="86348"/>
                  </a:lnTo>
                  <a:lnTo>
                    <a:pt x="39846" y="86734"/>
                  </a:lnTo>
                  <a:lnTo>
                    <a:pt x="40328" y="87217"/>
                  </a:lnTo>
                  <a:lnTo>
                    <a:pt x="40424" y="87217"/>
                  </a:lnTo>
                  <a:lnTo>
                    <a:pt x="40907" y="86831"/>
                  </a:lnTo>
                  <a:lnTo>
                    <a:pt x="41389" y="86541"/>
                  </a:lnTo>
                  <a:lnTo>
                    <a:pt x="41872" y="87024"/>
                  </a:lnTo>
                  <a:lnTo>
                    <a:pt x="42450" y="87410"/>
                  </a:lnTo>
                  <a:lnTo>
                    <a:pt x="42933" y="87120"/>
                  </a:lnTo>
                  <a:lnTo>
                    <a:pt x="43415" y="86734"/>
                  </a:lnTo>
                  <a:lnTo>
                    <a:pt x="43898" y="87217"/>
                  </a:lnTo>
                  <a:lnTo>
                    <a:pt x="44477" y="87603"/>
                  </a:lnTo>
                  <a:lnTo>
                    <a:pt x="44477" y="87699"/>
                  </a:lnTo>
                  <a:lnTo>
                    <a:pt x="44959" y="87313"/>
                  </a:lnTo>
                  <a:lnTo>
                    <a:pt x="45248" y="87120"/>
                  </a:lnTo>
                  <a:lnTo>
                    <a:pt x="42258" y="5403"/>
                  </a:lnTo>
                  <a:lnTo>
                    <a:pt x="41968" y="5210"/>
                  </a:lnTo>
                  <a:lnTo>
                    <a:pt x="41486" y="4728"/>
                  </a:lnTo>
                  <a:lnTo>
                    <a:pt x="41003" y="5017"/>
                  </a:lnTo>
                  <a:lnTo>
                    <a:pt x="40521" y="5403"/>
                  </a:lnTo>
                  <a:lnTo>
                    <a:pt x="39942" y="4921"/>
                  </a:lnTo>
                  <a:lnTo>
                    <a:pt x="39460" y="4535"/>
                  </a:lnTo>
                  <a:lnTo>
                    <a:pt x="38977" y="4824"/>
                  </a:lnTo>
                  <a:lnTo>
                    <a:pt x="38398" y="5114"/>
                  </a:lnTo>
                  <a:lnTo>
                    <a:pt x="37916" y="4728"/>
                  </a:lnTo>
                  <a:lnTo>
                    <a:pt x="37434" y="4246"/>
                  </a:lnTo>
                  <a:lnTo>
                    <a:pt x="37337" y="4246"/>
                  </a:lnTo>
                  <a:lnTo>
                    <a:pt x="36855" y="4632"/>
                  </a:lnTo>
                  <a:lnTo>
                    <a:pt x="36372" y="4921"/>
                  </a:lnTo>
                  <a:lnTo>
                    <a:pt x="35890" y="4439"/>
                  </a:lnTo>
                  <a:lnTo>
                    <a:pt x="35408" y="4053"/>
                  </a:lnTo>
                  <a:lnTo>
                    <a:pt x="35311" y="4053"/>
                  </a:lnTo>
                  <a:lnTo>
                    <a:pt x="34829" y="4342"/>
                  </a:lnTo>
                  <a:lnTo>
                    <a:pt x="34346" y="4632"/>
                  </a:lnTo>
                  <a:lnTo>
                    <a:pt x="33864" y="4246"/>
                  </a:lnTo>
                  <a:lnTo>
                    <a:pt x="33382" y="3763"/>
                  </a:lnTo>
                  <a:lnTo>
                    <a:pt x="33285" y="3763"/>
                  </a:lnTo>
                  <a:lnTo>
                    <a:pt x="32803" y="4149"/>
                  </a:lnTo>
                  <a:lnTo>
                    <a:pt x="32320" y="4439"/>
                  </a:lnTo>
                  <a:lnTo>
                    <a:pt x="31838" y="3956"/>
                  </a:lnTo>
                  <a:lnTo>
                    <a:pt x="31259" y="3570"/>
                  </a:lnTo>
                  <a:lnTo>
                    <a:pt x="30777" y="3860"/>
                  </a:lnTo>
                  <a:lnTo>
                    <a:pt x="30294" y="4149"/>
                  </a:lnTo>
                  <a:lnTo>
                    <a:pt x="29812" y="3763"/>
                  </a:lnTo>
                  <a:lnTo>
                    <a:pt x="29233" y="3281"/>
                  </a:lnTo>
                  <a:lnTo>
                    <a:pt x="28751" y="3667"/>
                  </a:lnTo>
                  <a:lnTo>
                    <a:pt x="28268" y="3956"/>
                  </a:lnTo>
                  <a:lnTo>
                    <a:pt x="27689" y="3474"/>
                  </a:lnTo>
                  <a:lnTo>
                    <a:pt x="27207" y="3088"/>
                  </a:lnTo>
                  <a:lnTo>
                    <a:pt x="26725" y="3377"/>
                  </a:lnTo>
                  <a:lnTo>
                    <a:pt x="26242" y="3763"/>
                  </a:lnTo>
                  <a:lnTo>
                    <a:pt x="25663" y="3281"/>
                  </a:lnTo>
                  <a:lnTo>
                    <a:pt x="25181" y="2895"/>
                  </a:lnTo>
                  <a:lnTo>
                    <a:pt x="25085" y="2798"/>
                  </a:lnTo>
                  <a:lnTo>
                    <a:pt x="24602" y="3184"/>
                  </a:lnTo>
                  <a:lnTo>
                    <a:pt x="24120" y="3474"/>
                  </a:lnTo>
                  <a:lnTo>
                    <a:pt x="23637" y="3088"/>
                  </a:lnTo>
                  <a:lnTo>
                    <a:pt x="23155" y="2605"/>
                  </a:lnTo>
                  <a:lnTo>
                    <a:pt x="23059" y="2605"/>
                  </a:lnTo>
                  <a:lnTo>
                    <a:pt x="22576" y="2895"/>
                  </a:lnTo>
                  <a:lnTo>
                    <a:pt x="22094" y="3281"/>
                  </a:lnTo>
                  <a:lnTo>
                    <a:pt x="21611" y="2798"/>
                  </a:lnTo>
                  <a:lnTo>
                    <a:pt x="21129" y="2413"/>
                  </a:lnTo>
                  <a:lnTo>
                    <a:pt x="21033" y="2413"/>
                  </a:lnTo>
                  <a:lnTo>
                    <a:pt x="20550" y="2702"/>
                  </a:lnTo>
                  <a:lnTo>
                    <a:pt x="20068" y="2991"/>
                  </a:lnTo>
                  <a:lnTo>
                    <a:pt x="19585" y="2605"/>
                  </a:lnTo>
                  <a:lnTo>
                    <a:pt x="19007" y="2123"/>
                  </a:lnTo>
                  <a:lnTo>
                    <a:pt x="18524" y="2413"/>
                  </a:lnTo>
                  <a:lnTo>
                    <a:pt x="18042" y="2798"/>
                  </a:lnTo>
                  <a:lnTo>
                    <a:pt x="17559" y="2316"/>
                  </a:lnTo>
                  <a:lnTo>
                    <a:pt x="16981" y="1930"/>
                  </a:lnTo>
                  <a:lnTo>
                    <a:pt x="16498" y="2220"/>
                  </a:lnTo>
                  <a:lnTo>
                    <a:pt x="16016" y="2509"/>
                  </a:lnTo>
                  <a:lnTo>
                    <a:pt x="15437" y="2123"/>
                  </a:lnTo>
                  <a:lnTo>
                    <a:pt x="14955" y="1641"/>
                  </a:lnTo>
                  <a:lnTo>
                    <a:pt x="14472" y="2027"/>
                  </a:lnTo>
                  <a:lnTo>
                    <a:pt x="13990" y="2316"/>
                  </a:lnTo>
                  <a:lnTo>
                    <a:pt x="13411" y="1834"/>
                  </a:lnTo>
                  <a:lnTo>
                    <a:pt x="12928" y="1448"/>
                  </a:lnTo>
                  <a:lnTo>
                    <a:pt x="12350" y="1737"/>
                  </a:lnTo>
                  <a:lnTo>
                    <a:pt x="11867" y="2027"/>
                  </a:lnTo>
                  <a:lnTo>
                    <a:pt x="11385" y="1641"/>
                  </a:lnTo>
                  <a:lnTo>
                    <a:pt x="10902" y="1158"/>
                  </a:lnTo>
                  <a:lnTo>
                    <a:pt x="10806" y="1158"/>
                  </a:lnTo>
                  <a:lnTo>
                    <a:pt x="10324" y="1448"/>
                  </a:lnTo>
                  <a:lnTo>
                    <a:pt x="9841" y="1834"/>
                  </a:lnTo>
                  <a:lnTo>
                    <a:pt x="9359" y="1351"/>
                  </a:lnTo>
                  <a:lnTo>
                    <a:pt x="8876" y="965"/>
                  </a:lnTo>
                  <a:lnTo>
                    <a:pt x="8780" y="965"/>
                  </a:lnTo>
                  <a:lnTo>
                    <a:pt x="8298" y="1255"/>
                  </a:lnTo>
                  <a:lnTo>
                    <a:pt x="7815" y="1544"/>
                  </a:lnTo>
                  <a:lnTo>
                    <a:pt x="7333" y="1158"/>
                  </a:lnTo>
                  <a:lnTo>
                    <a:pt x="6754" y="676"/>
                  </a:lnTo>
                  <a:lnTo>
                    <a:pt x="6272" y="1062"/>
                  </a:lnTo>
                  <a:lnTo>
                    <a:pt x="5789" y="1351"/>
                  </a:lnTo>
                  <a:lnTo>
                    <a:pt x="5307" y="869"/>
                  </a:lnTo>
                  <a:lnTo>
                    <a:pt x="4728" y="483"/>
                  </a:lnTo>
                  <a:lnTo>
                    <a:pt x="4246" y="772"/>
                  </a:lnTo>
                  <a:lnTo>
                    <a:pt x="3763" y="1158"/>
                  </a:lnTo>
                  <a:lnTo>
                    <a:pt x="3184" y="676"/>
                  </a:lnTo>
                  <a:lnTo>
                    <a:pt x="2702" y="290"/>
                  </a:lnTo>
                  <a:lnTo>
                    <a:pt x="2702" y="194"/>
                  </a:lnTo>
                  <a:lnTo>
                    <a:pt x="2220" y="579"/>
                  </a:lnTo>
                  <a:lnTo>
                    <a:pt x="1737" y="869"/>
                  </a:lnTo>
                  <a:lnTo>
                    <a:pt x="1158" y="483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FFFFFF">
                <a:alpha val="6927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53" name="Google Shape;1466;p31"/>
          <p:cNvSpPr/>
          <p:nvPr/>
        </p:nvSpPr>
        <p:spPr>
          <a:xfrm>
            <a:off x="659975" y="580363"/>
            <a:ext cx="443997" cy="38819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590;p31"/>
          <p:cNvSpPr/>
          <p:nvPr/>
        </p:nvSpPr>
        <p:spPr>
          <a:xfrm>
            <a:off x="434426" y="1054095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466;p31"/>
          <p:cNvSpPr/>
          <p:nvPr/>
        </p:nvSpPr>
        <p:spPr>
          <a:xfrm>
            <a:off x="11782224" y="4200326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590;p31"/>
          <p:cNvSpPr/>
          <p:nvPr/>
        </p:nvSpPr>
        <p:spPr>
          <a:xfrm>
            <a:off x="11556675" y="467406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590;p31"/>
          <p:cNvSpPr/>
          <p:nvPr/>
        </p:nvSpPr>
        <p:spPr>
          <a:xfrm>
            <a:off x="603877" y="4753750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466;p31"/>
          <p:cNvSpPr/>
          <p:nvPr/>
        </p:nvSpPr>
        <p:spPr>
          <a:xfrm>
            <a:off x="117507" y="5165660"/>
            <a:ext cx="443997" cy="38819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466;p31"/>
          <p:cNvSpPr/>
          <p:nvPr/>
        </p:nvSpPr>
        <p:spPr>
          <a:xfrm>
            <a:off x="11378108" y="164284"/>
            <a:ext cx="513990" cy="418073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2510">
            <a:off x="9268415" y="1180899"/>
            <a:ext cx="1704537" cy="817293"/>
          </a:xfrm>
          <a:prstGeom prst="rect">
            <a:avLst/>
          </a:prstGeom>
        </p:spPr>
      </p:pic>
      <p:sp>
        <p:nvSpPr>
          <p:cNvPr id="61" name="Google Shape;1590;p31"/>
          <p:cNvSpPr/>
          <p:nvPr/>
        </p:nvSpPr>
        <p:spPr>
          <a:xfrm>
            <a:off x="964119" y="5678850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590;p31"/>
          <p:cNvSpPr/>
          <p:nvPr/>
        </p:nvSpPr>
        <p:spPr>
          <a:xfrm>
            <a:off x="11778803" y="2601620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1441;p31"/>
          <p:cNvGrpSpPr/>
          <p:nvPr/>
        </p:nvGrpSpPr>
        <p:grpSpPr>
          <a:xfrm rot="1588830">
            <a:off x="603176" y="2383204"/>
            <a:ext cx="516983" cy="1275570"/>
            <a:chOff x="2266600" y="1348075"/>
            <a:chExt cx="516975" cy="1275550"/>
          </a:xfrm>
        </p:grpSpPr>
        <p:sp>
          <p:nvSpPr>
            <p:cNvPr id="75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rgbClr val="FFD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80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81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2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rgbClr val="F44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3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4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rgbClr val="F44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Title 1"/>
          <p:cNvSpPr txBox="1">
            <a:spLocks/>
          </p:cNvSpPr>
          <p:nvPr/>
        </p:nvSpPr>
        <p:spPr>
          <a:xfrm>
            <a:off x="3250830" y="2082638"/>
            <a:ext cx="592040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kern="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kern="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kern="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86" name="Google Shape;792;p29"/>
          <p:cNvSpPr txBox="1">
            <a:spLocks/>
          </p:cNvSpPr>
          <p:nvPr/>
        </p:nvSpPr>
        <p:spPr>
          <a:xfrm>
            <a:off x="3719189" y="4538085"/>
            <a:ext cx="5068357" cy="2953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tx1">
                    <a:lumMod val="75000"/>
                  </a:schemeClr>
                </a:solidFill>
                <a:latin typeface="Myriad Pro" panose="020B0503030403020204" pitchFamily="34" charset="0"/>
              </a:rPr>
              <a:t>Lesson 1 – Task 4, 5,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376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9453" y="433135"/>
            <a:ext cx="5787189" cy="37658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t="18249" r="14097" b="18479"/>
          <a:stretch/>
        </p:blipFill>
        <p:spPr>
          <a:xfrm>
            <a:off x="2983831" y="552751"/>
            <a:ext cx="5498429" cy="3186674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45425" y="4317242"/>
            <a:ext cx="9430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4   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My grandpa and grandma/ cook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382693" y="5204902"/>
            <a:ext cx="9609772" cy="798856"/>
          </a:xfrm>
          <a:prstGeom prst="wedgeRoundRectCallout">
            <a:avLst>
              <a:gd name="adj1" fmla="val -39838"/>
              <a:gd name="adj2" fmla="val 972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My grandpa and grandma can cook.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55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18952" r="23303" b="16604"/>
          <a:stretch/>
        </p:blipFill>
        <p:spPr>
          <a:xfrm>
            <a:off x="2873906" y="426111"/>
            <a:ext cx="6356086" cy="3640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4993" y="4066672"/>
            <a:ext cx="2781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5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 He/ write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4047933" y="4992523"/>
            <a:ext cx="3826043" cy="612648"/>
          </a:xfrm>
          <a:prstGeom prst="wedgeRoundRectCallout">
            <a:avLst>
              <a:gd name="adj1" fmla="val -40644"/>
              <a:gd name="adj2" fmla="val 1017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He can write.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3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3" y="604252"/>
            <a:ext cx="3339548" cy="2226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96" y="604251"/>
            <a:ext cx="3339548" cy="2226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3" t="18718" r="12036" b="18245"/>
          <a:stretch/>
        </p:blipFill>
        <p:spPr>
          <a:xfrm>
            <a:off x="8096535" y="624130"/>
            <a:ext cx="3606246" cy="2186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t="18249" r="14097" b="18479"/>
          <a:stretch/>
        </p:blipFill>
        <p:spPr>
          <a:xfrm>
            <a:off x="1429405" y="3470978"/>
            <a:ext cx="3941492" cy="222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18952" r="23303" b="16604"/>
          <a:stretch/>
        </p:blipFill>
        <p:spPr>
          <a:xfrm>
            <a:off x="6821105" y="3926257"/>
            <a:ext cx="3887031" cy="222636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04523" y="2939130"/>
            <a:ext cx="3339547" cy="4456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1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He can read.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13496" y="2870563"/>
            <a:ext cx="3339548" cy="5143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2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We can swim.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96535" y="2864093"/>
            <a:ext cx="3656949" cy="968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3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My brother can speak English.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64104" y="5799433"/>
            <a:ext cx="4399277" cy="968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4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My grandpa and grandma can 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cook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21105" y="6222454"/>
            <a:ext cx="3887031" cy="545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5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He can write.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-96990"/>
            <a:ext cx="2907705" cy="6469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Look and say.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042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2607142" y="1737137"/>
            <a:ext cx="6530477" cy="404081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1624;p34"/>
          <p:cNvSpPr/>
          <p:nvPr/>
        </p:nvSpPr>
        <p:spPr>
          <a:xfrm rot="21207182">
            <a:off x="8540778" y="3821999"/>
            <a:ext cx="1193680" cy="110212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95634" y="2816703"/>
            <a:ext cx="51217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Myriad Pro" panose="020B0503030403020204" pitchFamily="34" charset="0"/>
              </a:rPr>
              <a:t>Task 6 Let’s talk.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29" name="Google Shape;831;p33"/>
          <p:cNvSpPr/>
          <p:nvPr/>
        </p:nvSpPr>
        <p:spPr>
          <a:xfrm rot="2914819">
            <a:off x="2632835" y="1232281"/>
            <a:ext cx="505203" cy="1548288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59" y="3960799"/>
            <a:ext cx="858799" cy="85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85673" y="152340"/>
            <a:ext cx="54710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4 PRODUCTION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46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20626244">
            <a:off x="78387" y="256995"/>
            <a:ext cx="2130790" cy="1516919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 rot="20538971">
            <a:off x="49170" y="368371"/>
            <a:ext cx="21288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Myriad Pro" panose="020B0503030403020204" pitchFamily="34" charset="0"/>
              </a:rPr>
              <a:t>Make a mind map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258185" y="302676"/>
            <a:ext cx="1008586" cy="689076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8540" y="1166778"/>
            <a:ext cx="6822898" cy="57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3686637" y="3064199"/>
            <a:ext cx="2295141" cy="1640502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1974" y="1298772"/>
            <a:ext cx="649705" cy="643775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2362" y="4089426"/>
            <a:ext cx="542909" cy="534272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3704" y="4305526"/>
            <a:ext cx="415070" cy="4084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773968" y="3390096"/>
            <a:ext cx="21355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10003632" y="2156449"/>
            <a:ext cx="1567363" cy="1929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8391946" y="1550624"/>
            <a:ext cx="1580919" cy="160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635968" y="1274875"/>
            <a:ext cx="2248826" cy="1937970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927;p95"/>
          <p:cNvSpPr/>
          <p:nvPr/>
        </p:nvSpPr>
        <p:spPr>
          <a:xfrm>
            <a:off x="1635756" y="4693587"/>
            <a:ext cx="3092115" cy="2068383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927;p95"/>
          <p:cNvSpPr/>
          <p:nvPr/>
        </p:nvSpPr>
        <p:spPr>
          <a:xfrm rot="5400000">
            <a:off x="5489279" y="1682875"/>
            <a:ext cx="3092115" cy="2068383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927;p95"/>
          <p:cNvSpPr/>
          <p:nvPr/>
        </p:nvSpPr>
        <p:spPr>
          <a:xfrm>
            <a:off x="5993103" y="4824000"/>
            <a:ext cx="2248826" cy="1937970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8681" y="5766258"/>
            <a:ext cx="981231" cy="972275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3487599" y="2742121"/>
            <a:ext cx="505326" cy="721894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795908" y="3809091"/>
            <a:ext cx="1239253" cy="1094942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546773" y="2330693"/>
            <a:ext cx="445169" cy="1034716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579207" y="4411081"/>
            <a:ext cx="763109" cy="79188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8500156" y="3497901"/>
            <a:ext cx="1413020" cy="1506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10045795" y="4387046"/>
            <a:ext cx="1531558" cy="1435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5523" y="4168012"/>
            <a:ext cx="649705" cy="643775"/>
          </a:xfrm>
          <a:prstGeom prst="rect">
            <a:avLst/>
          </a:prstGeom>
        </p:spPr>
      </p:pic>
      <p:pic>
        <p:nvPicPr>
          <p:cNvPr id="38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61672">
            <a:off x="4058973" y="2097285"/>
            <a:ext cx="542909" cy="53427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0501" y="4585437"/>
            <a:ext cx="2523503" cy="2523503"/>
          </a:xfrm>
          <a:prstGeom prst="rect">
            <a:avLst/>
          </a:prstGeom>
        </p:spPr>
      </p:pic>
      <p:sp>
        <p:nvSpPr>
          <p:cNvPr id="43" name="Cloud 42"/>
          <p:cNvSpPr/>
          <p:nvPr/>
        </p:nvSpPr>
        <p:spPr>
          <a:xfrm rot="669670">
            <a:off x="8394405" y="2496999"/>
            <a:ext cx="3582948" cy="1914499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Myriad Pro" panose="020B0503030403020204" pitchFamily="34" charset="0"/>
              </a:rPr>
              <a:t>Let’s talk</a:t>
            </a:r>
            <a:endParaRPr lang="en-US" sz="4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472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81 -0.18681 L -0.23581 -0.18658 C -0.23972 -0.18102 -0.24388 -0.17547 -0.24779 -0.16945 C -0.25664 -0.15556 -0.25078 -0.15996 -0.25755 -0.15602 C -0.25821 -0.15324 -0.25886 -0.1507 -0.25964 -0.14815 C -0.26068 -0.14537 -0.26211 -0.14329 -0.26289 -0.14051 C -0.26406 -0.13704 -0.26472 -0.12778 -0.26511 -0.125 C -0.26914 -0.09375 -0.2655 -0.12686 -0.2694 -0.08843 C -0.26875 -0.08125 -0.26862 -0.07385 -0.26732 -0.06713 C -0.26641 -0.06274 -0.26446 -0.05926 -0.26289 -0.05556 C -0.25886 -0.04468 -0.26289 -0.05394 -0.25534 -0.0419 C -0.25339 -0.03889 -0.25169 -0.03542 -0.24987 -0.03241 C -0.24922 -0.03102 -0.24857 -0.0294 -0.24779 -0.02848 L -0.24128 -0.02061 C -0.2405 -0.01875 -0.23998 -0.01644 -0.23906 -0.01482 C -0.23815 -0.0132 -0.23698 -0.01204 -0.23581 -0.01111 C -0.22904 -0.0051 -0.2224 0.00254 -0.21511 0.00625 C -0.20899 0.00949 -0.20287 0.01319 -0.19675 0.01597 C -0.19414 0.01713 -0.19167 0.01713 -0.18906 0.01782 C -0.16888 0.02361 -0.18321 0.02014 -0.16732 0.02384 C -0.15573 0.02245 -0.14401 0.02338 -0.13255 0.0199 C -0.13099 0.01944 -0.13125 0.01458 -0.13047 0.01203 C -0.12982 0.01018 -0.12904 0.00833 -0.12826 0.00625 C -0.12591 0.00069 -0.12474 -0.00139 -0.12279 -0.00718 C -0.11537 -0.0294 -0.12123 -0.01343 -0.11628 -0.02639 C -0.1138 -0.03959 -0.11706 -0.02361 -0.11198 -0.0419 C -0.11042 -0.04769 -0.10912 -0.05348 -0.10755 -0.05926 C -0.10729 -0.0625 -0.10677 -0.06574 -0.10651 -0.06899 C -0.10456 -0.09422 -0.10482 -0.10903 -0.10651 -0.13866 C -0.10664 -0.14074 -0.10768 -0.14283 -0.10873 -0.14445 C -0.11055 -0.14699 -0.11406 -0.14885 -0.11628 -0.15024 C -0.12279 -0.16158 -0.11276 -0.14514 -0.12279 -0.15602 C -0.13555 -0.16968 -0.12396 -0.1632 -0.13373 -0.1676 C -0.13724 -0.17084 -0.14076 -0.17454 -0.14453 -0.17709 C -0.14623 -0.17848 -0.14831 -0.17778 -0.15 -0.17917 C -0.15235 -0.18102 -0.1543 -0.18426 -0.15651 -0.18681 C -0.15834 -0.18889 -0.15977 -0.19236 -0.16198 -0.1926 C -0.17748 -0.19445 -0.1931 -0.1926 -0.2086 -0.1926 L -0.2086 -0.19236 L -0.2086 -0.1926 " pathEditMode="relative" rAng="0" ptsTypes="AAAAAAAAAAAAAAAAAAAAAAAAAAAAAAAAAAAAAAAA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53099 -0.0162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49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30547 -0.05532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3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49779 0.2178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9675 0.0865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54837" y="139383"/>
            <a:ext cx="53559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5 ASSESSMENT</a:t>
            </a:r>
            <a:endParaRPr lang="en-US" sz="60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0652" y="1479884"/>
            <a:ext cx="5802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Choose the correct answer: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2284" y="2126215"/>
            <a:ext cx="954569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latin typeface="Myriad Pro" panose="020B0503030403020204" pitchFamily="34" charset="0"/>
              </a:rPr>
              <a:t>can/ write/ I/.</a:t>
            </a:r>
          </a:p>
          <a:p>
            <a:r>
              <a:rPr lang="en-US" sz="3600" dirty="0">
                <a:latin typeface="Myriad Pro" panose="020B0503030403020204" pitchFamily="34" charset="0"/>
              </a:rPr>
              <a:t>       A. I write can.                      B. I can write.</a:t>
            </a:r>
          </a:p>
          <a:p>
            <a:pPr marL="742950" indent="-742950">
              <a:buAutoNum type="arabicPeriod" startAt="2"/>
            </a:pPr>
            <a:r>
              <a:rPr lang="en-US" sz="3600" dirty="0">
                <a:latin typeface="Myriad Pro" panose="020B0503030403020204" pitchFamily="34" charset="0"/>
              </a:rPr>
              <a:t>swim/ he/ can/. </a:t>
            </a:r>
          </a:p>
          <a:p>
            <a:r>
              <a:rPr lang="en-US" sz="3600" dirty="0">
                <a:latin typeface="Myriad Pro" panose="020B0503030403020204" pitchFamily="34" charset="0"/>
              </a:rPr>
              <a:t>       A. He can swim.                 B. Swim can he.</a:t>
            </a:r>
          </a:p>
          <a:p>
            <a:pPr marL="742950" indent="-742950">
              <a:buAutoNum type="arabicPeriod" startAt="3"/>
            </a:pPr>
            <a:r>
              <a:rPr lang="en-US" sz="3600" dirty="0">
                <a:latin typeface="Myriad Pro" panose="020B0503030403020204" pitchFamily="34" charset="0"/>
              </a:rPr>
              <a:t>sister/ cook/ can/ My/.</a:t>
            </a:r>
          </a:p>
          <a:p>
            <a:r>
              <a:rPr lang="en-US" sz="3600" dirty="0">
                <a:latin typeface="Myriad Pro" panose="020B0503030403020204" pitchFamily="34" charset="0"/>
              </a:rPr>
              <a:t>       A. Can my sister cook.     B. My sister can cook.</a:t>
            </a:r>
          </a:p>
        </p:txBody>
      </p:sp>
      <p:sp>
        <p:nvSpPr>
          <p:cNvPr id="12" name="Oval 11"/>
          <p:cNvSpPr/>
          <p:nvPr/>
        </p:nvSpPr>
        <p:spPr>
          <a:xfrm>
            <a:off x="7984439" y="2737766"/>
            <a:ext cx="481264" cy="517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26760" y="3834375"/>
            <a:ext cx="481264" cy="517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80542" y="4909273"/>
            <a:ext cx="481264" cy="517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0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699057" y="3821775"/>
            <a:ext cx="5523601" cy="28623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566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14463" y="148259"/>
            <a:ext cx="5051757" cy="1114318"/>
            <a:chOff x="3214463" y="148259"/>
            <a:chExt cx="5051757" cy="1114318"/>
          </a:xfrm>
        </p:grpSpPr>
        <p:sp>
          <p:nvSpPr>
            <p:cNvPr id="28" name="Google Shape;2837;p71"/>
            <p:cNvSpPr/>
            <p:nvPr/>
          </p:nvSpPr>
          <p:spPr>
            <a:xfrm>
              <a:off x="3214463" y="172321"/>
              <a:ext cx="5051757" cy="1090256"/>
            </a:xfrm>
            <a:custGeom>
              <a:avLst/>
              <a:gdLst/>
              <a:ahLst/>
              <a:cxnLst/>
              <a:rect l="l" t="t" r="r" b="b"/>
              <a:pathLst>
                <a:path w="13143" h="3572" extrusionOk="0">
                  <a:moveTo>
                    <a:pt x="5553" y="1"/>
                  </a:moveTo>
                  <a:cubicBezTo>
                    <a:pt x="5066" y="1"/>
                    <a:pt x="346" y="73"/>
                    <a:pt x="346" y="73"/>
                  </a:cubicBezTo>
                  <a:lnTo>
                    <a:pt x="778" y="401"/>
                  </a:lnTo>
                  <a:lnTo>
                    <a:pt x="700" y="528"/>
                  </a:lnTo>
                  <a:lnTo>
                    <a:pt x="96" y="887"/>
                  </a:lnTo>
                  <a:cubicBezTo>
                    <a:pt x="96" y="887"/>
                    <a:pt x="669" y="1583"/>
                    <a:pt x="605" y="1620"/>
                  </a:cubicBezTo>
                  <a:cubicBezTo>
                    <a:pt x="541" y="1651"/>
                    <a:pt x="0" y="2152"/>
                    <a:pt x="0" y="2152"/>
                  </a:cubicBezTo>
                  <a:lnTo>
                    <a:pt x="632" y="2566"/>
                  </a:lnTo>
                  <a:lnTo>
                    <a:pt x="209" y="2834"/>
                  </a:lnTo>
                  <a:lnTo>
                    <a:pt x="519" y="3120"/>
                  </a:lnTo>
                  <a:lnTo>
                    <a:pt x="259" y="3571"/>
                  </a:lnTo>
                  <a:cubicBezTo>
                    <a:pt x="259" y="3571"/>
                    <a:pt x="727" y="3517"/>
                    <a:pt x="962" y="3517"/>
                  </a:cubicBezTo>
                  <a:cubicBezTo>
                    <a:pt x="993" y="3517"/>
                    <a:pt x="1020" y="3518"/>
                    <a:pt x="1041" y="3521"/>
                  </a:cubicBezTo>
                  <a:cubicBezTo>
                    <a:pt x="1075" y="3525"/>
                    <a:pt x="1173" y="3526"/>
                    <a:pt x="1315" y="3526"/>
                  </a:cubicBezTo>
                  <a:cubicBezTo>
                    <a:pt x="1764" y="3526"/>
                    <a:pt x="2646" y="3510"/>
                    <a:pt x="3222" y="3510"/>
                  </a:cubicBezTo>
                  <a:cubicBezTo>
                    <a:pt x="3458" y="3510"/>
                    <a:pt x="3642" y="3513"/>
                    <a:pt x="3725" y="3521"/>
                  </a:cubicBezTo>
                  <a:cubicBezTo>
                    <a:pt x="4070" y="3552"/>
                    <a:pt x="8309" y="3543"/>
                    <a:pt x="9445" y="3561"/>
                  </a:cubicBezTo>
                  <a:cubicBezTo>
                    <a:pt x="9826" y="3569"/>
                    <a:pt x="10358" y="3572"/>
                    <a:pt x="10898" y="3572"/>
                  </a:cubicBezTo>
                  <a:cubicBezTo>
                    <a:pt x="11979" y="3572"/>
                    <a:pt x="13093" y="3561"/>
                    <a:pt x="13093" y="3561"/>
                  </a:cubicBezTo>
                  <a:lnTo>
                    <a:pt x="12920" y="3266"/>
                  </a:lnTo>
                  <a:cubicBezTo>
                    <a:pt x="12920" y="3266"/>
                    <a:pt x="12674" y="2761"/>
                    <a:pt x="12702" y="2688"/>
                  </a:cubicBezTo>
                  <a:cubicBezTo>
                    <a:pt x="12729" y="2616"/>
                    <a:pt x="13143" y="2411"/>
                    <a:pt x="13143" y="2411"/>
                  </a:cubicBezTo>
                  <a:cubicBezTo>
                    <a:pt x="13143" y="2411"/>
                    <a:pt x="12847" y="2206"/>
                    <a:pt x="12738" y="2093"/>
                  </a:cubicBezTo>
                  <a:cubicBezTo>
                    <a:pt x="12633" y="1979"/>
                    <a:pt x="12552" y="1692"/>
                    <a:pt x="12552" y="1692"/>
                  </a:cubicBezTo>
                  <a:lnTo>
                    <a:pt x="13024" y="1506"/>
                  </a:lnTo>
                  <a:cubicBezTo>
                    <a:pt x="13024" y="1506"/>
                    <a:pt x="12911" y="1338"/>
                    <a:pt x="12797" y="1229"/>
                  </a:cubicBezTo>
                  <a:cubicBezTo>
                    <a:pt x="12683" y="1115"/>
                    <a:pt x="12692" y="824"/>
                    <a:pt x="12729" y="628"/>
                  </a:cubicBezTo>
                  <a:cubicBezTo>
                    <a:pt x="12770" y="433"/>
                    <a:pt x="13024" y="96"/>
                    <a:pt x="13024" y="96"/>
                  </a:cubicBezTo>
                  <a:lnTo>
                    <a:pt x="13024" y="96"/>
                  </a:lnTo>
                  <a:lnTo>
                    <a:pt x="12883" y="123"/>
                  </a:lnTo>
                  <a:lnTo>
                    <a:pt x="11506" y="73"/>
                  </a:lnTo>
                  <a:cubicBezTo>
                    <a:pt x="11506" y="73"/>
                    <a:pt x="9573" y="55"/>
                    <a:pt x="9027" y="37"/>
                  </a:cubicBezTo>
                  <a:cubicBezTo>
                    <a:pt x="8481" y="19"/>
                    <a:pt x="6039" y="1"/>
                    <a:pt x="5553" y="1"/>
                  </a:cubicBezTo>
                  <a:close/>
                </a:path>
              </a:pathLst>
            </a:custGeom>
            <a:solidFill>
              <a:srgbClr val="E9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80868" y="148259"/>
              <a:ext cx="411894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000000"/>
                  </a:solidFill>
                  <a:latin typeface="Myriad Pro" panose="020B0503030403020204" pitchFamily="34" charset="0"/>
                </a:rPr>
                <a:t>1 WARM UP</a:t>
              </a:r>
              <a:endParaRPr lang="en-US" sz="60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41" y="2739190"/>
            <a:ext cx="57150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348" y="1466938"/>
            <a:ext cx="7912744" cy="1107996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SWIMMING RACE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38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5"/>
          <a:stretch/>
        </p:blipFill>
        <p:spPr>
          <a:xfrm>
            <a:off x="-73595" y="6844"/>
            <a:ext cx="12277789" cy="68511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301" y="804147"/>
            <a:ext cx="1072989" cy="605385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60358" y="1356228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73595" y="5875923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109691" y="2997364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109691" y="4375859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096" y="62819"/>
            <a:ext cx="835224" cy="969348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8040" y="62819"/>
            <a:ext cx="829128" cy="969348"/>
          </a:xfrm>
          <a:prstGeom prst="rect">
            <a:avLst/>
          </a:prstGeom>
        </p:spPr>
      </p:pic>
      <p:pic>
        <p:nvPicPr>
          <p:cNvPr id="58" name="Picture 5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7168" y="62819"/>
            <a:ext cx="835224" cy="969348"/>
          </a:xfrm>
          <a:prstGeom prst="rect">
            <a:avLst/>
          </a:prstGeom>
        </p:spPr>
      </p:pic>
      <p:pic>
        <p:nvPicPr>
          <p:cNvPr id="59" name="Picture 5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3112" y="61631"/>
            <a:ext cx="829128" cy="969348"/>
          </a:xfrm>
          <a:prstGeom prst="rect">
            <a:avLst/>
          </a:prstGeom>
        </p:spPr>
      </p:pic>
      <p:pic>
        <p:nvPicPr>
          <p:cNvPr id="60" name="Picture 5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5426" y="61631"/>
            <a:ext cx="829128" cy="969348"/>
          </a:xfrm>
          <a:prstGeom prst="rect">
            <a:avLst/>
          </a:prstGeom>
        </p:spPr>
      </p:pic>
      <p:sp>
        <p:nvSpPr>
          <p:cNvPr id="62" name="Pentagon 61">
            <a:hlinkClick r:id="rId16" action="ppaction://hlinksldjump"/>
          </p:cNvPr>
          <p:cNvSpPr/>
          <p:nvPr/>
        </p:nvSpPr>
        <p:spPr>
          <a:xfrm>
            <a:off x="11167301" y="6414052"/>
            <a:ext cx="1072989" cy="443948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Exit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043" y="-250186"/>
            <a:ext cx="2562330" cy="2562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47" y="1665357"/>
            <a:ext cx="2562330" cy="2562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953" y="3377991"/>
            <a:ext cx="2562330" cy="25623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05" y="5016222"/>
            <a:ext cx="2562330" cy="25623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80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3516 -1.48148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6 -1.48148E-6 L 0.43047 -1.48148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-1.48148E-6 L 0.65222 -1.48148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2 -1.48148E-6 L 0.853 -0.0057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23516 3.7037E-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6 3.7037E-7 L 0.43047 3.703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3.7037E-7 L 0.65221 3.7037E-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1 3.7037E-7 L 0.85299 -0.0057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23515 1.85185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5 1.85185E-6 L 0.43047 1.85185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1.85185E-6 L 0.65221 1.85185E-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1 1.85185E-6 L 0.85299 -0.0057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96296E-6 L 0.23516 2.96296E-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6 2.96296E-6 L 0.43047 2.96296E-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2.96296E-6 L 0.65221 2.96296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1 2.96296E-6 L 0.85299 -0.0057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12616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946" y="712552"/>
            <a:ext cx="6775341" cy="45220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24689" y="712552"/>
            <a:ext cx="3487349" cy="22712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12038" y="712552"/>
            <a:ext cx="3487349" cy="227128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4689" y="2983832"/>
            <a:ext cx="3487349" cy="22712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12038" y="2983832"/>
            <a:ext cx="3487349" cy="227128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04768" y="5354584"/>
            <a:ext cx="1864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7" name="Pentagon 6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612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82737" y="710095"/>
            <a:ext cx="6349448" cy="4232965"/>
            <a:chOff x="2921276" y="1187173"/>
            <a:chExt cx="6349448" cy="42329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276" y="1187173"/>
              <a:ext cx="6349448" cy="4232965"/>
            </a:xfrm>
            <a:prstGeom prst="rect">
              <a:avLst/>
            </a:prstGeom>
          </p:spPr>
        </p:pic>
        <p:sp>
          <p:nvSpPr>
            <p:cNvPr id="3" name="Oval Callout 2"/>
            <p:cNvSpPr/>
            <p:nvPr/>
          </p:nvSpPr>
          <p:spPr>
            <a:xfrm>
              <a:off x="7792277" y="1709530"/>
              <a:ext cx="980661" cy="702366"/>
            </a:xfrm>
            <a:prstGeom prst="wedgeEllipseCallout">
              <a:avLst>
                <a:gd name="adj1" fmla="val -62862"/>
                <a:gd name="adj2" fmla="val 5168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  <p:sp>
          <p:nvSpPr>
            <p:cNvPr id="15" name="Oval Callout 14"/>
            <p:cNvSpPr/>
            <p:nvPr/>
          </p:nvSpPr>
          <p:spPr>
            <a:xfrm>
              <a:off x="3982277" y="1643269"/>
              <a:ext cx="980661" cy="702366"/>
            </a:xfrm>
            <a:prstGeom prst="wedgeEllipseCallout">
              <a:avLst>
                <a:gd name="adj1" fmla="val 80381"/>
                <a:gd name="adj2" fmla="val 1772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43738" y="5167444"/>
            <a:ext cx="5115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speak English</a:t>
            </a:r>
          </a:p>
        </p:txBody>
      </p:sp>
      <p:sp>
        <p:nvSpPr>
          <p:cNvPr id="11" name="Pentagon 10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3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48" y="763453"/>
            <a:ext cx="6385278" cy="44645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4768" y="5354584"/>
            <a:ext cx="18036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9" name="Pentagon 8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2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53" y="794415"/>
            <a:ext cx="6844505" cy="45639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4768" y="5354584"/>
            <a:ext cx="1899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7" name="Rectangle 6"/>
          <p:cNvSpPr/>
          <p:nvPr/>
        </p:nvSpPr>
        <p:spPr>
          <a:xfrm>
            <a:off x="2698760" y="803220"/>
            <a:ext cx="3487349" cy="22712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86109" y="803220"/>
            <a:ext cx="3487349" cy="227128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98760" y="3074500"/>
            <a:ext cx="3487349" cy="22712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86109" y="3074500"/>
            <a:ext cx="3487349" cy="227128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21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11" y="483806"/>
            <a:ext cx="6968947" cy="46514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4768" y="5354584"/>
            <a:ext cx="2089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9" name="Pentagon 8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05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2.Unit 6 - Lesson 1 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Kcy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Mpz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ynM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Kcy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Mpz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ynM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MpzLVXahn1hYAAAAGIAAAAcAAAAdW5pdmVyc2FsL2xvY2FsX3NldHRpbmdzLnhtbLOxr8jNUShLLSrOzM+zVTLUM1BSSM1Lzk/JzEu3VQoNcdO1UFIoLknMS0nMyc9LtVXKy1dSsLfjssnJT07MCU4tKQEqLFYoyEmsTC0KSc0FMkpS/RJzgSrDw42V9O24AFBLAwQUAAIACADKcy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Kcy1VPMoRpUsAAABqAAAAGwAAAHVuaXZlcnNhbC91bml2ZXJzYWwucG5nLnhtbLOxr8jNUShLLSrOzM+zVTLUM1Cyt+PlsikoSi3LTC1XqACKGekZQICSQqWtkgkStzwzpSTDVsnCwBAhlpGamZ5RYqtkhiSoDzQSAFBLAQIAABQAAgAIAOOGAlPDxJh2RwMAAOEJAAAUAAAAAAAAAAEAAAAAAAAAAAB1bml2ZXJzYWwvcGxheWVyLnhtbFBLAQIAABQAAgAIAMpzLVXKowNubAYAACgZAAAdAAAAAAAAAAEAAAAAAHkDAAB1bml2ZXJzYWwvY29tbW9uX21lc3NhZ2VzLmxuZ1BLAQIAABQAAgAIAMpzLVUVHmAbowAAAH8BAAAuAAAAAAAAAAEAAAAAACAKAAB1bml2ZXJzYWwvcGxheWJhY2tfYW5kX25hdmlnYXRpb25fc2V0dGluZ3MueG1sUEsBAgAAFAACAAgAynMtVaenV+h8BAAAbxcAACcAAAAAAAAAAQAAAAAADwsAAHVuaXZlcnNhbC9mbGFzaF9wdWJsaXNoaW5nX3NldHRpbmdzLnhtbFBLAQIAABQAAgAIAMpzLVW86VOGdwMAAOgMAAAhAAAAAAAAAAEAAAAAANAPAAB1bml2ZXJzYWwvZmxhc2hfc2tpbl9zZXR0aW5ncy54bWxQSwECAAAUAAIACADKcy1VF9vd2HcEAAD5FgAAJgAAAAAAAAABAAAAAACGEwAAdW5pdmVyc2FsL2h0bWxfcHVibGlzaGluZ19zZXR0aW5ncy54bWxQSwECAAAUAAIACADKcy1VVHMZhbABAACBBgAAHwAAAAAAAAABAAAAAABBGAAAdW5pdmVyc2FsL2h0bWxfc2tpbl9zZXR0aW5ncy5qc1BLAQIAABQAAgAIAMpzLVXahn1hYAAAAGIAAAAcAAAAAAAAAAEAAAAAAC4aAAB1bml2ZXJzYWwvbG9jYWxfc2V0dGluZ3MueG1sUEsBAgAAFAACAAgAynMtVYPsCm8cBgAARxMAABcAAAAAAAAAAAAAAAAAyBoAAHVuaXZlcnNhbC91bml2ZXJzYWwucG5nUEsBAgAAFAACAAgAynMtVTzKEaVLAAAAagAAABsAAAAAAAAAAQAAAAAAGSEAAHVuaXZlcnNhbC91bml2ZXJzYWwucG5nLnhtbFBLBQYAAAAACgAKAAYDAACdIQAAAAA="/>
  <p:tag name="ISPRING_LMS_API_VERSION" val="SCORM 2004 (2nd edition)"/>
  <p:tag name="ISPRING_ULTRA_SCORM_COURSE_ID" val="BC43B7CB-CAC2-4430-BB5A-CBD7079C1D2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72.Unit 6 - Lesson 1 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1E6DFF-D84B-4286-83E2-6B626DF14726}: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0D6754-C615-4326-9D51-A690781213D6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7F36EB-B7B0-4A7F-B0D1-5B8EB1641BBE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1257F1-9B77-42DF-A58E-946FEDD2364D}:2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9DE41-E595-4888-A387-3C19DC4ED14C}:2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6205EF-395C-48E9-A7E9-95D9600831BB}:2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E5F10F-E7C8-4C82-9662-75C21D79DD00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4C2267-DA85-496A-AB4E-C88EED9E506B}:26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54AB12-6478-4EA6-8435-73862DED8B4C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43DF46-C8A8-4387-BFAE-9C1E0D5F3BE3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463A97-62C8-4292-A8B3-45FED695549A}:2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461285-6B1C-4205-92DA-9DA0C547A31E}:2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4928A2-9F52-48C1-88E3-FC9CC648A727}:2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AA43EB-0084-4133-A44C-55AC8767F871}:2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618B52-7569-417E-A82C-BFAE4DC7F6FB}:2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263384-E99E-498C-864D-66F52D2C62B1}:28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518964-DEE1-424D-8CEB-EB8FE670B146}:2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0D1B89-93CE-4389-BAFF-A6C98D752089}:27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C44A71-00C5-4B43-9502-B536B427F064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01EBE1-3418-4419-AD93-7FBE98CE0454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A6607C-B71B-4DCF-BE60-2D5820E1CAEC}:2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592F1D-D27A-4016-9508-01A394FB1DF9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D96FFA-88FA-4A59-9E38-70370CE04AE2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7B7CBF-D3B6-421A-B744-0A918839F6D9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3671C7-CE3D-40A5-9464-45C93BF20739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BAE38-705C-4FFD-948A-C68C3E17E1A0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2673</TotalTime>
  <Words>1282</Words>
  <Application>Microsoft Office PowerPoint</Application>
  <PresentationFormat>Widescreen</PresentationFormat>
  <Paragraphs>216</Paragraphs>
  <Slides>26</Slides>
  <Notes>26</Notes>
  <HiddenSlides>0</HiddenSlides>
  <MMClips>15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Bebas Neue</vt:lpstr>
      <vt:lpstr>Chau Philomene One</vt:lpstr>
      <vt:lpstr>Life Savers</vt:lpstr>
      <vt:lpstr>Life Savers ExtraBold</vt:lpstr>
      <vt:lpstr>Myriad Pro</vt:lpstr>
      <vt:lpstr>Quicksand</vt:lpstr>
      <vt:lpstr>Quicksand SemiBold</vt:lpstr>
      <vt:lpstr>Signika</vt:lpstr>
      <vt:lpstr>Arial</vt:lpstr>
      <vt:lpstr>Bradley Hand ITC</vt:lpstr>
      <vt:lpstr>Calibri</vt:lpstr>
      <vt:lpstr>Calibri Light</vt:lpstr>
      <vt:lpstr>Comic Sans MS</vt:lpstr>
      <vt:lpstr>Montserrat</vt:lpstr>
      <vt:lpstr>Montserrat ExtraBold</vt:lpstr>
      <vt:lpstr>Montserrat Light</vt:lpstr>
      <vt:lpstr>Montserrat Medium</vt:lpstr>
      <vt:lpstr>Nunito</vt:lpstr>
      <vt:lpstr>Open Sans</vt:lpstr>
      <vt:lpstr>PT Sans</vt:lpstr>
      <vt:lpstr>Roboto</vt:lpstr>
      <vt:lpstr>Office Theme</vt:lpstr>
      <vt:lpstr>P.E. Subject for Middle School - 6th Grade: Sports &amp; Games by Slidesgo</vt:lpstr>
      <vt:lpstr>Fun Games Classroom Kit by Slidesgo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check!</vt:lpstr>
      <vt:lpstr>Let’s check!</vt:lpstr>
      <vt:lpstr>Let’s check!</vt:lpstr>
      <vt:lpstr>Let’s check!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72.Unit 6 - Lesson 1  - Period 2</dc:title>
  <dc:creator>Le Thi Phep</dc:creator>
  <cp:lastModifiedBy>Thành Trung Nguyễn</cp:lastModifiedBy>
  <cp:revision>75</cp:revision>
  <dcterms:created xsi:type="dcterms:W3CDTF">2022-02-27T07:18:31Z</dcterms:created>
  <dcterms:modified xsi:type="dcterms:W3CDTF">2024-08-09T03:24:21Z</dcterms:modified>
</cp:coreProperties>
</file>