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85" r:id="rId3"/>
    <p:sldId id="286" r:id="rId4"/>
    <p:sldId id="266" r:id="rId5"/>
    <p:sldId id="268" r:id="rId6"/>
    <p:sldId id="287" r:id="rId7"/>
    <p:sldId id="288" r:id="rId8"/>
    <p:sldId id="289" r:id="rId9"/>
    <p:sldId id="290" r:id="rId10"/>
    <p:sldId id="291" r:id="rId11"/>
    <p:sldId id="292" r:id="rId12"/>
    <p:sldId id="279" r:id="rId13"/>
    <p:sldId id="269" r:id="rId14"/>
    <p:sldId id="282" r:id="rId15"/>
    <p:sldId id="264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1" autoAdjust="0"/>
  </p:normalViewPr>
  <p:slideViewPr>
    <p:cSldViewPr>
      <p:cViewPr varScale="1">
        <p:scale>
          <a:sx n="64" d="100"/>
          <a:sy n="64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word/phrase: </a:t>
            </a:r>
            <a:r>
              <a:rPr lang="en-US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Apple! A small ant! A big ant!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First round: Teacher says the words, students do the actions.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Second round: Teacher does the actions, students says the words.</a:t>
            </a:r>
          </a:p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01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- Audio: letter </a:t>
            </a:r>
            <a:r>
              <a:rPr lang="en-US" altLang="en-US" dirty="0" smtClean="0"/>
              <a:t>B, /b/.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nghe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âm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thanh</a:t>
            </a:r>
            <a:r>
              <a:rPr lang="en-US" altLang="en-US" baseline="0" dirty="0" smtClean="0"/>
              <a:t> B: </a:t>
            </a:r>
            <a:r>
              <a:rPr lang="en-US" altLang="en-US" baseline="0" dirty="0" err="1" smtClean="0"/>
              <a:t>Vỗ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tay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xuống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thấp</a:t>
            </a:r>
            <a:r>
              <a:rPr lang="en-US" altLang="en-US" baseline="0" dirty="0" smtClean="0"/>
              <a:t>. HS </a:t>
            </a:r>
            <a:r>
              <a:rPr lang="en-US" altLang="en-US" baseline="0" dirty="0" err="1" smtClean="0"/>
              <a:t>nghe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âm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thanh</a:t>
            </a:r>
            <a:r>
              <a:rPr lang="en-US" altLang="en-US" baseline="0" dirty="0" smtClean="0"/>
              <a:t> /b/: </a:t>
            </a:r>
            <a:r>
              <a:rPr lang="en-US" altLang="en-US" baseline="0" dirty="0" err="1" smtClean="0"/>
              <a:t>vỗ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tay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cao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- Audio: </a:t>
            </a:r>
            <a:r>
              <a:rPr lang="en-US" altLang="en-US" dirty="0" smtClean="0"/>
              <a:t>bird,</a:t>
            </a:r>
            <a:r>
              <a:rPr lang="en-US" altLang="en-US" baseline="0" dirty="0" smtClean="0"/>
              <a:t> butterfly. </a:t>
            </a:r>
            <a:r>
              <a:rPr lang="en-US" altLang="en-US" baseline="0" dirty="0" err="1" smtClean="0"/>
              <a:t>Hs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nghe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thấy</a:t>
            </a:r>
            <a:r>
              <a:rPr lang="en-US" altLang="en-US" baseline="0" dirty="0" smtClean="0"/>
              <a:t> bird: </a:t>
            </a:r>
            <a:r>
              <a:rPr lang="en-US" altLang="en-US" baseline="0" dirty="0" err="1" smtClean="0"/>
              <a:t>vỗ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tay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xuống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thấp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lần</a:t>
            </a:r>
            <a:r>
              <a:rPr lang="en-US" altLang="en-US" baseline="0" dirty="0" smtClean="0"/>
              <a:t>. HS </a:t>
            </a:r>
            <a:r>
              <a:rPr lang="en-US" altLang="en-US" baseline="0" dirty="0" err="1" smtClean="0"/>
              <a:t>nghe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thấy</a:t>
            </a:r>
            <a:r>
              <a:rPr lang="en-US" altLang="en-US" baseline="0" dirty="0" smtClean="0"/>
              <a:t> butterfly: </a:t>
            </a:r>
            <a:r>
              <a:rPr lang="en-US" altLang="en-US" baseline="0" dirty="0" err="1" smtClean="0"/>
              <a:t>vỗ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tay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cao</a:t>
            </a:r>
            <a:r>
              <a:rPr lang="en-US" altLang="en-US" baseline="0" dirty="0" smtClean="0"/>
              <a:t> 2 </a:t>
            </a:r>
            <a:r>
              <a:rPr lang="en-US" altLang="en-US" baseline="0" dirty="0" err="1" smtClean="0"/>
              <a:t>lần</a:t>
            </a:r>
            <a:r>
              <a:rPr lang="en-US" altLang="en-US" baseline="0" dirty="0" smtClean="0"/>
              <a:t>.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76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97B9D8-5A80-4895-8305-71B13D743C3F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34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825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8.tmp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jpe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11" Type="http://schemas.openxmlformats.org/officeDocument/2006/relationships/image" Target="../media/image25.png"/><Relationship Id="rId5" Type="http://schemas.openxmlformats.org/officeDocument/2006/relationships/image" Target="../media/image18.tmp"/><Relationship Id="rId10" Type="http://schemas.microsoft.com/office/2007/relationships/hdphoto" Target="../media/hdphoto2.wdp"/><Relationship Id="rId4" Type="http://schemas.openxmlformats.org/officeDocument/2006/relationships/image" Target="../media/image23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2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6.jpeg"/><Relationship Id="rId5" Type="http://schemas.microsoft.com/office/2007/relationships/media" Target="../media/media7.mp3"/><Relationship Id="rId10" Type="http://schemas.openxmlformats.org/officeDocument/2006/relationships/image" Target="../media/image27.jpeg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0.tmp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34.tmp"/><Relationship Id="rId5" Type="http://schemas.openxmlformats.org/officeDocument/2006/relationships/image" Target="../media/image29.jpeg"/><Relationship Id="rId10" Type="http://schemas.openxmlformats.org/officeDocument/2006/relationships/image" Target="../media/image33.tmp"/><Relationship Id="rId4" Type="http://schemas.openxmlformats.org/officeDocument/2006/relationships/image" Target="../media/image6.jpeg"/><Relationship Id="rId9" Type="http://schemas.openxmlformats.org/officeDocument/2006/relationships/image" Target="../media/image3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image" Target="../media/image6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0"/>
          <a:stretch/>
        </p:blipFill>
        <p:spPr>
          <a:xfrm rot="14706029">
            <a:off x="986614" y="2944707"/>
            <a:ext cx="1385755" cy="173386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0"/>
          <a:stretch/>
        </p:blipFill>
        <p:spPr>
          <a:xfrm rot="19437596">
            <a:off x="1120897" y="4934201"/>
            <a:ext cx="1385755" cy="17338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91" y="2705267"/>
            <a:ext cx="2901815" cy="2045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90" y="4778476"/>
            <a:ext cx="2901815" cy="20453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381000" y="1988735"/>
            <a:ext cx="3886200" cy="61773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  Clapping hands</a:t>
            </a:r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228600"/>
            <a:ext cx="987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Bb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0" b="93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90911"/>
            <a:ext cx="929540" cy="1013381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2884099" y="5428118"/>
            <a:ext cx="3170690" cy="93116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YOU SAY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2884099" y="3352172"/>
            <a:ext cx="3170690" cy="93116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YOU SAY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B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29600" y="2819400"/>
            <a:ext cx="609600" cy="609600"/>
          </a:xfrm>
          <a:prstGeom prst="rect">
            <a:avLst/>
          </a:prstGeom>
        </p:spPr>
      </p:pic>
      <p:pic>
        <p:nvPicPr>
          <p:cNvPr id="6" name="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296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6" y="4746486"/>
            <a:ext cx="3067724" cy="2162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77" y="2661277"/>
            <a:ext cx="3099679" cy="2184774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0"/>
          <a:stretch/>
        </p:blipFill>
        <p:spPr>
          <a:xfrm rot="14706029">
            <a:off x="152893" y="2832066"/>
            <a:ext cx="1385755" cy="17338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381000" y="1988735"/>
            <a:ext cx="3886200" cy="61773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  Clapping hands</a:t>
            </a:r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7814" y="265567"/>
            <a:ext cx="987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Bb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" b="93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90911"/>
            <a:ext cx="929540" cy="1013381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2884099" y="5428118"/>
            <a:ext cx="3170690" cy="93116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YOU SAY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2884099" y="3352172"/>
            <a:ext cx="3170690" cy="93116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YOU SAY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6333" r="94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0"/>
          <a:stretch/>
        </p:blipFill>
        <p:spPr>
          <a:xfrm rot="14706029">
            <a:off x="1028831" y="3029888"/>
            <a:ext cx="1385755" cy="17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0"/>
          <a:stretch/>
        </p:blipFill>
        <p:spPr>
          <a:xfrm rot="19949566">
            <a:off x="351877" y="5288370"/>
            <a:ext cx="1385755" cy="1733863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995" b="89529" l="38281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0"/>
          <a:stretch/>
        </p:blipFill>
        <p:spPr>
          <a:xfrm rot="19437596">
            <a:off x="1120897" y="4934201"/>
            <a:ext cx="1385755" cy="17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9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07" y="1282908"/>
            <a:ext cx="687536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16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1352550" y="0"/>
            <a:ext cx="7791450" cy="6830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35" y="1000125"/>
            <a:ext cx="123886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Listen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repeat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and point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Track 11 - Part 1 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7623" y="2963043"/>
            <a:ext cx="609600" cy="609600"/>
          </a:xfrm>
          <a:prstGeom prst="rect">
            <a:avLst/>
          </a:prstGeom>
        </p:spPr>
      </p:pic>
      <p:pic>
        <p:nvPicPr>
          <p:cNvPr id="8" name="Track 11 - Part 2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2875" y="3718744"/>
            <a:ext cx="609600" cy="609600"/>
          </a:xfrm>
          <a:prstGeom prst="rect">
            <a:avLst/>
          </a:prstGeom>
        </p:spPr>
      </p:pic>
      <p:pic>
        <p:nvPicPr>
          <p:cNvPr id="9" name="Track 11 - Part 3 bir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487" y="5230146"/>
            <a:ext cx="609600" cy="609600"/>
          </a:xfrm>
          <a:prstGeom prst="rect">
            <a:avLst/>
          </a:prstGeom>
        </p:spPr>
      </p:pic>
      <p:pic>
        <p:nvPicPr>
          <p:cNvPr id="10" name="Track 11 - Part 4 butterfly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7623" y="4474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17814" y="265567"/>
            <a:ext cx="987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Bb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68421" r="244" b="-137"/>
          <a:stretch/>
        </p:blipFill>
        <p:spPr>
          <a:xfrm>
            <a:off x="-41619" y="3026976"/>
            <a:ext cx="9185619" cy="3831024"/>
          </a:xfrm>
          <a:prstGeom prst="rect">
            <a:avLst/>
          </a:prstGeom>
        </p:spPr>
      </p:pic>
      <p:pic>
        <p:nvPicPr>
          <p:cNvPr id="2" name="Track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48260" y="2063123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30" y="3788976"/>
            <a:ext cx="2410161" cy="45726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26" y="4269565"/>
            <a:ext cx="2591162" cy="47631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47" y="4718619"/>
            <a:ext cx="2057687" cy="44773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90" y="5147606"/>
            <a:ext cx="2638793" cy="476316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39" y="5608460"/>
            <a:ext cx="3562847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0542" y="2050197"/>
            <a:ext cx="4653707" cy="5995815"/>
            <a:chOff x="1639909" y="838200"/>
            <a:chExt cx="5751491" cy="7127875"/>
          </a:xfrm>
        </p:grpSpPr>
        <p:pic>
          <p:nvPicPr>
            <p:cNvPr id="28685" name="Picture 55" descr="BD21331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BD21331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676400" y="838200"/>
              <a:ext cx="5715000" cy="533400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2808" y="2628085"/>
              <a:ext cx="1044459" cy="18660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9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39909" y="2077155"/>
              <a:ext cx="1082101" cy="18660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  <a:endParaRPr lang="en-US" sz="9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5914" r="91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31" y="4359255"/>
            <a:ext cx="1582623" cy="14464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250" l="41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37" y="2383863"/>
            <a:ext cx="1598951" cy="13119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250" l="41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5145" y="4871004"/>
            <a:ext cx="1857634" cy="15242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5914" r="91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22" y="2103330"/>
            <a:ext cx="1552226" cy="14187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17814" y="265567"/>
            <a:ext cx="987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Bb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21" y="2378742"/>
            <a:ext cx="3088492" cy="22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17" y="2378742"/>
            <a:ext cx="3076583" cy="22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2992592" y="1219974"/>
            <a:ext cx="3114966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Mime it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5253" y="0"/>
            <a:ext cx="43538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review</a:t>
            </a:r>
            <a:endParaRPr lang="en-US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01" y="4577250"/>
            <a:ext cx="3200400" cy="2255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75" y="4580037"/>
            <a:ext cx="3231893" cy="22779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8" y="2351150"/>
            <a:ext cx="3078968" cy="22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40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0" y="0"/>
            <a:ext cx="9144000" cy="683096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4410308" cy="132416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1"/>
            <a:ext cx="97090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59249" y="1455003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63089"/>
            <a:ext cx="7086600" cy="4994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7814" y="265567"/>
            <a:ext cx="987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Bb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1756" y="236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2" y="1905000"/>
            <a:ext cx="6810918" cy="4800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7814" y="265567"/>
            <a:ext cx="987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Bb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0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3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6" y="1750140"/>
            <a:ext cx="7130844" cy="5026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7814" y="265567"/>
            <a:ext cx="987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Bb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7900" y="5470785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40487" y="22535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577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7" y="1700977"/>
            <a:ext cx="7122903" cy="5020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7814" y="265567"/>
            <a:ext cx="987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Bb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334000"/>
            <a:ext cx="3200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utterf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0" y="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69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40" y="2209800"/>
            <a:ext cx="3200400" cy="2255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33" y="2209800"/>
            <a:ext cx="3200400" cy="22557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33" y="4465566"/>
            <a:ext cx="3200400" cy="22557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49" y="4465566"/>
            <a:ext cx="3169920" cy="22342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7814" y="265567"/>
            <a:ext cx="987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Bb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B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48430" y="2438400"/>
            <a:ext cx="437540" cy="437540"/>
          </a:xfrm>
          <a:prstGeom prst="rect">
            <a:avLst/>
          </a:prstGeom>
        </p:spPr>
      </p:pic>
      <p:pic>
        <p:nvPicPr>
          <p:cNvPr id="3" name="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86929" y="2423573"/>
            <a:ext cx="437540" cy="437540"/>
          </a:xfrm>
          <a:prstGeom prst="rect">
            <a:avLst/>
          </a:prstGeom>
        </p:spPr>
      </p:pic>
      <p:pic>
        <p:nvPicPr>
          <p:cNvPr id="4" name="bird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74565" y="4697750"/>
            <a:ext cx="457200" cy="457200"/>
          </a:xfrm>
          <a:prstGeom prst="rect">
            <a:avLst/>
          </a:prstGeom>
        </p:spPr>
      </p:pic>
      <p:pic>
        <p:nvPicPr>
          <p:cNvPr id="7" name="butterfly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86929" y="4722697"/>
            <a:ext cx="437540" cy="4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790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349</Words>
  <Application>Microsoft Office PowerPoint</Application>
  <PresentationFormat>On-screen Show (4:3)</PresentationFormat>
  <Paragraphs>74</Paragraphs>
  <Slides>16</Slides>
  <Notes>5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49</cp:revision>
  <dcterms:created xsi:type="dcterms:W3CDTF">2006-08-16T00:00:00Z</dcterms:created>
  <dcterms:modified xsi:type="dcterms:W3CDTF">2020-04-07T10:59:49Z</dcterms:modified>
</cp:coreProperties>
</file>