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285" r:id="rId3"/>
    <p:sldId id="256" r:id="rId4"/>
    <p:sldId id="298" r:id="rId5"/>
    <p:sldId id="299" r:id="rId6"/>
    <p:sldId id="300" r:id="rId7"/>
    <p:sldId id="302" r:id="rId8"/>
    <p:sldId id="301" r:id="rId9"/>
    <p:sldId id="303" r:id="rId10"/>
    <p:sldId id="266" r:id="rId11"/>
    <p:sldId id="268" r:id="rId12"/>
    <p:sldId id="286" r:id="rId13"/>
    <p:sldId id="287" r:id="rId14"/>
    <p:sldId id="289" r:id="rId15"/>
    <p:sldId id="288" r:id="rId16"/>
    <p:sldId id="290" r:id="rId17"/>
    <p:sldId id="291" r:id="rId18"/>
    <p:sldId id="292" r:id="rId19"/>
    <p:sldId id="295" r:id="rId20"/>
    <p:sldId id="293" r:id="rId21"/>
    <p:sldId id="282" r:id="rId22"/>
    <p:sldId id="296" r:id="rId23"/>
    <p:sldId id="297" r:id="rId24"/>
    <p:sldId id="264" r:id="rId25"/>
    <p:sldId id="322" r:id="rId26"/>
    <p:sldId id="323" r:id="rId27"/>
    <p:sldId id="324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7E"/>
    <a:srgbClr val="C4E59F"/>
    <a:srgbClr val="A9DA74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36" autoAdjust="0"/>
  </p:normalViewPr>
  <p:slideViewPr>
    <p:cSldViewPr>
      <p:cViewPr varScale="1">
        <p:scale>
          <a:sx n="60" d="100"/>
          <a:sy n="60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 says “ 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“Today, we will have 2 groups – Group 1 and Group 2. You are Group 1, you are Group 2.”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Teachers introduces the game:</a:t>
            </a:r>
          </a:p>
          <a:p>
            <a:pPr marL="0" indent="0">
              <a:buFontTx/>
              <a:buNone/>
            </a:pPr>
            <a:r>
              <a:rPr lang="en-US" dirty="0"/>
              <a:t>+ choose 3 students of each group and have them come to board.</a:t>
            </a:r>
          </a:p>
          <a:p>
            <a:pPr marL="0" indent="0">
              <a:buFontTx/>
              <a:buNone/>
            </a:pPr>
            <a:r>
              <a:rPr lang="en-US" dirty="0"/>
              <a:t>+ one student asks, one student answers, one student puts the egg into the basket following the received information.</a:t>
            </a:r>
          </a:p>
          <a:p>
            <a:pPr marL="0" indent="0">
              <a:buFontTx/>
              <a:buNone/>
            </a:pPr>
            <a:r>
              <a:rPr lang="en-US" dirty="0"/>
              <a:t>+ the game ends when all groups’ turns are done.</a:t>
            </a:r>
          </a:p>
          <a:p>
            <a:pPr marL="0" indent="0">
              <a:buFontTx/>
              <a:buNone/>
            </a:pPr>
            <a:r>
              <a:rPr lang="en-US" i="1" dirty="0"/>
              <a:t>“Now, let’ collect eggs. 3 people from each group will come here. One asks, one answers and one puts the egg into the basket.”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46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“Now, you please.”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1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0" i="1" dirty="0"/>
              <a:t>“Well done”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2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“Next, you please.”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4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“Good job.”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919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“You, please.”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49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“well done”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192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“You, please.”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4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“Great”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51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 of the task. – </a:t>
            </a:r>
            <a:r>
              <a:rPr lang="en-US" i="1" dirty="0"/>
              <a:t>“Let’s look, match and say.”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look at their books and work in pairs in 3 minutes. – </a:t>
            </a:r>
            <a:r>
              <a:rPr lang="en-US" i="1" dirty="0"/>
              <a:t>“Look at your book page 23”. “You will look the picture and match it with the correct word. Let’s work with your friends.”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Teacher gives instructions of this activity:</a:t>
            </a:r>
          </a:p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ask students to raise hands if the picture matches with the word.</a:t>
            </a:r>
          </a:p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ask students not to raise hands if the picture does not match the word.</a:t>
            </a:r>
          </a:p>
          <a:p>
            <a:pPr marL="0" indent="0"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Class, look at the picture and raise your hand with the correct picture.”</a:t>
            </a:r>
          </a:p>
          <a:p>
            <a:pPr marL="0" indent="0"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“First, a bird. OK! A cow, OK! Now, let’s see. Yeah, A bird.”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After 3 minutes, teacher does the task with students, while showing the answer one by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“Have you finished? Let’s check your answer.”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42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gives praises. – </a:t>
            </a:r>
            <a:r>
              <a:rPr lang="en-US" altLang="en-US" i="1" dirty="0"/>
              <a:t>“Well done”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79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reviews the lesson by asking students “How many’’, following the picture one by one.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“Class, how many elephants? Yes!”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“How many birds? Great!”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“How many eggs?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55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“Good job.”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89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asks students to ask and answer again: </a:t>
            </a:r>
            <a:r>
              <a:rPr lang="en-US" altLang="en-US" i="1" dirty="0"/>
              <a:t>“So class, how many eggs? Good. And how many eggs? Well done.”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Teacher gives comments of the class’s performance: </a:t>
            </a:r>
            <a:r>
              <a:rPr lang="en-US" altLang="en-US" i="1" dirty="0"/>
              <a:t>“Class, you did so well today.”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4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18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“Class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dog?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0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“A donkey? No. Good job”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5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“A cat? No. Great.”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“A chicken? Yes, good.”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87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Teacher gives praises to the whole class. – </a:t>
            </a:r>
            <a:r>
              <a:rPr lang="en-US" altLang="en-US" i="1" dirty="0"/>
              <a:t>“Great”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122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introduces the new lesson with some following questions:</a:t>
            </a:r>
          </a:p>
          <a:p>
            <a:pPr marL="0" indent="0">
              <a:buFontTx/>
              <a:buNone/>
            </a:pPr>
            <a:r>
              <a:rPr lang="en-US" i="1" dirty="0"/>
              <a:t> “Class, what is it?”</a:t>
            </a:r>
          </a:p>
          <a:p>
            <a:pPr marL="0" indent="0">
              <a:buFontTx/>
              <a:buNone/>
            </a:pPr>
            <a:r>
              <a:rPr lang="en-US" i="1" dirty="0"/>
              <a:t> “What is the color of the tree?”</a:t>
            </a:r>
          </a:p>
          <a:p>
            <a:pPr marL="0" indent="0">
              <a:buFontTx/>
              <a:buNone/>
            </a:pPr>
            <a:r>
              <a:rPr lang="en-US" i="1" dirty="0"/>
              <a:t> “ What do you see in the picture?”</a:t>
            </a:r>
          </a:p>
          <a:p>
            <a:pPr marL="0" indent="0">
              <a:buFontTx/>
              <a:buNone/>
            </a:pPr>
            <a:r>
              <a:rPr lang="en-US" i="1" dirty="0"/>
              <a:t>- “Great. Now let move to next part.”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Teacher introduces the contexts by asking – </a:t>
            </a:r>
            <a:r>
              <a:rPr lang="en-US" i="1" dirty="0"/>
              <a:t>“Class, look and answer my questions”</a:t>
            </a:r>
          </a:p>
          <a:p>
            <a:pPr marL="0" indent="0">
              <a:buFontTx/>
              <a:buNone/>
            </a:pPr>
            <a:r>
              <a:rPr lang="en-US" i="1" dirty="0"/>
              <a:t>+ What is it?</a:t>
            </a:r>
          </a:p>
          <a:p>
            <a:pPr marL="0" indent="0">
              <a:buFontTx/>
              <a:buNone/>
            </a:pPr>
            <a:r>
              <a:rPr lang="en-US" i="1" dirty="0"/>
              <a:t>+ How many people are there?</a:t>
            </a:r>
          </a:p>
          <a:p>
            <a:pPr marL="0" indent="0">
              <a:buFontTx/>
              <a:buNone/>
            </a:pPr>
            <a:r>
              <a:rPr lang="en-US" i="1" dirty="0"/>
              <a:t>+ Where are they?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twice.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repeat once.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9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6.jpe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microsoft.com/office/2007/relationships/hdphoto" Target="../media/hdphoto7.wdp"/><Relationship Id="rId15" Type="http://schemas.openxmlformats.org/officeDocument/2006/relationships/image" Target="../media/image6.jpeg"/><Relationship Id="rId10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.jpeg"/><Relationship Id="rId3" Type="http://schemas.openxmlformats.org/officeDocument/2006/relationships/image" Target="../media/image39.png"/><Relationship Id="rId7" Type="http://schemas.microsoft.com/office/2007/relationships/hdphoto" Target="../media/hdphoto12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41.png"/><Relationship Id="rId10" Type="http://schemas.openxmlformats.org/officeDocument/2006/relationships/image" Target="../media/image23.png"/><Relationship Id="rId4" Type="http://schemas.microsoft.com/office/2007/relationships/hdphoto" Target="../media/hdphoto14.wdp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3" Type="http://schemas.openxmlformats.org/officeDocument/2006/relationships/image" Target="../media/image42.jpeg"/><Relationship Id="rId7" Type="http://schemas.microsoft.com/office/2007/relationships/hdphoto" Target="../media/hdphoto16.wdp"/><Relationship Id="rId12" Type="http://schemas.openxmlformats.org/officeDocument/2006/relationships/image" Target="../media/image31.pn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104CD7-C2F0-45C7-8618-A78F3152A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0"/>
            <a:ext cx="9139563" cy="7097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7613" y="673775"/>
            <a:ext cx="21194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9971" y="1410192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D72931-FF3D-45A6-8E98-D0CE4E32F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4" b="89989" l="6935" r="90000">
                        <a14:backgroundMark x1="27621" y1="31121" x2="27621" y2="31121"/>
                        <a14:backgroundMark x1="36089" y1="38158" x2="36089" y2="38158"/>
                        <a14:backgroundMark x1="28548" y1="18936" x2="28548" y2="18936"/>
                        <a14:backgroundMark x1="28911" y1="17391" x2="10968" y2="35069"/>
                        <a14:backgroundMark x1="77298" y1="19966" x2="56613" y2="87071"/>
                        <a14:backgroundMark x1="51452" y1="82094" x2="86855" y2="81064"/>
                        <a14:backgroundMark x1="74194" y1="13730" x2="98750" y2="91190"/>
                        <a14:backgroundMark x1="12258" y1="93822" x2="86653" y2="82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6770" y="3241596"/>
            <a:ext cx="4701357" cy="331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D0637-F4BD-4644-A493-4514B3B38C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>
            <a:off x="784117" y="3455271"/>
            <a:ext cx="1706394" cy="1411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3B8E50-3139-48FD-92C7-FA6742B07F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1914821" y="4536741"/>
            <a:ext cx="428599" cy="457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264CE2-42E4-40F4-A1C4-879BD05D25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2191808" y="4308155"/>
            <a:ext cx="428599" cy="457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5CC787-F916-43A8-B2C7-93014ED1C5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688857" y="4638488"/>
            <a:ext cx="428599" cy="457172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6067" y="237530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4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98DA91-BDAC-4D13-A24D-82A752918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4685" r="3354" b="34888"/>
          <a:stretch/>
        </p:blipFill>
        <p:spPr>
          <a:xfrm>
            <a:off x="2673252" y="2102029"/>
            <a:ext cx="4918535" cy="37773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ABBCD3B-DA69-4779-AB5F-848B4227A60D}"/>
              </a:ext>
            </a:extLst>
          </p:cNvPr>
          <p:cNvSpPr/>
          <p:nvPr/>
        </p:nvSpPr>
        <p:spPr>
          <a:xfrm>
            <a:off x="370733" y="3021212"/>
            <a:ext cx="22200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i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  <a:p>
            <a:pPr algn="ctr"/>
            <a:r>
              <a:rPr lang="en-US" sz="4000" i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  <a:p>
            <a:pPr algn="ctr"/>
            <a:r>
              <a:rPr lang="en-US" sz="4000" i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i="1" cap="none" spc="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46ED2E-E9EB-4C86-8F73-6045C8648696}"/>
              </a:ext>
            </a:extLst>
          </p:cNvPr>
          <p:cNvSpPr/>
          <p:nvPr/>
        </p:nvSpPr>
        <p:spPr>
          <a:xfrm>
            <a:off x="2738378" y="6083618"/>
            <a:ext cx="50924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talking?</a:t>
            </a:r>
          </a:p>
        </p:txBody>
      </p:sp>
      <p:pic>
        <p:nvPicPr>
          <p:cNvPr id="21" name="Track 33">
            <a:hlinkClick r:id="" action="ppaction://media"/>
            <a:extLst>
              <a:ext uri="{FF2B5EF4-FFF2-40B4-BE49-F238E27FC236}">
                <a16:creationId xmlns:a16="http://schemas.microsoft.com/office/drawing/2014/main" xmlns="" id="{A988F541-407F-4B75-A43B-8C84E2D13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237" y="1199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6067" y="237530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4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6">
            <a:extLst>
              <a:ext uri="{FF2B5EF4-FFF2-40B4-BE49-F238E27FC236}">
                <a16:creationId xmlns:a16="http://schemas.microsoft.com/office/drawing/2014/main" xmlns="" id="{B5ACCC12-0B73-4705-9171-DF4B64E40809}"/>
              </a:ext>
            </a:extLst>
          </p:cNvPr>
          <p:cNvSpPr/>
          <p:nvPr/>
        </p:nvSpPr>
        <p:spPr bwMode="auto">
          <a:xfrm>
            <a:off x="1607528" y="2031742"/>
            <a:ext cx="5928943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Let’s collect eggs!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2" name="Picture 31" descr="Less">
            <a:extLst>
              <a:ext uri="{FF2B5EF4-FFF2-40B4-BE49-F238E27FC236}">
                <a16:creationId xmlns:a16="http://schemas.microsoft.com/office/drawing/2014/main" xmlns="" id="{0298536C-5B43-4842-9DB1-5FEA33A239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8524" r="30847" b="32837"/>
          <a:stretch/>
        </p:blipFill>
        <p:spPr>
          <a:xfrm>
            <a:off x="3523753" y="2811139"/>
            <a:ext cx="5620248" cy="39817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2D37C7C-41F8-49EF-8D80-9A00EAE99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>
            <a:off x="6275583" y="5493714"/>
            <a:ext cx="1523897" cy="1260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B3A0F2-DF24-44B0-AC0F-7CEB7D4AF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6052290" y="5114908"/>
            <a:ext cx="428599" cy="4571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FDD294-1EB2-440B-9904-EE706CC0C8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783553" y="5617564"/>
            <a:ext cx="428599" cy="457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8A86F66-9269-40EE-90F9-4C76CBD12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7946503" y="5846150"/>
            <a:ext cx="482032" cy="5141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9B24780-09C1-4150-8EF8-B2FC9085A1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7558464" y="6163298"/>
            <a:ext cx="482032" cy="514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CF2BF62-F53E-4C15-9611-C372A47F67D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50255" y="4079936"/>
            <a:ext cx="1992426" cy="2136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9BDD50A-5DC6-405D-A1AD-D3CCC1ACBA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5921555" y="6210653"/>
            <a:ext cx="428599" cy="4571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29F58E4-A5AD-4DC3-9280-2165BBEA73C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426626" y="1750618"/>
            <a:ext cx="990600" cy="12382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B5FF962-5A3F-4D5B-A26F-D5B4DEA5994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546384" y="1813120"/>
            <a:ext cx="1200150" cy="9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7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6">
            <a:extLst>
              <a:ext uri="{FF2B5EF4-FFF2-40B4-BE49-F238E27FC236}">
                <a16:creationId xmlns:a16="http://schemas.microsoft.com/office/drawing/2014/main" xmlns="" id="{B5ACCC12-0B73-4705-9171-DF4B64E40809}"/>
              </a:ext>
            </a:extLst>
          </p:cNvPr>
          <p:cNvSpPr/>
          <p:nvPr/>
        </p:nvSpPr>
        <p:spPr bwMode="auto">
          <a:xfrm>
            <a:off x="1599564" y="133301"/>
            <a:ext cx="6322304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Let’s collect eggs!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32" name="Picture 31" descr="Less">
            <a:extLst>
              <a:ext uri="{FF2B5EF4-FFF2-40B4-BE49-F238E27FC236}">
                <a16:creationId xmlns:a16="http://schemas.microsoft.com/office/drawing/2014/main" xmlns="" id="{0298536C-5B43-4842-9DB1-5FEA33A23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8524" r="30847" b="32837"/>
          <a:stretch/>
        </p:blipFill>
        <p:spPr>
          <a:xfrm>
            <a:off x="2235153" y="1357138"/>
            <a:ext cx="6908848" cy="54357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2D37C7C-41F8-49EF-8D80-9A00EAE99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>
            <a:off x="6062365" y="5390844"/>
            <a:ext cx="1651727" cy="1366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FDD294-1EB2-440B-9904-EE706CC0C8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8310293" y="5725646"/>
            <a:ext cx="428599" cy="457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8A86F66-9269-40EE-90F9-4C76CBD129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7736926" y="5990316"/>
            <a:ext cx="482032" cy="514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CF2BF62-F53E-4C15-9611-C372A47F6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27254" y="4356672"/>
            <a:ext cx="2162231" cy="2318829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7CF81929-618C-468D-89BE-92D80E7FCFE5}"/>
              </a:ext>
            </a:extLst>
          </p:cNvPr>
          <p:cNvSpPr/>
          <p:nvPr/>
        </p:nvSpPr>
        <p:spPr>
          <a:xfrm>
            <a:off x="2463016" y="3817329"/>
            <a:ext cx="3996243" cy="147659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I can see TWO eggs.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7796559-3478-4F68-9348-CE36FD88A179}"/>
              </a:ext>
            </a:extLst>
          </p:cNvPr>
          <p:cNvSpPr/>
          <p:nvPr/>
        </p:nvSpPr>
        <p:spPr>
          <a:xfrm>
            <a:off x="574441" y="1287693"/>
            <a:ext cx="2050245" cy="1476590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7A89FC-FEAF-46E1-A94C-F613C90F50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 flipH="1">
            <a:off x="-124270" y="2516314"/>
            <a:ext cx="1397422" cy="1151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97A56B-959D-41C9-B531-32CF5D33EF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2463016" y="5264455"/>
            <a:ext cx="1222739" cy="15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8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2672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7A258-ED00-4B3D-BCF7-E7244440D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3429000" y="304800"/>
            <a:ext cx="2614862" cy="280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844E24-5AB9-4887-BE4E-0E4ABB031D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264244" y="1632790"/>
            <a:ext cx="510389" cy="544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D95240-4D28-4FC6-9231-2424BD1217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780545" y="1598152"/>
            <a:ext cx="510389" cy="544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24080F-9AE7-4028-9CA3-4A645FA877C8}"/>
              </a:ext>
            </a:extLst>
          </p:cNvPr>
          <p:cNvSpPr/>
          <p:nvPr/>
        </p:nvSpPr>
        <p:spPr>
          <a:xfrm>
            <a:off x="3283591" y="3159460"/>
            <a:ext cx="30872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Two eggs.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7DFE3412-8CA8-4C59-B878-D64943CCE3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64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87C9657B-BC6A-472B-9A1B-0F986D407D6E}"/>
              </a:ext>
            </a:extLst>
          </p:cNvPr>
          <p:cNvSpPr/>
          <p:nvPr/>
        </p:nvSpPr>
        <p:spPr bwMode="auto">
          <a:xfrm>
            <a:off x="1617193" y="265138"/>
            <a:ext cx="6322304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Let’s collect eggs!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EEB862-1BB1-446E-963B-71EE3C850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2814775" y="1418785"/>
            <a:ext cx="6322304" cy="5497736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1D6776F3-2F48-484C-9D89-B60997EEFA6A}"/>
              </a:ext>
            </a:extLst>
          </p:cNvPr>
          <p:cNvSpPr/>
          <p:nvPr/>
        </p:nvSpPr>
        <p:spPr>
          <a:xfrm>
            <a:off x="3048000" y="1448842"/>
            <a:ext cx="3886199" cy="144827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I can see FOUR eggs.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 flipH="1">
            <a:off x="2814775" y="2689810"/>
            <a:ext cx="1296735" cy="1202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 flipH="1">
            <a:off x="7998703" y="5495838"/>
            <a:ext cx="1212026" cy="1515030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318971A9-8F42-4011-91E5-BAD93D4B8A16}"/>
              </a:ext>
            </a:extLst>
          </p:cNvPr>
          <p:cNvSpPr/>
          <p:nvPr/>
        </p:nvSpPr>
        <p:spPr>
          <a:xfrm flipH="1">
            <a:off x="6404392" y="4761181"/>
            <a:ext cx="1912131" cy="132314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BBC644-4A0B-4D7D-B191-FD40555EF7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313295" y="4718530"/>
            <a:ext cx="428599" cy="4571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7CD2E6-E469-4343-A348-7E36235C21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6389382" y="6351658"/>
            <a:ext cx="428599" cy="457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EB30D62-23CB-4F45-A73F-01E2D909DE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692369" y="4947116"/>
            <a:ext cx="428599" cy="457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6F7913D-95ED-42B9-B560-37E97A68C5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8390416" y="4532595"/>
            <a:ext cx="428599" cy="4571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BE32F1-8585-4C6B-9A45-A71E829E28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 flipH="1">
            <a:off x="3481610" y="4002061"/>
            <a:ext cx="1296735" cy="10728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F3F38-AA74-4FF3-81A3-195F2496AF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387" b="88158" l="7218" r="6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4245" r="27822" b="12814"/>
          <a:stretch/>
        </p:blipFill>
        <p:spPr>
          <a:xfrm>
            <a:off x="4863702" y="5404288"/>
            <a:ext cx="1703154" cy="1423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4500FA3-93F5-43AC-9081-B9793984A0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7219" y="3909897"/>
            <a:ext cx="2512964" cy="260777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B5DE89B4-6B92-4B93-A947-47EA94E45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69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7A258-ED00-4B3D-BCF7-E7244440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3429000" y="304800"/>
            <a:ext cx="2614862" cy="280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844E24-5AB9-4887-BE4E-0E4ABB031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853067" y="1598151"/>
            <a:ext cx="510389" cy="544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D95240-4D28-4FC6-9231-2424BD121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279412" y="1660134"/>
            <a:ext cx="510389" cy="544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24080F-9AE7-4028-9CA3-4A645FA877C8}"/>
              </a:ext>
            </a:extLst>
          </p:cNvPr>
          <p:cNvSpPr/>
          <p:nvPr/>
        </p:nvSpPr>
        <p:spPr>
          <a:xfrm>
            <a:off x="3283591" y="3159460"/>
            <a:ext cx="30872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Four eggs.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FD3F85C3-44A0-4EDB-A3ED-F1FE0C6AB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690672" cy="24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568B4-183B-427E-9659-2218CADA2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5189441" y="1598151"/>
            <a:ext cx="510389" cy="544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030798-FE7F-4341-845D-EED08A4E84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763096" y="1660133"/>
            <a:ext cx="510389" cy="54441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BDA295B-2CB6-4C2A-A428-8A71E674DC6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652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87C9657B-BC6A-472B-9A1B-0F986D407D6E}"/>
              </a:ext>
            </a:extLst>
          </p:cNvPr>
          <p:cNvSpPr/>
          <p:nvPr/>
        </p:nvSpPr>
        <p:spPr bwMode="auto">
          <a:xfrm>
            <a:off x="1676400" y="211868"/>
            <a:ext cx="6322304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Let’s collect eggs!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318971A9-8F42-4011-91E5-BAD93D4B8A16}"/>
              </a:ext>
            </a:extLst>
          </p:cNvPr>
          <p:cNvSpPr/>
          <p:nvPr/>
        </p:nvSpPr>
        <p:spPr>
          <a:xfrm flipH="1">
            <a:off x="6618814" y="1439999"/>
            <a:ext cx="1912131" cy="1323145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4500FA3-93F5-43AC-9081-B9793984A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6631036" y="4221542"/>
            <a:ext cx="2512964" cy="26077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931ABB-7BA8-4EA7-BDA9-D517429E4E12}"/>
              </a:ext>
            </a:extLst>
          </p:cNvPr>
          <p:cNvPicPr/>
          <p:nvPr/>
        </p:nvPicPr>
        <p:blipFill rotWithShape="1">
          <a:blip r:embed="rId5"/>
          <a:srcRect l="7455" t="5913" r="5379" b="-1"/>
          <a:stretch/>
        </p:blipFill>
        <p:spPr>
          <a:xfrm>
            <a:off x="13855" y="2315401"/>
            <a:ext cx="6402834" cy="45226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BE32F1-8585-4C6B-9A45-A71E829E28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 flipH="1">
            <a:off x="2961889" y="5041961"/>
            <a:ext cx="1296735" cy="1072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73663" y="2492086"/>
            <a:ext cx="1314564" cy="1228284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1D6776F3-2F48-484C-9D89-B60997EEFA6A}"/>
              </a:ext>
            </a:extLst>
          </p:cNvPr>
          <p:cNvSpPr/>
          <p:nvPr/>
        </p:nvSpPr>
        <p:spPr>
          <a:xfrm>
            <a:off x="673225" y="1169868"/>
            <a:ext cx="4291334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 can see THREE eggs.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7CD2E6-E469-4343-A348-7E36235C21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535960" y="6204759"/>
            <a:ext cx="428599" cy="457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EB30D62-23CB-4F45-A73F-01E2D909DE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2533290" y="5525428"/>
            <a:ext cx="428599" cy="457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6F7913D-95ED-42B9-B560-37E97A68C5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869616" y="4674512"/>
            <a:ext cx="428599" cy="457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86017" y="2077730"/>
            <a:ext cx="1255070" cy="156883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4DB8154C-F799-4488-A9E6-F5DDB5259DB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737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7A258-ED00-4B3D-BCF7-E7244440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3429000" y="304800"/>
            <a:ext cx="2614862" cy="280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844E24-5AB9-4887-BE4E-0E4ABB031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996234" y="1618564"/>
            <a:ext cx="510389" cy="544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D95240-4D28-4FC6-9231-2424BD121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521254" y="1618565"/>
            <a:ext cx="510389" cy="544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24080F-9AE7-4028-9CA3-4A645FA877C8}"/>
              </a:ext>
            </a:extLst>
          </p:cNvPr>
          <p:cNvSpPr/>
          <p:nvPr/>
        </p:nvSpPr>
        <p:spPr>
          <a:xfrm>
            <a:off x="3283591" y="3159460"/>
            <a:ext cx="30872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Three eggs.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568B4-183B-427E-9659-2218CADA2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5020048" y="1618563"/>
            <a:ext cx="510389" cy="544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B8F82C-D25A-4D2F-9439-4E23D6BEF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31" y="41910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BCD4AABE-7D21-43BE-B591-C65670144BD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34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AC499-65BF-4899-BFEF-CE47DAEA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7731"/>
            <a:ext cx="6248400" cy="455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C9F3E0-EC91-4352-A2F7-7316FFE14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76074" y="4083974"/>
            <a:ext cx="2659823" cy="2760171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229B5F8B-D3B7-4480-9EA3-D2CB546DE361}"/>
              </a:ext>
            </a:extLst>
          </p:cNvPr>
          <p:cNvSpPr/>
          <p:nvPr/>
        </p:nvSpPr>
        <p:spPr bwMode="auto">
          <a:xfrm>
            <a:off x="1752600" y="228600"/>
            <a:ext cx="6322304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Let’s collect eggs!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88A94F-0EDA-4608-BF08-BC65156965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 flipH="1">
            <a:off x="6853352" y="4982345"/>
            <a:ext cx="1164459" cy="963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5362E9-120D-4783-A016-35FFF6231A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3923632" y="6019800"/>
            <a:ext cx="428599" cy="457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8CF946-1987-405D-BDB6-635F56E06C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138" b="93692" l="34497" r="50114">
                        <a14:backgroundMark x1="35984" y1="92398" x2="47368" y2="93449"/>
                        <a14:backgroundMark x1="48970" y1="89486" x2="46911" y2="93368"/>
                        <a14:backgroundMark x1="35526" y1="89729" x2="37128" y2="92317"/>
                        <a14:backgroundMark x1="44394" y1="84027" x2="44622" y2="85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06" t="83226" r="49886" b="6319"/>
          <a:stretch/>
        </p:blipFill>
        <p:spPr>
          <a:xfrm>
            <a:off x="4124071" y="2585563"/>
            <a:ext cx="895858" cy="843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94BE9B-C9C1-43C3-810D-BDF38AB73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29436" y="2585563"/>
            <a:ext cx="1314564" cy="1228284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C6880E67-ABB3-4410-AB34-97DAE0763615}"/>
              </a:ext>
            </a:extLst>
          </p:cNvPr>
          <p:cNvSpPr/>
          <p:nvPr/>
        </p:nvSpPr>
        <p:spPr>
          <a:xfrm flipH="1">
            <a:off x="6449902" y="1296899"/>
            <a:ext cx="2036816" cy="154905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 can see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ONE egg.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F1FF72-852B-46A4-AC03-22DA219215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13855" y="2287731"/>
            <a:ext cx="1255070" cy="1568835"/>
          </a:xfrm>
          <a:prstGeom prst="rect">
            <a:avLst/>
          </a:prstGeom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xmlns="" id="{747C7B68-597C-4B66-A172-42A33FA30672}"/>
              </a:ext>
            </a:extLst>
          </p:cNvPr>
          <p:cNvSpPr/>
          <p:nvPr/>
        </p:nvSpPr>
        <p:spPr>
          <a:xfrm>
            <a:off x="723819" y="1226476"/>
            <a:ext cx="2171781" cy="1465880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8EB47E3-6BC4-47B5-9C04-636D4DAD8A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219" b="95431" l="2975" r="36785">
                        <a14:backgroundMark x1="16076" y1="85119" x2="29005" y2="86858"/>
                        <a14:backgroundMark x1="12586" y1="94096" x2="27346" y2="94743"/>
                        <a14:backgroundMark x1="8638" y1="87667" x2="11499" y2="94015"/>
                        <a14:backgroundMark x1="28318" y1="90780" x2="28318" y2="94622"/>
                        <a14:backgroundMark x1="12128" y1="87182" x2="10126" y2="89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85745" r="70568" b="4753"/>
          <a:stretch/>
        </p:blipFill>
        <p:spPr>
          <a:xfrm>
            <a:off x="4124071" y="4083974"/>
            <a:ext cx="1603093" cy="1469302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CBED345D-E975-4AC0-8AB3-FA83D5E24E3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45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7A258-ED00-4B3D-BCF7-E7244440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667" l="0" r="100000">
                        <a14:backgroundMark x1="3027" y1="81759" x2="3027" y2="81759"/>
                        <a14:backgroundMark x1="4216" y1="74259" x2="7676" y2="87685"/>
                        <a14:backgroundMark x1="84108" y1="88704" x2="94703" y2="78704"/>
                        <a14:backgroundMark x1="21081" y1="28241" x2="75351" y2="27778"/>
                        <a14:backgroundMark x1="42162" y1="14722" x2="65514" y2="15278"/>
                        <a14:backgroundMark x1="89405" y1="6204" x2="95243" y2="14259"/>
                        <a14:backgroundMark x1="17622" y1="6204" x2="248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3429000" y="304800"/>
            <a:ext cx="2614862" cy="2804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844E24-5AB9-4887-BE4E-0E4ABB031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/>
        </p:blipFill>
        <p:spPr>
          <a:xfrm>
            <a:off x="4481236" y="1598151"/>
            <a:ext cx="510389" cy="544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24080F-9AE7-4028-9CA3-4A645FA877C8}"/>
              </a:ext>
            </a:extLst>
          </p:cNvPr>
          <p:cNvSpPr/>
          <p:nvPr/>
        </p:nvSpPr>
        <p:spPr>
          <a:xfrm>
            <a:off x="3283591" y="3159460"/>
            <a:ext cx="30872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One egg.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FD3F85C3-44A0-4EDB-A3ED-F1FE0C6AB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690672" cy="24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945C2569-9735-4852-90B9-D153565FA9F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58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0610" y="85130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8283" y="8513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466" y="1112901"/>
            <a:ext cx="61093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Look,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and say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8B6E4B-3A45-4BB9-ABFD-ED88D395EA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 r="1272" b="4445"/>
          <a:stretch/>
        </p:blipFill>
        <p:spPr>
          <a:xfrm>
            <a:off x="845541" y="3048772"/>
            <a:ext cx="7452918" cy="2910530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F7420FAA-6AEA-479C-BA12-F1CD3009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294" y="2525416"/>
            <a:ext cx="3648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LOOK AT YOUR BOOK!</a:t>
            </a:r>
            <a:endParaRPr lang="en-US" altLang="en-US" sz="2000" b="1" i="1" dirty="0">
              <a:latin typeface="Comic Sans MS" panose="030F0702030302020204" pitchFamily="66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xmlns="" id="{D1CA3BDC-79D1-4743-A1CD-D45EACF36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67178"/>
            <a:ext cx="3181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WORK IN PAIRS.</a:t>
            </a:r>
          </a:p>
        </p:txBody>
      </p:sp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0610" y="85130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8283" y="8513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466" y="1112901"/>
            <a:ext cx="61093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Look,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and say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8B6E4B-3A45-4BB9-ABFD-ED88D395EA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 r="1272" b="4445"/>
          <a:stretch/>
        </p:blipFill>
        <p:spPr>
          <a:xfrm>
            <a:off x="0" y="2256842"/>
            <a:ext cx="8991600" cy="35114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AC607C-981F-43BF-BCB1-E56310BE14AB}"/>
              </a:ext>
            </a:extLst>
          </p:cNvPr>
          <p:cNvCxnSpPr>
            <a:cxnSpLocks/>
          </p:cNvCxnSpPr>
          <p:nvPr/>
        </p:nvCxnSpPr>
        <p:spPr>
          <a:xfrm>
            <a:off x="1828800" y="4012551"/>
            <a:ext cx="2667000" cy="9404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21996C-7404-48DD-8F94-E64848E6284D}"/>
              </a:ext>
            </a:extLst>
          </p:cNvPr>
          <p:cNvCxnSpPr>
            <a:cxnSpLocks/>
          </p:cNvCxnSpPr>
          <p:nvPr/>
        </p:nvCxnSpPr>
        <p:spPr>
          <a:xfrm>
            <a:off x="4648202" y="4012551"/>
            <a:ext cx="2736271" cy="9404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F30CC8-3128-475E-9595-02BF219D8D1E}"/>
              </a:ext>
            </a:extLst>
          </p:cNvPr>
          <p:cNvCxnSpPr>
            <a:cxnSpLocks/>
          </p:cNvCxnSpPr>
          <p:nvPr/>
        </p:nvCxnSpPr>
        <p:spPr>
          <a:xfrm flipH="1">
            <a:off x="1828800" y="4038600"/>
            <a:ext cx="5576455" cy="914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4508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26FE8F-B2F7-4271-86A9-0FDE7DF40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667000"/>
            <a:ext cx="5372100" cy="341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AA5C6787-410C-4A96-AE81-BC7A8DA2C9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0121A5-73DC-4F31-9E7D-B90F8AFE0777}"/>
              </a:ext>
            </a:extLst>
          </p:cNvPr>
          <p:cNvSpPr/>
          <p:nvPr/>
        </p:nvSpPr>
        <p:spPr>
          <a:xfrm>
            <a:off x="306362" y="1143000"/>
            <a:ext cx="61093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Look,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and say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EE6CA5-867C-4D53-B688-0F27866530C6}"/>
              </a:ext>
            </a:extLst>
          </p:cNvPr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906AEA-AE9D-4C38-8035-08528C080114}"/>
              </a:ext>
            </a:extLst>
          </p:cNvPr>
          <p:cNvSpPr/>
          <p:nvPr/>
        </p:nvSpPr>
        <p:spPr>
          <a:xfrm>
            <a:off x="3620610" y="85130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6B211F-359D-416D-B888-9F6552CB223D}"/>
              </a:ext>
            </a:extLst>
          </p:cNvPr>
          <p:cNvSpPr/>
          <p:nvPr/>
        </p:nvSpPr>
        <p:spPr>
          <a:xfrm>
            <a:off x="6478283" y="8513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886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68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47012" y="296995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88529" y="306336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53614" y="306335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624B2F-2202-44C7-A633-43C2FD0FD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5" y="3429000"/>
            <a:ext cx="2080280" cy="3395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0A78FF-D86B-4695-9302-118C5F9FA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31" y="3429000"/>
            <a:ext cx="2080280" cy="344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9CE8FD-D417-4D2F-96D5-1D321DF63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24" y="3429000"/>
            <a:ext cx="1905001" cy="33951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886A298-748D-4318-87BA-0D9ABD850A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70000" r="67899" b="16789"/>
          <a:stretch/>
        </p:blipFill>
        <p:spPr>
          <a:xfrm>
            <a:off x="3850098" y="3919160"/>
            <a:ext cx="1740047" cy="13743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F4B5538-8FDE-42B6-B4C0-11EC0E2002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6" t="70000" r="38884" b="17280"/>
          <a:stretch/>
        </p:blipFill>
        <p:spPr>
          <a:xfrm>
            <a:off x="6980301" y="3769587"/>
            <a:ext cx="1595835" cy="14487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F9EEC40-1957-462D-BD7C-65AEFCB112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1" t="69726" r="7689" b="16626"/>
          <a:stretch/>
        </p:blipFill>
        <p:spPr>
          <a:xfrm>
            <a:off x="583197" y="3829110"/>
            <a:ext cx="1595835" cy="15544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C99F1D-EA0E-44D5-B1A4-9071EE9E3986}"/>
              </a:ext>
            </a:extLst>
          </p:cNvPr>
          <p:cNvSpPr/>
          <p:nvPr/>
        </p:nvSpPr>
        <p:spPr>
          <a:xfrm>
            <a:off x="409340" y="5683841"/>
            <a:ext cx="19341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One elephant</a:t>
            </a:r>
            <a:endParaRPr lang="en-US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32D665-2BCA-4337-BA7B-13599CCB33FB}"/>
              </a:ext>
            </a:extLst>
          </p:cNvPr>
          <p:cNvSpPr/>
          <p:nvPr/>
        </p:nvSpPr>
        <p:spPr>
          <a:xfrm>
            <a:off x="3980458" y="5660848"/>
            <a:ext cx="142282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Two birds</a:t>
            </a:r>
            <a:endParaRPr lang="en-US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ABA3C4-A982-4A34-87BC-D2E28610CB21}"/>
              </a:ext>
            </a:extLst>
          </p:cNvPr>
          <p:cNvSpPr/>
          <p:nvPr/>
        </p:nvSpPr>
        <p:spPr>
          <a:xfrm>
            <a:off x="7024327" y="5660847"/>
            <a:ext cx="15607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Three eggs</a:t>
            </a:r>
            <a:endParaRPr lang="en-US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970AA1-1B40-411A-9139-7F0999167EA5}"/>
              </a:ext>
            </a:extLst>
          </p:cNvPr>
          <p:cNvSpPr/>
          <p:nvPr/>
        </p:nvSpPr>
        <p:spPr>
          <a:xfrm>
            <a:off x="2454" y="3128692"/>
            <a:ext cx="28392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How many ele</a:t>
            </a:r>
            <a:r>
              <a:rPr lang="en-US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phants?</a:t>
            </a:r>
            <a:endParaRPr lang="en-US" sz="2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DAB5CF-7C08-4783-8339-B2761AC86CDD}"/>
              </a:ext>
            </a:extLst>
          </p:cNvPr>
          <p:cNvSpPr/>
          <p:nvPr/>
        </p:nvSpPr>
        <p:spPr>
          <a:xfrm>
            <a:off x="3542357" y="3135312"/>
            <a:ext cx="22990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How many </a:t>
            </a:r>
            <a:r>
              <a:rPr lang="en-US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birds?</a:t>
            </a:r>
            <a:endParaRPr lang="en-US" sz="2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D1865E-61DD-4975-AC74-F8BBEB8BAC78}"/>
              </a:ext>
            </a:extLst>
          </p:cNvPr>
          <p:cNvSpPr/>
          <p:nvPr/>
        </p:nvSpPr>
        <p:spPr>
          <a:xfrm>
            <a:off x="6619006" y="3142900"/>
            <a:ext cx="22156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How many egg</a:t>
            </a:r>
            <a:r>
              <a:rPr lang="en-US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s?</a:t>
            </a:r>
            <a:endParaRPr lang="en-US" sz="2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xmlns="" id="{1D096EAA-A549-40BA-B198-2597406CD923}"/>
              </a:ext>
            </a:extLst>
          </p:cNvPr>
          <p:cNvSpPr/>
          <p:nvPr/>
        </p:nvSpPr>
        <p:spPr bwMode="auto">
          <a:xfrm>
            <a:off x="1557821" y="1537130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149B1A-CB68-42C7-B5F2-10ABF8D57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28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D5E8A7-BE25-4BBF-A14F-D156A07B192F}"/>
              </a:ext>
            </a:extLst>
          </p:cNvPr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B15970-0357-452D-BED9-A87D1CC10A6B}"/>
              </a:ext>
            </a:extLst>
          </p:cNvPr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71D77D-B8D9-4F00-ADEC-966423721DE1}"/>
              </a:ext>
            </a:extLst>
          </p:cNvPr>
          <p:cNvSpPr/>
          <p:nvPr/>
        </p:nvSpPr>
        <p:spPr>
          <a:xfrm>
            <a:off x="5867272" y="228599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xmlns="" id="{330B5C63-F0C0-44DD-BB5F-A67288CD96AE}"/>
              </a:ext>
            </a:extLst>
          </p:cNvPr>
          <p:cNvSpPr/>
          <p:nvPr/>
        </p:nvSpPr>
        <p:spPr bwMode="auto">
          <a:xfrm>
            <a:off x="1409700" y="1668564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61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D5E8A7-BE25-4BBF-A14F-D156A07B192F}"/>
              </a:ext>
            </a:extLst>
          </p:cNvPr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B15970-0357-452D-BED9-A87D1CC10A6B}"/>
              </a:ext>
            </a:extLst>
          </p:cNvPr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71D77D-B8D9-4F00-ADEC-966423721DE1}"/>
              </a:ext>
            </a:extLst>
          </p:cNvPr>
          <p:cNvSpPr/>
          <p:nvPr/>
        </p:nvSpPr>
        <p:spPr>
          <a:xfrm>
            <a:off x="5867272" y="228599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0AEDD4-DFE0-48E1-8F46-166FB4DE2948}"/>
              </a:ext>
            </a:extLst>
          </p:cNvPr>
          <p:cNvSpPr/>
          <p:nvPr/>
        </p:nvSpPr>
        <p:spPr>
          <a:xfrm>
            <a:off x="596822" y="1447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0ABE2A-7DD8-406C-B34F-45E84973E67B}"/>
              </a:ext>
            </a:extLst>
          </p:cNvPr>
          <p:cNvSpPr/>
          <p:nvPr/>
        </p:nvSpPr>
        <p:spPr>
          <a:xfrm>
            <a:off x="596822" y="2278797"/>
            <a:ext cx="61093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Look,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and say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E9AF91-6531-4DD0-9C70-554E7E6C1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4685" r="3354" b="34888"/>
          <a:stretch/>
        </p:blipFill>
        <p:spPr>
          <a:xfrm>
            <a:off x="2388154" y="3163585"/>
            <a:ext cx="4498699" cy="34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3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D5E8A7-BE25-4BBF-A14F-D156A07B192F}"/>
              </a:ext>
            </a:extLst>
          </p:cNvPr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B15970-0357-452D-BED9-A87D1CC10A6B}"/>
              </a:ext>
            </a:extLst>
          </p:cNvPr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71D77D-B8D9-4F00-ADEC-966423721DE1}"/>
              </a:ext>
            </a:extLst>
          </p:cNvPr>
          <p:cNvSpPr/>
          <p:nvPr/>
        </p:nvSpPr>
        <p:spPr>
          <a:xfrm>
            <a:off x="5867271" y="228599"/>
            <a:ext cx="933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e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F9B67D-CF28-4102-9C58-61730461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91186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279196" y="649288"/>
            <a:ext cx="6357723" cy="4494212"/>
            <a:chOff x="2362728" y="1580346"/>
            <a:chExt cx="6040571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362728" y="1580346"/>
              <a:ext cx="6040571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30480"/>
            <a:ext cx="917555" cy="917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2349" y="68094"/>
            <a:ext cx="353930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Review!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7379F9B7-6412-4DA4-9AB0-DA1960C369FD}"/>
              </a:ext>
            </a:extLst>
          </p:cNvPr>
          <p:cNvSpPr/>
          <p:nvPr/>
        </p:nvSpPr>
        <p:spPr bwMode="auto">
          <a:xfrm>
            <a:off x="1696024" y="1049598"/>
            <a:ext cx="5751952" cy="7704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Raise your hands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54C993-0A2D-4856-8256-8942A48A9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17619"/>
            <a:ext cx="2761250" cy="319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01230D-0B19-421A-B351-65DF8611A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52" y="2277176"/>
            <a:ext cx="2363746" cy="16660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46ED2E-E9EB-4C86-8F73-6045C8648696}"/>
              </a:ext>
            </a:extLst>
          </p:cNvPr>
          <p:cNvSpPr/>
          <p:nvPr/>
        </p:nvSpPr>
        <p:spPr>
          <a:xfrm>
            <a:off x="1512243" y="3979626"/>
            <a:ext cx="1565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bird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2AB9E8-EFAF-4B45-97C8-BADA815A4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53" y="1950359"/>
            <a:ext cx="2761250" cy="31965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0F1674-AFB6-40FF-A352-2939EF7274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0"/>
            <a:ext cx="3286398" cy="12788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BDACEF-A5C5-4554-BCF0-EABFCE9E9D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05" y="2277176"/>
            <a:ext cx="2363746" cy="16660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E2F4E9-82FA-4938-B16C-2B5B971E66F1}"/>
              </a:ext>
            </a:extLst>
          </p:cNvPr>
          <p:cNvSpPr/>
          <p:nvPr/>
        </p:nvSpPr>
        <p:spPr>
          <a:xfrm>
            <a:off x="5875485" y="4002933"/>
            <a:ext cx="1565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cow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F097DA-4B27-4C0F-9250-A145CDCFC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8" y="5392661"/>
            <a:ext cx="3286398" cy="127883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8FA030-C541-49CE-BE48-E812E38DA5AF}"/>
              </a:ext>
            </a:extLst>
          </p:cNvPr>
          <p:cNvSpPr/>
          <p:nvPr/>
        </p:nvSpPr>
        <p:spPr>
          <a:xfrm>
            <a:off x="5638800" y="4715788"/>
            <a:ext cx="87672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6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715000" y="4419600"/>
            <a:ext cx="2057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359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7379F9B7-6412-4DA4-9AB0-DA1960C369FD}"/>
              </a:ext>
            </a:extLst>
          </p:cNvPr>
          <p:cNvSpPr/>
          <p:nvPr/>
        </p:nvSpPr>
        <p:spPr bwMode="auto">
          <a:xfrm>
            <a:off x="1828800" y="328758"/>
            <a:ext cx="5751952" cy="7704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Raise your hands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2AB9E8-EFAF-4B45-97C8-BADA815A4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75" y="1219200"/>
            <a:ext cx="2761250" cy="358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0F1674-AFB6-40FF-A352-2939EF727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898875"/>
            <a:ext cx="4419600" cy="1719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E2F4E9-82FA-4938-B16C-2B5B971E66F1}"/>
              </a:ext>
            </a:extLst>
          </p:cNvPr>
          <p:cNvSpPr/>
          <p:nvPr/>
        </p:nvSpPr>
        <p:spPr>
          <a:xfrm>
            <a:off x="3581400" y="3429000"/>
            <a:ext cx="2209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dog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DFE146-DF6B-477E-AB76-288F3417F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2366197" cy="17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315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7379F9B7-6412-4DA4-9AB0-DA1960C369FD}"/>
              </a:ext>
            </a:extLst>
          </p:cNvPr>
          <p:cNvSpPr/>
          <p:nvPr/>
        </p:nvSpPr>
        <p:spPr bwMode="auto">
          <a:xfrm>
            <a:off x="1828800" y="328758"/>
            <a:ext cx="5751952" cy="7704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Raise your hands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2AB9E8-EFAF-4B45-97C8-BADA815A4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75" y="1219201"/>
            <a:ext cx="2761250" cy="37850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E2F4E9-82FA-4938-B16C-2B5B971E66F1}"/>
              </a:ext>
            </a:extLst>
          </p:cNvPr>
          <p:cNvSpPr/>
          <p:nvPr/>
        </p:nvSpPr>
        <p:spPr>
          <a:xfrm>
            <a:off x="3513296" y="3501127"/>
            <a:ext cx="22017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donkey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F097DA-4B27-4C0F-9250-A145CDCFC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7" y="5117268"/>
            <a:ext cx="4424358" cy="14850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8FA030-C541-49CE-BE48-E812E38DA5AF}"/>
              </a:ext>
            </a:extLst>
          </p:cNvPr>
          <p:cNvSpPr/>
          <p:nvPr/>
        </p:nvSpPr>
        <p:spPr>
          <a:xfrm>
            <a:off x="3429000" y="4367742"/>
            <a:ext cx="876723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BEADCD-D10F-4915-9A82-A2A2877BD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96" y="1537525"/>
            <a:ext cx="2297207" cy="16300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657600" y="3845313"/>
            <a:ext cx="2057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325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7379F9B7-6412-4DA4-9AB0-DA1960C369FD}"/>
              </a:ext>
            </a:extLst>
          </p:cNvPr>
          <p:cNvSpPr/>
          <p:nvPr/>
        </p:nvSpPr>
        <p:spPr bwMode="auto">
          <a:xfrm>
            <a:off x="1828800" y="328758"/>
            <a:ext cx="5751952" cy="7704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Raise your hands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2AB9E8-EFAF-4B45-97C8-BADA815A4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75" y="1219201"/>
            <a:ext cx="2761250" cy="37850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E2F4E9-82FA-4938-B16C-2B5B971E66F1}"/>
              </a:ext>
            </a:extLst>
          </p:cNvPr>
          <p:cNvSpPr/>
          <p:nvPr/>
        </p:nvSpPr>
        <p:spPr>
          <a:xfrm>
            <a:off x="3513296" y="3429000"/>
            <a:ext cx="22017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cat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F097DA-4B27-4C0F-9250-A145CDCFC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7" y="5117268"/>
            <a:ext cx="4424358" cy="14850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8FA030-C541-49CE-BE48-E812E38DA5AF}"/>
              </a:ext>
            </a:extLst>
          </p:cNvPr>
          <p:cNvSpPr/>
          <p:nvPr/>
        </p:nvSpPr>
        <p:spPr>
          <a:xfrm>
            <a:off x="3429000" y="4367742"/>
            <a:ext cx="876723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97FE66-E5DC-4601-9182-E4B9E8A2B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46" y="1600244"/>
            <a:ext cx="2393869" cy="167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676076" y="3886200"/>
            <a:ext cx="2057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41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7379F9B7-6412-4DA4-9AB0-DA1960C369FD}"/>
              </a:ext>
            </a:extLst>
          </p:cNvPr>
          <p:cNvSpPr/>
          <p:nvPr/>
        </p:nvSpPr>
        <p:spPr bwMode="auto">
          <a:xfrm>
            <a:off x="1828800" y="328758"/>
            <a:ext cx="5751952" cy="7704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Raise your hands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2AB9E8-EFAF-4B45-97C8-BADA815A4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75" y="1219200"/>
            <a:ext cx="2761250" cy="358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0F1674-AFB6-40FF-A352-2939EF727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898875"/>
            <a:ext cx="4419600" cy="1719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E2F4E9-82FA-4938-B16C-2B5B971E66F1}"/>
              </a:ext>
            </a:extLst>
          </p:cNvPr>
          <p:cNvSpPr/>
          <p:nvPr/>
        </p:nvSpPr>
        <p:spPr>
          <a:xfrm>
            <a:off x="3557000" y="3408218"/>
            <a:ext cx="220980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400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chicken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32613F-E0E3-4C54-A3DA-283A1C81B4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50" y="1519834"/>
            <a:ext cx="2272299" cy="16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66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B8F82C-D25A-4D2F-9439-4E23D6BEF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9BFE2EF-E4DA-4E40-ABDF-01D9A1391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31" y="1981200"/>
            <a:ext cx="2286000" cy="16112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EA5D8B3-430E-4FA9-85F9-C12F97316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91" y="201660"/>
            <a:ext cx="2219680" cy="1564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7E3C008-73E5-4851-8D70-0F5BC7183C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31" y="201660"/>
            <a:ext cx="2286000" cy="16112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E94826-5B63-42FE-9313-66E666E0F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94" y="1981200"/>
            <a:ext cx="2151477" cy="156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CFA1F4D7-6629-4B78-8336-5D89BC058E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0412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1025</Words>
  <Application>Microsoft Office PowerPoint</Application>
  <PresentationFormat>On-screen Show (4:3)</PresentationFormat>
  <Paragraphs>173</Paragraphs>
  <Slides>28</Slides>
  <Notes>26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73</cp:revision>
  <dcterms:created xsi:type="dcterms:W3CDTF">2006-08-16T00:00:00Z</dcterms:created>
  <dcterms:modified xsi:type="dcterms:W3CDTF">2020-04-07T04:32:24Z</dcterms:modified>
</cp:coreProperties>
</file>