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media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7" r:id="rId2"/>
    <p:sldId id="285" r:id="rId3"/>
    <p:sldId id="313" r:id="rId4"/>
    <p:sldId id="256" r:id="rId5"/>
    <p:sldId id="323" r:id="rId6"/>
    <p:sldId id="316" r:id="rId7"/>
    <p:sldId id="317" r:id="rId8"/>
    <p:sldId id="318" r:id="rId9"/>
    <p:sldId id="319" r:id="rId10"/>
    <p:sldId id="320" r:id="rId11"/>
    <p:sldId id="321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22" r:id="rId22"/>
    <p:sldId id="324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C6E3"/>
    <a:srgbClr val="FF0066"/>
    <a:srgbClr val="AFDC7E"/>
    <a:srgbClr val="FF6699"/>
    <a:srgbClr val="0000FF"/>
    <a:srgbClr val="A9DA74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HS </a:t>
            </a:r>
            <a:r>
              <a:rPr lang="en-US" dirty="0" err="1" smtClean="0"/>
              <a:t>chọ</a:t>
            </a:r>
            <a:r>
              <a:rPr lang="en-US" baseline="0" dirty="0" err="1" smtClean="0"/>
              <a:t>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5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367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31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9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25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5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8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81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91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jpe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7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12" Type="http://schemas.openxmlformats.org/officeDocument/2006/relationships/slide" Target="slide16.xml"/><Relationship Id="rId17" Type="http://schemas.openxmlformats.org/officeDocument/2006/relationships/audio" Target="../media/audio10.wav"/><Relationship Id="rId2" Type="http://schemas.openxmlformats.org/officeDocument/2006/relationships/audio" Target="../media/media2.wav"/><Relationship Id="rId16" Type="http://schemas.openxmlformats.org/officeDocument/2006/relationships/slide" Target="slide20.xml"/><Relationship Id="rId1" Type="http://schemas.microsoft.com/office/2007/relationships/media" Target="../media/media2.wav"/><Relationship Id="rId6" Type="http://schemas.openxmlformats.org/officeDocument/2006/relationships/audio" Target="../media/audio6.wav"/><Relationship Id="rId11" Type="http://schemas.openxmlformats.org/officeDocument/2006/relationships/slide" Target="slide15.xml"/><Relationship Id="rId5" Type="http://schemas.openxmlformats.org/officeDocument/2006/relationships/audio" Target="../media/audio1.wav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4" Type="http://schemas.openxmlformats.org/officeDocument/2006/relationships/notesSlide" Target="../notesSlides/notesSlide1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slide" Target="slide12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4.xml"/><Relationship Id="rId7" Type="http://schemas.openxmlformats.org/officeDocument/2006/relationships/slide" Target="slide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1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1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1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jpeg"/><Relationship Id="rId9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9" Type="http://schemas.openxmlformats.org/officeDocument/2006/relationships/audio" Target="../media/audio10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6609"/>
          <a:stretch/>
        </p:blipFill>
        <p:spPr bwMode="auto">
          <a:xfrm>
            <a:off x="-76199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701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34400" cy="46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986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64291" y="1742064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701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34400" cy="46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772400" y="4933335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38376" y="59436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9400" y="59436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400" y="49530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750">
            <a:off x="6408560" y="627838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3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581705" y="795864"/>
            <a:ext cx="4572000" cy="4572000"/>
            <a:chOff x="3375843" y="541544"/>
            <a:chExt cx="4572000" cy="4572000"/>
          </a:xfrm>
        </p:grpSpPr>
        <p:sp>
          <p:nvSpPr>
            <p:cNvPr id="11" name="Flowchart: Or 10"/>
            <p:cNvSpPr/>
            <p:nvPr/>
          </p:nvSpPr>
          <p:spPr>
            <a:xfrm>
              <a:off x="3375843" y="541544"/>
              <a:ext cx="4572000" cy="4572000"/>
            </a:xfrm>
            <a:prstGeom prst="flowChartOr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Summing Junction 11"/>
            <p:cNvSpPr/>
            <p:nvPr/>
          </p:nvSpPr>
          <p:spPr>
            <a:xfrm>
              <a:off x="3375843" y="541544"/>
              <a:ext cx="4572000" cy="4572000"/>
            </a:xfrm>
            <a:prstGeom prst="flowChartSummingJunction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ie 13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8880129"/>
                <a:gd name="adj2" fmla="val 21569311"/>
              </a:avLst>
            </a:pr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2686698"/>
                <a:gd name="adj2" fmla="val 5402035"/>
              </a:avLst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Pie 19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5393797"/>
                <a:gd name="adj2" fmla="val 8120379"/>
              </a:avLst>
            </a:prstGeom>
            <a:solidFill>
              <a:schemeClr val="accent5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Pie 20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8150305"/>
                <a:gd name="adj2" fmla="val 10822704"/>
              </a:avLst>
            </a:prstGeom>
            <a:solidFill>
              <a:srgbClr val="FF3399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0791051"/>
                <a:gd name="adj2" fmla="val 1347600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3484678"/>
                <a:gd name="adj2" fmla="val 16161428"/>
              </a:avLst>
            </a:prstGeom>
            <a:solidFill>
              <a:srgbClr val="7030A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6173745"/>
                <a:gd name="adj2" fmla="val 18892317"/>
              </a:avLst>
            </a:prstGeom>
            <a:solidFill>
              <a:srgbClr val="F6C6E3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21594708"/>
                <a:gd name="adj2" fmla="val 2690424"/>
              </a:avLst>
            </a:prstGeom>
            <a:solidFill>
              <a:srgbClr val="AFDC7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376093" y="2541794"/>
              <a:ext cx="571500" cy="5715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5723294" y="761425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4780012" y="1081282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5852648" y="1505798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6368538" y="1008768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4750822" y="3827862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718811" y="3113294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3723046" y="1841438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4303762" y="209646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5852649" y="3572837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6090774" y="422115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3520254" y="2960892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4336326" y="3016599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3870526" y="3518874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439206" y="209646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147436" y="1841438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PIN"/>
          <p:cNvSpPr/>
          <p:nvPr/>
        </p:nvSpPr>
        <p:spPr>
          <a:xfrm>
            <a:off x="3264309" y="5638800"/>
            <a:ext cx="2222091" cy="723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SPIN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6" name="SPIN"/>
          <p:cNvSpPr/>
          <p:nvPr/>
        </p:nvSpPr>
        <p:spPr>
          <a:xfrm>
            <a:off x="6705600" y="5638800"/>
            <a:ext cx="2222091" cy="723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STOP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829548" y="2861117"/>
            <a:ext cx="1263873" cy="556280"/>
            <a:chOff x="6303722" y="2783314"/>
            <a:chExt cx="1263873" cy="556280"/>
          </a:xfrm>
        </p:grpSpPr>
        <p:sp>
          <p:nvSpPr>
            <p:cNvPr id="44" name="Flowchart: Extract 43"/>
            <p:cNvSpPr/>
            <p:nvPr/>
          </p:nvSpPr>
          <p:spPr>
            <a:xfrm rot="16200000">
              <a:off x="6562726" y="2548818"/>
              <a:ext cx="474532" cy="992539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/>
            <p:cNvSpPr/>
            <p:nvPr/>
          </p:nvSpPr>
          <p:spPr>
            <a:xfrm rot="5400000">
              <a:off x="7018121" y="2790119"/>
              <a:ext cx="556280" cy="54266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Wheel of fortune wheel s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4780" y="3019978"/>
            <a:ext cx="609600" cy="609600"/>
          </a:xfrm>
          <a:prstGeom prst="rect">
            <a:avLst/>
          </a:prstGeom>
        </p:spPr>
      </p:pic>
      <p:sp>
        <p:nvSpPr>
          <p:cNvPr id="51" name="Rounded Rectangle 50">
            <a:hlinkClick r:id="rId9" action="ppaction://hlinksldjump"/>
          </p:cNvPr>
          <p:cNvSpPr/>
          <p:nvPr/>
        </p:nvSpPr>
        <p:spPr>
          <a:xfrm>
            <a:off x="381000" y="12192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1</a:t>
            </a:r>
            <a:endParaRPr lang="en-US" sz="6600" b="1" dirty="0"/>
          </a:p>
        </p:txBody>
      </p:sp>
      <p:sp>
        <p:nvSpPr>
          <p:cNvPr id="54" name="Rounded Rectangle 53">
            <a:hlinkClick r:id="rId10" action="ppaction://hlinksldjump"/>
          </p:cNvPr>
          <p:cNvSpPr/>
          <p:nvPr/>
        </p:nvSpPr>
        <p:spPr>
          <a:xfrm>
            <a:off x="1818659" y="12192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2</a:t>
            </a:r>
            <a:endParaRPr lang="en-US" sz="6600" b="1" dirty="0"/>
          </a:p>
        </p:txBody>
      </p:sp>
      <p:sp>
        <p:nvSpPr>
          <p:cNvPr id="55" name="Rounded Rectangle 54">
            <a:hlinkClick r:id="rId11" action="ppaction://hlinksldjump"/>
          </p:cNvPr>
          <p:cNvSpPr/>
          <p:nvPr/>
        </p:nvSpPr>
        <p:spPr>
          <a:xfrm>
            <a:off x="381000" y="25146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3</a:t>
            </a:r>
            <a:endParaRPr lang="en-US" sz="6600" b="1" dirty="0"/>
          </a:p>
        </p:txBody>
      </p:sp>
      <p:sp>
        <p:nvSpPr>
          <p:cNvPr id="56" name="Rounded Rectangle 55">
            <a:hlinkClick r:id="rId12" action="ppaction://hlinksldjump"/>
          </p:cNvPr>
          <p:cNvSpPr/>
          <p:nvPr/>
        </p:nvSpPr>
        <p:spPr>
          <a:xfrm>
            <a:off x="1843854" y="25146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4</a:t>
            </a:r>
            <a:endParaRPr lang="en-US" sz="6600" b="1" dirty="0"/>
          </a:p>
        </p:txBody>
      </p:sp>
      <p:sp>
        <p:nvSpPr>
          <p:cNvPr id="57" name="Rounded Rectangle 56">
            <a:hlinkClick r:id="rId13" action="ppaction://hlinksldjump"/>
          </p:cNvPr>
          <p:cNvSpPr/>
          <p:nvPr/>
        </p:nvSpPr>
        <p:spPr>
          <a:xfrm>
            <a:off x="381000" y="38100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5</a:t>
            </a:r>
            <a:endParaRPr lang="en-US" sz="6600" b="1" dirty="0"/>
          </a:p>
        </p:txBody>
      </p:sp>
      <p:sp>
        <p:nvSpPr>
          <p:cNvPr id="58" name="Rounded Rectangle 57">
            <a:hlinkClick r:id="rId14" action="ppaction://hlinksldjump"/>
          </p:cNvPr>
          <p:cNvSpPr/>
          <p:nvPr/>
        </p:nvSpPr>
        <p:spPr>
          <a:xfrm>
            <a:off x="1843854" y="38100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6</a:t>
            </a:r>
            <a:endParaRPr lang="en-US" sz="6600" b="1" dirty="0"/>
          </a:p>
        </p:txBody>
      </p:sp>
      <p:sp>
        <p:nvSpPr>
          <p:cNvPr id="59" name="Rounded Rectangle 58">
            <a:hlinkClick r:id="rId15" action="ppaction://hlinksldjump"/>
          </p:cNvPr>
          <p:cNvSpPr/>
          <p:nvPr/>
        </p:nvSpPr>
        <p:spPr>
          <a:xfrm>
            <a:off x="381000" y="50292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7</a:t>
            </a:r>
            <a:endParaRPr lang="en-US" sz="6600" b="1" dirty="0"/>
          </a:p>
        </p:txBody>
      </p:sp>
      <p:sp>
        <p:nvSpPr>
          <p:cNvPr id="60" name="Rounded Rectangle 59">
            <a:hlinkClick r:id="rId16" action="ppaction://hlinksldjump"/>
          </p:cNvPr>
          <p:cNvSpPr/>
          <p:nvPr/>
        </p:nvSpPr>
        <p:spPr>
          <a:xfrm>
            <a:off x="1843854" y="5012033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8</a:t>
            </a:r>
            <a:endParaRPr lang="en-US" sz="6600" b="1" dirty="0"/>
          </a:p>
        </p:txBody>
      </p:sp>
      <p:sp>
        <p:nvSpPr>
          <p:cNvPr id="53" name="Flowchart: Alternate Process 52"/>
          <p:cNvSpPr/>
          <p:nvPr/>
        </p:nvSpPr>
        <p:spPr>
          <a:xfrm>
            <a:off x="1447800" y="99705"/>
            <a:ext cx="3475395" cy="6617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WHEEL GAME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52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54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24" y="1258529"/>
            <a:ext cx="4832555" cy="33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-let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176" y="685800"/>
            <a:ext cx="609600" cy="6096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92" y="4440216"/>
            <a:ext cx="350320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295400" y="1524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478030" y="1524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3231182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7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05" y="1585288"/>
            <a:ext cx="5029200" cy="367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2189" y="50958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altLang="en-US" sz="5400" dirty="0" smtClean="0">
                <a:latin typeface="Comic Sans MS" pitchFamily="66" charset="0"/>
              </a:rPr>
              <a:t>rass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2" name="gras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2565" y="717755"/>
            <a:ext cx="609600" cy="60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7800" y="5334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630430" y="5334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90917079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7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96" y="1371601"/>
            <a:ext cx="447801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-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2176" y="7620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66" y="4590977"/>
            <a:ext cx="284127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47800" y="5334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630430" y="5334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46299349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7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48" y="1600200"/>
            <a:ext cx="50346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o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1449" y="693174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50958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altLang="en-US" sz="5400" dirty="0" smtClean="0">
                <a:latin typeface="Comic Sans MS" pitchFamily="66" charset="0"/>
              </a:rPr>
              <a:t>oat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14553348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7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4348" y="1654692"/>
            <a:ext cx="5034651" cy="35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3837" y="5553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fish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46" y="1488512"/>
            <a:ext cx="55435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fi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776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63929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7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3837" y="5553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frog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55" y="1295400"/>
            <a:ext cx="57721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fr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5466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75627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7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3837" y="5553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duck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06" y="1295400"/>
            <a:ext cx="58007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du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776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870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7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81400" y="5562600"/>
            <a:ext cx="28199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donkey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52563"/>
            <a:ext cx="56673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donke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2176" y="1452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06690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701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34400" cy="46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772400" y="4933335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38376" y="59436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9400" y="59436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400" y="49530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701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1368565" y="2457707"/>
            <a:ext cx="5962480" cy="400234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729307"/>
            <a:ext cx="1735065" cy="1198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52" y="4199527"/>
            <a:ext cx="3527931" cy="962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155" y="3199940"/>
            <a:ext cx="1219200" cy="119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3487" y="4694648"/>
            <a:ext cx="1343025" cy="87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83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52"/>
            <a:ext cx="9144000" cy="66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1045510" cy="73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22" y="193111"/>
            <a:ext cx="7519378" cy="643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ello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4994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195570"/>
            <a:ext cx="2590800" cy="6426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21" y="3720246"/>
            <a:ext cx="3657079" cy="2748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8" y="3720247"/>
            <a:ext cx="3891492" cy="27428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8" y="1120877"/>
            <a:ext cx="3893950" cy="27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81" y="1232753"/>
            <a:ext cx="3383130" cy="248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/>
        </p:blipFill>
        <p:spPr bwMode="auto">
          <a:xfrm>
            <a:off x="0" y="-23814"/>
            <a:ext cx="9205998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28574"/>
            <a:ext cx="1303645" cy="9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8920" y="-26879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1533" y="9494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590332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1240"/>
            <a:ext cx="698201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9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26049"/>
            <a:ext cx="92964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</a:t>
            </a:r>
            <a:r>
              <a:rPr lang="en-US" sz="3500" dirty="0" err="1" smtClean="0">
                <a:ln w="11430"/>
                <a:solidFill>
                  <a:srgbClr val="080808"/>
                </a:solidFill>
              </a:rPr>
              <a:t>Gg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:  </a:t>
            </a:r>
          </a:p>
          <a:p>
            <a:r>
              <a:rPr lang="en-US" sz="3500" dirty="0" smtClean="0">
                <a:ln w="11430"/>
                <a:solidFill>
                  <a:srgbClr val="080808"/>
                </a:solidFill>
              </a:rPr>
              <a:t>in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the air,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on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your palms and on your friend’s back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804">
            <a:off x="782202" y="3637322"/>
            <a:ext cx="2663825" cy="249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89" y="3099159"/>
            <a:ext cx="2517775" cy="2590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616">
            <a:off x="6062227" y="3664309"/>
            <a:ext cx="2416175" cy="240982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26049"/>
            <a:ext cx="82295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Gg on your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board.</a:t>
            </a:r>
            <a:endParaRPr lang="en-US" sz="3500" dirty="0" smtClean="0">
              <a:ln w="11430"/>
              <a:solidFill>
                <a:srgbClr val="08080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33" y="2438400"/>
            <a:ext cx="68654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028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3183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6" grpId="0"/>
      <p:bldP spid="2" grpId="0"/>
      <p:bldP spid="15" grpId="0"/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" y="78715"/>
            <a:ext cx="1047750" cy="74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95400" y="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7" y="1676400"/>
            <a:ext cx="702484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5" r="100000">
                        <a14:foregroundMark x1="11050" y1="92754" x2="16575" y2="89130"/>
                        <a14:foregroundMark x1="84530" y1="8696" x2="92541" y2="15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790">
            <a:off x="6803320" y="1369102"/>
            <a:ext cx="1865374" cy="213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35" y="942261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76626" y="1085712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341</Words>
  <Application>Microsoft Office PowerPoint</Application>
  <PresentationFormat>On-screen Show (4:3)</PresentationFormat>
  <Paragraphs>100</Paragraphs>
  <Slides>23</Slides>
  <Notes>11</Notes>
  <HiddenSlides>8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91</cp:revision>
  <dcterms:created xsi:type="dcterms:W3CDTF">2006-08-16T00:00:00Z</dcterms:created>
  <dcterms:modified xsi:type="dcterms:W3CDTF">2020-04-09T08:37:31Z</dcterms:modified>
</cp:coreProperties>
</file>