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media3.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91" r:id="rId2"/>
    <p:sldId id="256" r:id="rId3"/>
    <p:sldId id="258" r:id="rId4"/>
    <p:sldId id="268" r:id="rId5"/>
    <p:sldId id="269" r:id="rId6"/>
    <p:sldId id="270" r:id="rId7"/>
    <p:sldId id="274" r:id="rId8"/>
    <p:sldId id="275" r:id="rId9"/>
    <p:sldId id="276" r:id="rId10"/>
    <p:sldId id="283" r:id="rId11"/>
    <p:sldId id="287" r:id="rId12"/>
    <p:sldId id="289" r:id="rId13"/>
  </p:sldIdLst>
  <p:sldSz cx="18288000" cy="10287000"/>
  <p:notesSz cx="6858000" cy="9144000"/>
  <p:embeddedFontLst>
    <p:embeddedFont>
      <p:font typeface="Comic Sans" panose="020B0604020202020204" charset="0"/>
      <p:regular r:id="rId15"/>
    </p:embeddedFont>
    <p:embeddedFont>
      <p:font typeface="Comic Sans Bold" panose="020B0604020202020204" charset="0"/>
      <p:regular r:id="rId16"/>
    </p:embeddedFont>
    <p:embeddedFont>
      <p:font typeface="Helios" panose="020B0604020202020204" charset="0"/>
      <p:regular r:id="rId17"/>
    </p:embeddedFont>
    <p:embeddedFont>
      <p:font typeface="Lobster" panose="00000500000000000000" pitchFamily="2" charset="0"/>
      <p:regular r:id="rId18"/>
    </p:embeddedFont>
    <p:embeddedFont>
      <p:font typeface="Railey"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82731" autoAdjust="0"/>
  </p:normalViewPr>
  <p:slideViewPr>
    <p:cSldViewPr>
      <p:cViewPr varScale="1">
        <p:scale>
          <a:sx n="40" d="100"/>
          <a:sy n="40" d="100"/>
        </p:scale>
        <p:origin x="4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21552-4A72-413A-986A-F238A0932938}"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FB323-F56F-4AD5-A1B5-64279226776C}" type="slidenum">
              <a:rPr lang="en-US" smtClean="0"/>
              <a:t>‹#›</a:t>
            </a:fld>
            <a:endParaRPr lang="en-US"/>
          </a:p>
        </p:txBody>
      </p:sp>
    </p:spTree>
    <p:extLst>
      <p:ext uri="{BB962C8B-B14F-4D97-AF65-F5344CB8AC3E}">
        <p14:creationId xmlns:p14="http://schemas.microsoft.com/office/powerpoint/2010/main" val="39795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27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9" Type="http://schemas.openxmlformats.org/officeDocument/2006/relationships/image" Target="../media/image20.png"/><Relationship Id="rId3" Type="http://schemas.openxmlformats.org/officeDocument/2006/relationships/audio" Target="../media/media1.mp3"/><Relationship Id="rId21" Type="http://schemas.microsoft.com/office/2007/relationships/hdphoto" Target="../media/hdphoto6.wdp"/><Relationship Id="rId34" Type="http://schemas.openxmlformats.org/officeDocument/2006/relationships/image" Target="../media/image17.png"/><Relationship Id="rId42" Type="http://schemas.microsoft.com/office/2007/relationships/hdphoto" Target="../media/hdphoto15.wdp"/><Relationship Id="rId7" Type="http://schemas.openxmlformats.org/officeDocument/2006/relationships/image" Target="../media/image2.svg"/><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2.wdp"/><Relationship Id="rId38" Type="http://schemas.openxmlformats.org/officeDocument/2006/relationships/image" Target="../media/image19.emf"/><Relationship Id="rId2" Type="http://schemas.microsoft.com/office/2007/relationships/media" Target="../media/media1.mp3"/><Relationship Id="rId16" Type="http://schemas.openxmlformats.org/officeDocument/2006/relationships/image" Target="../media/image8.png"/><Relationship Id="rId20" Type="http://schemas.openxmlformats.org/officeDocument/2006/relationships/image" Target="../media/image10.png"/><Relationship Id="rId29" Type="http://schemas.microsoft.com/office/2007/relationships/hdphoto" Target="../media/hdphoto10.wdp"/><Relationship Id="rId41" Type="http://schemas.openxmlformats.org/officeDocument/2006/relationships/image" Target="../media/image22.png"/><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5.png"/><Relationship Id="rId24" Type="http://schemas.openxmlformats.org/officeDocument/2006/relationships/image" Target="../media/image12.png"/><Relationship Id="rId32" Type="http://schemas.openxmlformats.org/officeDocument/2006/relationships/image" Target="../media/image16.png"/><Relationship Id="rId37" Type="http://schemas.microsoft.com/office/2007/relationships/hdphoto" Target="../media/hdphoto14.wdp"/><Relationship Id="rId40" Type="http://schemas.openxmlformats.org/officeDocument/2006/relationships/image" Target="../media/image21.gif"/><Relationship Id="rId45" Type="http://schemas.openxmlformats.org/officeDocument/2006/relationships/image" Target="../media/image25.png"/><Relationship Id="rId5" Type="http://schemas.openxmlformats.org/officeDocument/2006/relationships/notesSlide" Target="../notesSlides/notesSlide1.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14.png"/><Relationship Id="rId36" Type="http://schemas.openxmlformats.org/officeDocument/2006/relationships/image" Target="../media/image18.png"/><Relationship Id="rId10" Type="http://schemas.microsoft.com/office/2007/relationships/hdphoto" Target="../media/hdphoto1.wdp"/><Relationship Id="rId19" Type="http://schemas.microsoft.com/office/2007/relationships/hdphoto" Target="../media/hdphoto5.wdp"/><Relationship Id="rId31" Type="http://schemas.microsoft.com/office/2007/relationships/hdphoto" Target="../media/hdphoto11.wdp"/><Relationship Id="rId44" Type="http://schemas.openxmlformats.org/officeDocument/2006/relationships/image" Target="../media/image24.png"/><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microsoft.com/office/2007/relationships/hdphoto" Target="../media/hdphoto9.wdp"/><Relationship Id="rId30" Type="http://schemas.openxmlformats.org/officeDocument/2006/relationships/image" Target="../media/image15.png"/><Relationship Id="rId35" Type="http://schemas.microsoft.com/office/2007/relationships/hdphoto" Target="../media/hdphoto13.wdp"/><Relationship Id="rId43"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44.svg"/><Relationship Id="rId18" Type="http://schemas.openxmlformats.org/officeDocument/2006/relationships/image" Target="../media/image39.png"/><Relationship Id="rId26" Type="http://schemas.openxmlformats.org/officeDocument/2006/relationships/image" Target="../media/image73.svg"/><Relationship Id="rId3" Type="http://schemas.openxmlformats.org/officeDocument/2006/relationships/image" Target="../media/image59.jpeg"/><Relationship Id="rId21" Type="http://schemas.openxmlformats.org/officeDocument/2006/relationships/image" Target="../media/image69.svg"/><Relationship Id="rId7" Type="http://schemas.openxmlformats.org/officeDocument/2006/relationships/image" Target="../media/image63.svg"/><Relationship Id="rId12" Type="http://schemas.openxmlformats.org/officeDocument/2006/relationships/image" Target="../media/image43.png"/><Relationship Id="rId17" Type="http://schemas.openxmlformats.org/officeDocument/2006/relationships/image" Target="../media/image38.svg"/><Relationship Id="rId25" Type="http://schemas.openxmlformats.org/officeDocument/2006/relationships/image" Target="../media/image72.png"/><Relationship Id="rId2" Type="http://schemas.openxmlformats.org/officeDocument/2006/relationships/audio" Target="../media/audio1.wav"/><Relationship Id="rId16" Type="http://schemas.openxmlformats.org/officeDocument/2006/relationships/image" Target="../media/image37.png"/><Relationship Id="rId20" Type="http://schemas.openxmlformats.org/officeDocument/2006/relationships/image" Target="../media/image68.png"/><Relationship Id="rId29"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42.svg"/><Relationship Id="rId24" Type="http://schemas.openxmlformats.org/officeDocument/2006/relationships/image" Target="../media/image71.sv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70.png"/><Relationship Id="rId28"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40.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66.png"/><Relationship Id="rId22" Type="http://schemas.openxmlformats.org/officeDocument/2006/relationships/image" Target="../media/image58.png"/><Relationship Id="rId27"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18" Type="http://schemas.openxmlformats.org/officeDocument/2006/relationships/image" Target="../media/image98.svg"/><Relationship Id="rId3" Type="http://schemas.openxmlformats.org/officeDocument/2006/relationships/image" Target="../media/image84.jpeg"/><Relationship Id="rId7" Type="http://schemas.openxmlformats.org/officeDocument/2006/relationships/image" Target="../media/image88.svg"/><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audio" Target="../media/audio1.wav"/><Relationship Id="rId16" Type="http://schemas.openxmlformats.org/officeDocument/2006/relationships/image" Target="../media/image96.gif"/><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5" Type="http://schemas.openxmlformats.org/officeDocument/2006/relationships/image" Target="../media/image95.png"/><Relationship Id="rId10" Type="http://schemas.openxmlformats.org/officeDocument/2006/relationships/image" Target="../media/image91.png"/><Relationship Id="rId19" Type="http://schemas.openxmlformats.org/officeDocument/2006/relationships/audio" Target="../media/audio1.wav"/><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jpeg"/><Relationship Id="rId21" Type="http://schemas.openxmlformats.org/officeDocument/2006/relationships/image" Target="../media/image44.svg"/><Relationship Id="rId34" Type="http://schemas.openxmlformats.org/officeDocument/2006/relationships/image" Target="../media/image57.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36" Type="http://schemas.openxmlformats.org/officeDocument/2006/relationships/audio" Target="../media/audio1.wav"/><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png"/><Relationship Id="rId35"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44.svg"/><Relationship Id="rId18" Type="http://schemas.openxmlformats.org/officeDocument/2006/relationships/image" Target="../media/image39.png"/><Relationship Id="rId26" Type="http://schemas.openxmlformats.org/officeDocument/2006/relationships/image" Target="../media/image73.svg"/><Relationship Id="rId3" Type="http://schemas.openxmlformats.org/officeDocument/2006/relationships/image" Target="../media/image59.jpeg"/><Relationship Id="rId21" Type="http://schemas.openxmlformats.org/officeDocument/2006/relationships/image" Target="../media/image69.svg"/><Relationship Id="rId7" Type="http://schemas.openxmlformats.org/officeDocument/2006/relationships/image" Target="../media/image63.svg"/><Relationship Id="rId12" Type="http://schemas.openxmlformats.org/officeDocument/2006/relationships/image" Target="../media/image43.png"/><Relationship Id="rId17" Type="http://schemas.openxmlformats.org/officeDocument/2006/relationships/image" Target="../media/image38.svg"/><Relationship Id="rId25" Type="http://schemas.openxmlformats.org/officeDocument/2006/relationships/image" Target="../media/image72.png"/><Relationship Id="rId2" Type="http://schemas.openxmlformats.org/officeDocument/2006/relationships/audio" Target="../media/audio1.wav"/><Relationship Id="rId16" Type="http://schemas.openxmlformats.org/officeDocument/2006/relationships/image" Target="../media/image37.png"/><Relationship Id="rId20" Type="http://schemas.openxmlformats.org/officeDocument/2006/relationships/image" Target="../media/image68.png"/><Relationship Id="rId29"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42.svg"/><Relationship Id="rId24" Type="http://schemas.openxmlformats.org/officeDocument/2006/relationships/image" Target="../media/image71.sv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70.png"/><Relationship Id="rId28"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40.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66.png"/><Relationship Id="rId22" Type="http://schemas.openxmlformats.org/officeDocument/2006/relationships/image" Target="../media/image58.png"/><Relationship Id="rId27"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44.svg"/><Relationship Id="rId18" Type="http://schemas.openxmlformats.org/officeDocument/2006/relationships/image" Target="../media/image39.png"/><Relationship Id="rId26" Type="http://schemas.openxmlformats.org/officeDocument/2006/relationships/image" Target="../media/image73.svg"/><Relationship Id="rId3" Type="http://schemas.openxmlformats.org/officeDocument/2006/relationships/image" Target="../media/image59.jpeg"/><Relationship Id="rId21" Type="http://schemas.openxmlformats.org/officeDocument/2006/relationships/image" Target="../media/image69.svg"/><Relationship Id="rId7" Type="http://schemas.openxmlformats.org/officeDocument/2006/relationships/image" Target="../media/image63.svg"/><Relationship Id="rId12" Type="http://schemas.openxmlformats.org/officeDocument/2006/relationships/image" Target="../media/image43.png"/><Relationship Id="rId17" Type="http://schemas.openxmlformats.org/officeDocument/2006/relationships/image" Target="../media/image38.svg"/><Relationship Id="rId25" Type="http://schemas.openxmlformats.org/officeDocument/2006/relationships/image" Target="../media/image72.png"/><Relationship Id="rId2" Type="http://schemas.openxmlformats.org/officeDocument/2006/relationships/audio" Target="../media/audio1.wav"/><Relationship Id="rId16" Type="http://schemas.openxmlformats.org/officeDocument/2006/relationships/image" Target="../media/image37.png"/><Relationship Id="rId20" Type="http://schemas.openxmlformats.org/officeDocument/2006/relationships/image" Target="../media/image68.png"/><Relationship Id="rId29"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42.svg"/><Relationship Id="rId24" Type="http://schemas.openxmlformats.org/officeDocument/2006/relationships/image" Target="../media/image71.sv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70.png"/><Relationship Id="rId28"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40.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66.png"/><Relationship Id="rId22" Type="http://schemas.openxmlformats.org/officeDocument/2006/relationships/image" Target="../media/image58.png"/><Relationship Id="rId27"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7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5.png"/><Relationship Id="rId11" Type="http://schemas.openxmlformats.org/officeDocument/2006/relationships/image" Target="../media/image20.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74.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77.jpe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slideLayout" Target="../slideLayouts/slideLayout7.xml"/><Relationship Id="rId7" Type="http://schemas.openxmlformats.org/officeDocument/2006/relationships/image" Target="../media/image81.jpe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80.jpeg"/><Relationship Id="rId11" Type="http://schemas.openxmlformats.org/officeDocument/2006/relationships/image" Target="../media/image20.pn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9.jpe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43.png"/><Relationship Id="rId18" Type="http://schemas.openxmlformats.org/officeDocument/2006/relationships/image" Target="../media/image38.svg"/><Relationship Id="rId26" Type="http://schemas.openxmlformats.org/officeDocument/2006/relationships/image" Target="../media/image72.png"/><Relationship Id="rId3" Type="http://schemas.openxmlformats.org/officeDocument/2006/relationships/image" Target="../media/image59.jpeg"/><Relationship Id="rId21" Type="http://schemas.openxmlformats.org/officeDocument/2006/relationships/image" Target="../media/image68.png"/><Relationship Id="rId7" Type="http://schemas.openxmlformats.org/officeDocument/2006/relationships/image" Target="../media/image62.png"/><Relationship Id="rId12" Type="http://schemas.openxmlformats.org/officeDocument/2006/relationships/image" Target="../media/image42.svg"/><Relationship Id="rId17" Type="http://schemas.openxmlformats.org/officeDocument/2006/relationships/image" Target="../media/image37.png"/><Relationship Id="rId25" Type="http://schemas.openxmlformats.org/officeDocument/2006/relationships/image" Target="../media/image71.svg"/><Relationship Id="rId2" Type="http://schemas.openxmlformats.org/officeDocument/2006/relationships/audio" Target="../media/audio1.wav"/><Relationship Id="rId16" Type="http://schemas.openxmlformats.org/officeDocument/2006/relationships/image" Target="../media/image67.svg"/><Relationship Id="rId20" Type="http://schemas.openxmlformats.org/officeDocument/2006/relationships/image" Target="../media/image40.svg"/><Relationship Id="rId29"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41.png"/><Relationship Id="rId24" Type="http://schemas.openxmlformats.org/officeDocument/2006/relationships/image" Target="../media/image70.png"/><Relationship Id="rId5" Type="http://schemas.openxmlformats.org/officeDocument/2006/relationships/image" Target="../media/image60.png"/><Relationship Id="rId15" Type="http://schemas.openxmlformats.org/officeDocument/2006/relationships/image" Target="../media/image66.png"/><Relationship Id="rId23" Type="http://schemas.openxmlformats.org/officeDocument/2006/relationships/image" Target="../media/image58.png"/><Relationship Id="rId28" Type="http://schemas.openxmlformats.org/officeDocument/2006/relationships/image" Target="../media/image53.png"/><Relationship Id="rId10" Type="http://schemas.openxmlformats.org/officeDocument/2006/relationships/image" Target="../media/image65.svg"/><Relationship Id="rId19" Type="http://schemas.openxmlformats.org/officeDocument/2006/relationships/image" Target="../media/image39.png"/><Relationship Id="rId4" Type="http://schemas.openxmlformats.org/officeDocument/2006/relationships/image" Target="../media/image54.png"/><Relationship Id="rId9" Type="http://schemas.openxmlformats.org/officeDocument/2006/relationships/image" Target="../media/image64.png"/><Relationship Id="rId14" Type="http://schemas.openxmlformats.org/officeDocument/2006/relationships/image" Target="../media/image44.svg"/><Relationship Id="rId22" Type="http://schemas.openxmlformats.org/officeDocument/2006/relationships/image" Target="../media/image69.svg"/><Relationship Id="rId27"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2" name="Freeform 2">
            <a:extLst>
              <a:ext uri="{FF2B5EF4-FFF2-40B4-BE49-F238E27FC236}">
                <a16:creationId xmlns:a16="http://schemas.microsoft.com/office/drawing/2014/main" id="{ECF29A0B-64B4-0A70-F63E-C075A9BDB09E}"/>
              </a:ext>
            </a:extLst>
          </p:cNvPr>
          <p:cNvSpPr/>
          <p:nvPr/>
        </p:nvSpPr>
        <p:spPr>
          <a:xfrm>
            <a:off x="0" y="-17236"/>
            <a:ext cx="18288000" cy="9042588"/>
          </a:xfrm>
          <a:custGeom>
            <a:avLst/>
            <a:gdLst/>
            <a:ahLst/>
            <a:cxnLst/>
            <a:rect l="l" t="t" r="r" b="b"/>
            <a:pathLst>
              <a:path w="18288000" h="12161520">
                <a:moveTo>
                  <a:pt x="0" y="0"/>
                </a:moveTo>
                <a:lnTo>
                  <a:pt x="18288000" y="0"/>
                </a:lnTo>
                <a:lnTo>
                  <a:pt x="18288000" y="12161520"/>
                </a:lnTo>
                <a:lnTo>
                  <a:pt x="0" y="12161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pic>
        <p:nvPicPr>
          <p:cNvPr id="148" name="Picture 4" descr="136 Viet nam Vector Images, Viet nam Illustrations | Depositphot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5473" y="3166049"/>
            <a:ext cx="1737402" cy="165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A5B8F35-101D-9F30-5E6A-37706AB196B6}"/>
              </a:ext>
            </a:extLst>
          </p:cNvPr>
          <p:cNvGrpSpPr/>
          <p:nvPr/>
        </p:nvGrpSpPr>
        <p:grpSpPr>
          <a:xfrm>
            <a:off x="-133398" y="4009339"/>
            <a:ext cx="5198846" cy="3069368"/>
            <a:chOff x="-32618" y="2700140"/>
            <a:chExt cx="3465897" cy="2046245"/>
          </a:xfrm>
        </p:grpSpPr>
        <p:pic>
          <p:nvPicPr>
            <p:cNvPr id="86" name="Picture 18" descr="School Building, School Clipart, School, Yellow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8"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CA66C4C-6026-C083-903B-D199FEC58D31}"/>
                </a:ext>
              </a:extLst>
            </p:cNvPr>
            <p:cNvSpPr/>
            <p:nvPr/>
          </p:nvSpPr>
          <p:spPr>
            <a:xfrm>
              <a:off x="1342270" y="3091716"/>
              <a:ext cx="1028269" cy="224881"/>
            </a:xfrm>
            <a:prstGeom prst="roundRect">
              <a:avLst>
                <a:gd name="adj" fmla="val 50000"/>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100" dirty="0"/>
                <a:t>SCHOOL</a:t>
              </a:r>
              <a:endParaRPr lang="en-US" sz="2100" dirty="0"/>
            </a:p>
          </p:txBody>
        </p:sp>
      </p:grpSp>
      <p:pic>
        <p:nvPicPr>
          <p:cNvPr id="84" name="图片 38"/>
          <p:cNvPicPr>
            <a:picLocks noChangeAspect="1"/>
          </p:cNvPicPr>
          <p:nvPr/>
        </p:nvPicPr>
        <p:blipFill>
          <a:blip r:embed="rId11">
            <a:extLst>
              <a:ext uri="{BEBA8EAE-BF5A-486C-A8C5-ECC9F3942E4B}">
                <a14:imgProps xmlns:a14="http://schemas.microsoft.com/office/drawing/2010/main">
                  <a14:imgLayer r:embed="rId12">
                    <a14:imgEffect>
                      <a14:saturation sat="135000"/>
                    </a14:imgEffect>
                  </a14:imgLayer>
                </a14:imgProps>
              </a:ext>
              <a:ext uri="{28A0092B-C50C-407E-A947-70E740481C1C}">
                <a14:useLocalDpi xmlns:a14="http://schemas.microsoft.com/office/drawing/2010/main" val="0"/>
              </a:ext>
            </a:extLst>
          </a:blip>
          <a:stretch>
            <a:fillRect/>
          </a:stretch>
        </p:blipFill>
        <p:spPr>
          <a:xfrm>
            <a:off x="-1048869" y="7352237"/>
            <a:ext cx="21426929" cy="322629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5938348" y="7004198"/>
            <a:ext cx="2321838" cy="2989193"/>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5646964" y="724540"/>
            <a:ext cx="644255" cy="747215"/>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pic>
        <p:nvPicPr>
          <p:cNvPr id="85" name="图片 37"/>
          <p:cNvPicPr>
            <a:picLocks noChangeAspect="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tretch>
            <a:fillRect/>
          </a:stretch>
        </p:blipFill>
        <p:spPr>
          <a:xfrm>
            <a:off x="-3058362" y="6754633"/>
            <a:ext cx="12885072" cy="3014033"/>
          </a:xfrm>
          <a:prstGeom prst="rect">
            <a:avLst/>
          </a:prstGeom>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33893" y="7985891"/>
            <a:ext cx="1365510" cy="172123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8176" y="6814137"/>
            <a:ext cx="1442694" cy="1442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11223335" y="5947301"/>
            <a:ext cx="3469664" cy="3747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279267" y="6920249"/>
            <a:ext cx="3797387" cy="3213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4720561" y="9377576"/>
            <a:ext cx="858722" cy="9274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6116155" y="3507891"/>
            <a:ext cx="629777" cy="7858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7389873" y="2952809"/>
            <a:ext cx="498284" cy="83530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5123775" y="5789124"/>
            <a:ext cx="1467390" cy="1592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foregroundMark x1="11379" y1="23482" x2="11379" y2="23482"/>
                        <a14:foregroundMark x1="19037" y1="37247" x2="36105" y2="34211"/>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6734669" y="5558824"/>
            <a:ext cx="1595609" cy="3080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foregroundMark x1="67871" y1="33952" x2="67871" y2="33952"/>
                        <a14:foregroundMark x1="80723" y1="32653" x2="80723" y2="32653"/>
                        <a14:foregroundMark x1="74900" y1="76809" x2="79317" y2="64378"/>
                        <a14:foregroundMark x1="93574" y1="76809" x2="82731" y2="67718"/>
                        <a14:foregroundMark x1="67871" y1="53061" x2="77912" y2="51206"/>
                        <a14:foregroundMark x1="89157" y1="50464" x2="89960" y2="57699"/>
                        <a14:foregroundMark x1="65663" y1="53803" x2="65663" y2="53803"/>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9251330" y="5583361"/>
            <a:ext cx="1348122" cy="3355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6" cstate="print">
            <a:extLst>
              <a:ext uri="{BEBA8EAE-BF5A-486C-A8C5-ECC9F3942E4B}">
                <a14:imgProps xmlns:a14="http://schemas.microsoft.com/office/drawing/2010/main">
                  <a14:imgLayer r:embed="rId37">
                    <a14:imgEffect>
                      <a14:backgroundRemoval t="532" b="100000" l="0" r="100000">
                        <a14:backgroundMark x1="2100" y1="14468" x2="2100" y2="14468"/>
                        <a14:backgroundMark x1="91403" y1="5682" x2="95475" y2="17614"/>
                        <a14:backgroundMark x1="90498" y1="88636" x2="95928" y2="86932"/>
                        <a14:backgroundMark x1="4072" y1="83523" x2="18100" y2="89205"/>
                        <a14:backgroundMark x1="0" y1="15333" x2="4787" y2="8000"/>
                        <a14:backgroundMark x1="3723" y1="50000" x2="11702" y2="2000"/>
                        <a14:backgroundMark x1="54787" y1="4000" x2="70213" y2="3333"/>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3803605" y="6214965"/>
            <a:ext cx="1176668" cy="856326"/>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8">
            <a:extLst>
              <a:ext uri="{28A0092B-C50C-407E-A947-70E740481C1C}">
                <a14:useLocalDpi xmlns:a14="http://schemas.microsoft.com/office/drawing/2010/main"/>
              </a:ext>
            </a:extLst>
          </a:blip>
          <a:srcRect/>
          <a:stretch>
            <a:fillRect/>
          </a:stretch>
        </p:blipFill>
        <p:spPr bwMode="auto">
          <a:xfrm>
            <a:off x="2243105" y="9452213"/>
            <a:ext cx="679292" cy="49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9"/>
          <a:stretch>
            <a:fillRect/>
          </a:stretch>
        </p:blipFill>
        <p:spPr>
          <a:xfrm>
            <a:off x="20900759" y="1657842"/>
            <a:ext cx="1219200" cy="1219200"/>
          </a:xfrm>
          <a:prstGeom prst="rect">
            <a:avLst/>
          </a:prstGeom>
        </p:spPr>
      </p:pic>
      <p:pic>
        <p:nvPicPr>
          <p:cNvPr id="200" name="Picture 199" descr="200.gif"/>
          <p:cNvPicPr>
            <a:picLocks noChangeAspect="1"/>
          </p:cNvPicPr>
          <p:nvPr/>
        </p:nvPicPr>
        <p:blipFill>
          <a:blip r:embed="rId40" cstate="print"/>
          <a:stretch>
            <a:fillRect/>
          </a:stretch>
        </p:blipFill>
        <p:spPr>
          <a:xfrm flipH="1">
            <a:off x="1399172" y="1286726"/>
            <a:ext cx="1499537" cy="1545914"/>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6990493" y="9413687"/>
            <a:ext cx="9927122" cy="955488"/>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82850" tIns="182850" rIns="182850" bIns="182850" anchor="ctr" anchorCtr="0">
              <a:noAutofit/>
            </a:bodyPr>
            <a:lstStyle/>
            <a:p>
              <a:pPr defTabSz="1371600">
                <a:buClr>
                  <a:srgbClr val="000000"/>
                </a:buClr>
                <a:defRPr/>
              </a:pPr>
              <a:endParaRPr sz="2801" kern="0">
                <a:solidFill>
                  <a:srgbClr val="000000"/>
                </a:solidFill>
                <a:latin typeface="Arial"/>
                <a:cs typeface="Arial"/>
                <a:sym typeface="Arial"/>
              </a:endParaRPr>
            </a:p>
          </p:txBody>
        </p:sp>
      </p:grpSp>
      <p:pic>
        <p:nvPicPr>
          <p:cNvPr id="14" name="Picture 14" descr="Tree branch with dry leaves Royalty Free Vector Image"/>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5344068" y="770263"/>
            <a:ext cx="4505720" cy="39064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3">
            <a:extLst>
              <a:ext uri="{28A0092B-C50C-407E-A947-70E740481C1C}">
                <a14:useLocalDpi xmlns:a14="http://schemas.microsoft.com/office/drawing/2010/main" val="0"/>
              </a:ext>
            </a:extLst>
          </a:blip>
          <a:srcRect l="11207" t="28323" r="29018" b="25384"/>
          <a:stretch/>
        </p:blipFill>
        <p:spPr>
          <a:xfrm>
            <a:off x="3142116" y="806328"/>
            <a:ext cx="11429625" cy="4976649"/>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15483029" y="338594"/>
            <a:ext cx="2346216" cy="1124966"/>
          </a:xfrm>
          <a:prstGeom prst="rect">
            <a:avLst/>
          </a:prstGeom>
        </p:spPr>
      </p:pic>
      <p:pic>
        <p:nvPicPr>
          <p:cNvPr id="3" name="Picture 2">
            <a:extLst>
              <a:ext uri="{FF2B5EF4-FFF2-40B4-BE49-F238E27FC236}">
                <a16:creationId xmlns:a16="http://schemas.microsoft.com/office/drawing/2014/main" id="{AF79ABEF-19F8-7E33-D6DD-E3F2D38FEC24}"/>
              </a:ext>
            </a:extLst>
          </p:cNvPr>
          <p:cNvPicPr>
            <a:picLocks noChangeAspect="1"/>
          </p:cNvPicPr>
          <p:nvPr/>
        </p:nvPicPr>
        <p:blipFill>
          <a:blip r:embed="rId45"/>
          <a:stretch>
            <a:fillRect/>
          </a:stretch>
        </p:blipFill>
        <p:spPr>
          <a:xfrm rot="238572">
            <a:off x="14765909" y="7235329"/>
            <a:ext cx="1755875" cy="2431844"/>
          </a:xfrm>
          <a:prstGeom prst="rect">
            <a:avLst/>
          </a:prstGeom>
        </p:spPr>
      </p:pic>
    </p:spTree>
    <p:custDataLst>
      <p:tags r:id="rId1"/>
    </p:custDataLst>
    <p:extLst>
      <p:ext uri="{BB962C8B-B14F-4D97-AF65-F5344CB8AC3E}">
        <p14:creationId xmlns:p14="http://schemas.microsoft.com/office/powerpoint/2010/main" val="3091127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161925" y="-140168"/>
            <a:ext cx="19424717" cy="10902122"/>
          </a:xfrm>
          <a:custGeom>
            <a:avLst/>
            <a:gdLst/>
            <a:ahLst/>
            <a:cxnLst/>
            <a:rect l="l" t="t" r="r" b="b"/>
            <a:pathLst>
              <a:path w="19424717" h="10902122">
                <a:moveTo>
                  <a:pt x="0" y="0"/>
                </a:moveTo>
                <a:lnTo>
                  <a:pt x="19424717" y="0"/>
                </a:lnTo>
                <a:lnTo>
                  <a:pt x="19424717" y="10902122"/>
                </a:lnTo>
                <a:lnTo>
                  <a:pt x="0" y="10902122"/>
                </a:lnTo>
                <a:lnTo>
                  <a:pt x="0" y="0"/>
                </a:lnTo>
                <a:close/>
              </a:path>
            </a:pathLst>
          </a:custGeom>
          <a:blipFill>
            <a:blip r:embed="rId3"/>
            <a:stretch>
              <a:fillRect/>
            </a:stretch>
          </a:blipFill>
        </p:spPr>
      </p:sp>
      <p:grpSp>
        <p:nvGrpSpPr>
          <p:cNvPr id="3" name="Group 3"/>
          <p:cNvGrpSpPr/>
          <p:nvPr/>
        </p:nvGrpSpPr>
        <p:grpSpPr>
          <a:xfrm>
            <a:off x="2190750" y="1590675"/>
            <a:ext cx="13668375" cy="1366837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4">
              <a:extLst>
                <a:ext uri="{96DAC541-7B7A-43D3-8B79-37D633B846F1}">
                  <asvg:svgBlip xmlns:asvg="http://schemas.microsoft.com/office/drawing/2016/SVG/main" r:embed="rId5"/>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4">
              <a:extLst>
                <a:ext uri="{96DAC541-7B7A-43D3-8B79-37D633B846F1}">
                  <asvg:svgBlip xmlns:asvg="http://schemas.microsoft.com/office/drawing/2016/SVG/main" r:embed="rId5"/>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6">
              <a:extLst>
                <a:ext uri="{96DAC541-7B7A-43D3-8B79-37D633B846F1}">
                  <asvg:svgBlip xmlns:asvg="http://schemas.microsoft.com/office/drawing/2016/SVG/main" r:embed="rId7"/>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8">
              <a:extLst>
                <a:ext uri="{96DAC541-7B7A-43D3-8B79-37D633B846F1}">
                  <asvg:svgBlip xmlns:asvg="http://schemas.microsoft.com/office/drawing/2016/SVG/main" r:embed="rId9"/>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670655" y="3602376"/>
            <a:ext cx="3799256" cy="4131497"/>
          </a:xfrm>
          <a:custGeom>
            <a:avLst/>
            <a:gdLst/>
            <a:ahLst/>
            <a:cxnLst/>
            <a:rect l="l" t="t" r="r" b="b"/>
            <a:pathLst>
              <a:path w="3799256" h="4131497">
                <a:moveTo>
                  <a:pt x="0" y="0"/>
                </a:moveTo>
                <a:lnTo>
                  <a:pt x="3799256" y="0"/>
                </a:lnTo>
                <a:lnTo>
                  <a:pt x="3799256" y="4131497"/>
                </a:lnTo>
                <a:lnTo>
                  <a:pt x="0" y="4131497"/>
                </a:lnTo>
                <a:lnTo>
                  <a:pt x="0" y="0"/>
                </a:lnTo>
                <a:close/>
              </a:path>
            </a:pathLst>
          </a:custGeom>
          <a:blipFill>
            <a:blip r:embed="rId22"/>
            <a:stretch>
              <a:fillRect/>
            </a:stretch>
          </a:blipFill>
        </p:spPr>
      </p:sp>
      <p:sp>
        <p:nvSpPr>
          <p:cNvPr id="25" name="Freeform 25"/>
          <p:cNvSpPr/>
          <p:nvPr/>
        </p:nvSpPr>
        <p:spPr>
          <a:xfrm>
            <a:off x="-1692592" y="7733873"/>
            <a:ext cx="3883342" cy="4114800"/>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a:off x="10546610" y="531911"/>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7" name="Freeform 27"/>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27"/>
            <a:stretch>
              <a:fillRect/>
            </a:stretch>
          </a:blipFill>
        </p:spPr>
      </p:sp>
      <p:sp>
        <p:nvSpPr>
          <p:cNvPr id="28" name="Freeform 28"/>
          <p:cNvSpPr/>
          <p:nvPr/>
        </p:nvSpPr>
        <p:spPr>
          <a:xfrm>
            <a:off x="5087493" y="1028700"/>
            <a:ext cx="8113014" cy="8229600"/>
          </a:xfrm>
          <a:custGeom>
            <a:avLst/>
            <a:gdLst/>
            <a:ahLst/>
            <a:cxnLst/>
            <a:rect l="l" t="t" r="r" b="b"/>
            <a:pathLst>
              <a:path w="8113014" h="8229600">
                <a:moveTo>
                  <a:pt x="0" y="0"/>
                </a:moveTo>
                <a:lnTo>
                  <a:pt x="8113014" y="0"/>
                </a:lnTo>
                <a:lnTo>
                  <a:pt x="8113014" y="8229600"/>
                </a:lnTo>
                <a:lnTo>
                  <a:pt x="0" y="8229600"/>
                </a:lnTo>
                <a:lnTo>
                  <a:pt x="0" y="0"/>
                </a:lnTo>
                <a:close/>
              </a:path>
            </a:pathLst>
          </a:custGeom>
          <a:blipFill>
            <a:blip r:embed="rId28"/>
            <a:stretch>
              <a:fillRect/>
            </a:stretch>
          </a:blipFill>
        </p:spPr>
      </p:sp>
      <p:sp>
        <p:nvSpPr>
          <p:cNvPr id="29" name="TextBox 29"/>
          <p:cNvSpPr txBox="1"/>
          <p:nvPr/>
        </p:nvSpPr>
        <p:spPr>
          <a:xfrm>
            <a:off x="8687721" y="2518619"/>
            <a:ext cx="13626494" cy="2190749"/>
          </a:xfrm>
          <a:prstGeom prst="rect">
            <a:avLst/>
          </a:prstGeom>
        </p:spPr>
        <p:txBody>
          <a:bodyPr lIns="0" tIns="0" rIns="0" bIns="0" rtlCol="0" anchor="t">
            <a:spAutoFit/>
          </a:bodyPr>
          <a:lstStyle/>
          <a:p>
            <a:pPr algn="l">
              <a:lnSpc>
                <a:spcPts val="17995"/>
              </a:lnSpc>
            </a:pPr>
            <a:r>
              <a:rPr lang="en-US" sz="12853" dirty="0">
                <a:solidFill>
                  <a:srgbClr val="EA2A2A"/>
                </a:solidFill>
                <a:latin typeface="Comic Sans Bold"/>
                <a:ea typeface="Comic Sans Bold"/>
                <a:cs typeface="Comic Sans Bold"/>
                <a:sym typeface="Comic Sans Bold"/>
              </a:rPr>
              <a:t>4</a:t>
            </a:r>
          </a:p>
        </p:txBody>
      </p:sp>
      <p:sp>
        <p:nvSpPr>
          <p:cNvPr id="30" name="TextBox 30"/>
          <p:cNvSpPr txBox="1"/>
          <p:nvPr/>
        </p:nvSpPr>
        <p:spPr>
          <a:xfrm>
            <a:off x="4239294" y="4904948"/>
            <a:ext cx="11354277" cy="1817524"/>
          </a:xfrm>
          <a:prstGeom prst="rect">
            <a:avLst/>
          </a:prstGeom>
        </p:spPr>
        <p:txBody>
          <a:bodyPr lIns="0" tIns="0" rIns="0" bIns="0" rtlCol="0" anchor="t">
            <a:spAutoFit/>
          </a:bodyPr>
          <a:lstStyle/>
          <a:p>
            <a:pPr algn="l">
              <a:lnSpc>
                <a:spcPts val="14994"/>
              </a:lnSpc>
            </a:pPr>
            <a:r>
              <a:rPr lang="en-US" sz="10710">
                <a:solidFill>
                  <a:srgbClr val="E61C2C"/>
                </a:solidFill>
                <a:latin typeface="Comic Sans Bold"/>
                <a:ea typeface="Comic Sans Bold"/>
                <a:cs typeface="Comic Sans Bold"/>
                <a:sym typeface="Comic Sans Bold"/>
              </a:rPr>
              <a:t>PRODUCTION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0" y="0"/>
            <a:ext cx="18306775" cy="11721781"/>
          </a:xfrm>
          <a:custGeom>
            <a:avLst/>
            <a:gdLst/>
            <a:ahLst/>
            <a:cxnLst/>
            <a:rect l="l" t="t" r="r" b="b"/>
            <a:pathLst>
              <a:path w="18306775" h="11721781">
                <a:moveTo>
                  <a:pt x="0" y="0"/>
                </a:moveTo>
                <a:lnTo>
                  <a:pt x="18306775" y="0"/>
                </a:lnTo>
                <a:lnTo>
                  <a:pt x="18306775" y="11721781"/>
                </a:lnTo>
                <a:lnTo>
                  <a:pt x="0" y="11721781"/>
                </a:lnTo>
                <a:lnTo>
                  <a:pt x="0" y="0"/>
                </a:lnTo>
                <a:close/>
              </a:path>
            </a:pathLst>
          </a:custGeom>
          <a:blipFill>
            <a:blip r:embed="rId3"/>
            <a:stretch>
              <a:fillRect t="-42984" b="-13192"/>
            </a:stretch>
          </a:blipFill>
        </p:spPr>
      </p:sp>
      <p:sp>
        <p:nvSpPr>
          <p:cNvPr id="5" name="Rectangle: Rounded Corners 4">
            <a:extLst>
              <a:ext uri="{FF2B5EF4-FFF2-40B4-BE49-F238E27FC236}">
                <a16:creationId xmlns:a16="http://schemas.microsoft.com/office/drawing/2014/main" id="{F3573A11-178A-8B01-3943-FBAABFE1FF29}"/>
              </a:ext>
            </a:extLst>
          </p:cNvPr>
          <p:cNvSpPr/>
          <p:nvPr/>
        </p:nvSpPr>
        <p:spPr>
          <a:xfrm>
            <a:off x="500412" y="3654377"/>
            <a:ext cx="17287176" cy="6324600"/>
          </a:xfrm>
          <a:prstGeom prst="roundRect">
            <a:avLst/>
          </a:prstGeom>
          <a:solidFill>
            <a:srgbClr val="F0F4DD">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DFC"/>
              </a:solidFill>
              <a:latin typeface="Arial"/>
            </a:endParaRPr>
          </a:p>
        </p:txBody>
      </p:sp>
      <p:sp>
        <p:nvSpPr>
          <p:cNvPr id="3" name="TextBox 3"/>
          <p:cNvSpPr txBox="1"/>
          <p:nvPr/>
        </p:nvSpPr>
        <p:spPr>
          <a:xfrm>
            <a:off x="928606" y="4018967"/>
            <a:ext cx="16430788" cy="6708647"/>
          </a:xfrm>
          <a:prstGeom prst="rect">
            <a:avLst/>
          </a:prstGeom>
        </p:spPr>
        <p:txBody>
          <a:bodyPr wrap="square" lIns="0" tIns="0" rIns="0" bIns="0" rtlCol="0" anchor="t">
            <a:spAutoFit/>
          </a:bodyPr>
          <a:lstStyle/>
          <a:p>
            <a:pPr algn="ctr">
              <a:lnSpc>
                <a:spcPts val="6358"/>
              </a:lnSpc>
            </a:pPr>
            <a:r>
              <a:rPr lang="en-US" sz="4541" dirty="0">
                <a:latin typeface="Comic Sans"/>
                <a:ea typeface="Comic Sans"/>
                <a:cs typeface="Comic Sans"/>
                <a:sym typeface="Comic Sans"/>
              </a:rPr>
              <a:t>Today was another amazing day in space! I ______ around the spaceship to do my chores, and I had to ______ myself down to eat breakfast. Using _________in zero gravity is so funny because the bubbles float everywhere! In the afternoon, I took some time to _____and watched Earth from the window. Being an astronaut is incredible, and I love every moment of this space adventure!</a:t>
            </a:r>
          </a:p>
          <a:p>
            <a:pPr algn="ctr">
              <a:lnSpc>
                <a:spcPts val="6358"/>
              </a:lnSpc>
              <a:spcBef>
                <a:spcPct val="0"/>
              </a:spcBef>
            </a:pPr>
            <a:endParaRPr lang="en-US" sz="4541" dirty="0">
              <a:latin typeface="Comic Sans"/>
              <a:ea typeface="Comic Sans"/>
              <a:cs typeface="Comic Sans"/>
              <a:sym typeface="Comic Sans"/>
            </a:endParaRPr>
          </a:p>
        </p:txBody>
      </p:sp>
      <p:sp>
        <p:nvSpPr>
          <p:cNvPr id="6" name="Freeform 27">
            <a:extLst>
              <a:ext uri="{FF2B5EF4-FFF2-40B4-BE49-F238E27FC236}">
                <a16:creationId xmlns:a16="http://schemas.microsoft.com/office/drawing/2014/main" id="{99E8FD86-CE2F-5D7B-9D58-D2C648871010}"/>
              </a:ext>
            </a:extLst>
          </p:cNvPr>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4"/>
            <a:stretch>
              <a:fillRect/>
            </a:stretch>
          </a:blipFill>
        </p:spPr>
      </p:sp>
      <p:sp>
        <p:nvSpPr>
          <p:cNvPr id="7" name="TextBox 6">
            <a:extLst>
              <a:ext uri="{FF2B5EF4-FFF2-40B4-BE49-F238E27FC236}">
                <a16:creationId xmlns:a16="http://schemas.microsoft.com/office/drawing/2014/main" id="{CD1D1660-6DD7-A61B-B4EB-1FBAA9EBA096}"/>
              </a:ext>
            </a:extLst>
          </p:cNvPr>
          <p:cNvSpPr txBox="1"/>
          <p:nvPr/>
        </p:nvSpPr>
        <p:spPr>
          <a:xfrm>
            <a:off x="12787592" y="3995592"/>
            <a:ext cx="3657600" cy="830997"/>
          </a:xfrm>
          <a:prstGeom prst="rect">
            <a:avLst/>
          </a:prstGeom>
          <a:noFill/>
        </p:spPr>
        <p:txBody>
          <a:bodyPr wrap="square" rtlCol="0">
            <a:spAutoFit/>
          </a:bodyPr>
          <a:lstStyle/>
          <a:p>
            <a:r>
              <a:rPr lang="en-US" sz="4800" dirty="0">
                <a:solidFill>
                  <a:srgbClr val="FF0000"/>
                </a:solidFill>
                <a:latin typeface="Comic Sans" panose="020B0604020202020204" charset="0"/>
              </a:rPr>
              <a:t>floated</a:t>
            </a:r>
          </a:p>
        </p:txBody>
      </p:sp>
      <p:sp>
        <p:nvSpPr>
          <p:cNvPr id="8" name="TextBox 7">
            <a:extLst>
              <a:ext uri="{FF2B5EF4-FFF2-40B4-BE49-F238E27FC236}">
                <a16:creationId xmlns:a16="http://schemas.microsoft.com/office/drawing/2014/main" id="{DC008810-1C8E-5A3C-8526-17AA32CBDD0A}"/>
              </a:ext>
            </a:extLst>
          </p:cNvPr>
          <p:cNvSpPr txBox="1"/>
          <p:nvPr/>
        </p:nvSpPr>
        <p:spPr>
          <a:xfrm>
            <a:off x="13026217" y="4840794"/>
            <a:ext cx="3657600" cy="830997"/>
          </a:xfrm>
          <a:prstGeom prst="rect">
            <a:avLst/>
          </a:prstGeom>
          <a:noFill/>
        </p:spPr>
        <p:txBody>
          <a:bodyPr wrap="square" rtlCol="0">
            <a:spAutoFit/>
          </a:bodyPr>
          <a:lstStyle/>
          <a:p>
            <a:r>
              <a:rPr lang="en-US" sz="4800" dirty="0">
                <a:solidFill>
                  <a:srgbClr val="FF0000"/>
                </a:solidFill>
                <a:latin typeface="Comic Sans" panose="020B0604020202020204" charset="0"/>
              </a:rPr>
              <a:t>fasten</a:t>
            </a:r>
          </a:p>
        </p:txBody>
      </p:sp>
      <p:sp>
        <p:nvSpPr>
          <p:cNvPr id="9" name="TextBox 8">
            <a:extLst>
              <a:ext uri="{FF2B5EF4-FFF2-40B4-BE49-F238E27FC236}">
                <a16:creationId xmlns:a16="http://schemas.microsoft.com/office/drawing/2014/main" id="{BAF2C766-E03F-F211-1F62-8CEBC898F243}"/>
              </a:ext>
            </a:extLst>
          </p:cNvPr>
          <p:cNvSpPr txBox="1"/>
          <p:nvPr/>
        </p:nvSpPr>
        <p:spPr>
          <a:xfrm>
            <a:off x="8966198" y="5654574"/>
            <a:ext cx="3657600" cy="830997"/>
          </a:xfrm>
          <a:prstGeom prst="rect">
            <a:avLst/>
          </a:prstGeom>
          <a:noFill/>
        </p:spPr>
        <p:txBody>
          <a:bodyPr wrap="square" rtlCol="0">
            <a:spAutoFit/>
          </a:bodyPr>
          <a:lstStyle/>
          <a:p>
            <a:pPr algn="ctr"/>
            <a:r>
              <a:rPr lang="en-US" sz="4800" dirty="0">
                <a:solidFill>
                  <a:srgbClr val="FF0000"/>
                </a:solidFill>
                <a:latin typeface="Comic Sans" panose="020B0604020202020204" charset="0"/>
              </a:rPr>
              <a:t>soap</a:t>
            </a:r>
          </a:p>
        </p:txBody>
      </p:sp>
      <p:sp>
        <p:nvSpPr>
          <p:cNvPr id="10" name="TextBox 9">
            <a:extLst>
              <a:ext uri="{FF2B5EF4-FFF2-40B4-BE49-F238E27FC236}">
                <a16:creationId xmlns:a16="http://schemas.microsoft.com/office/drawing/2014/main" id="{EACC4A6A-D68C-0532-F712-E7A47C533A19}"/>
              </a:ext>
            </a:extLst>
          </p:cNvPr>
          <p:cNvSpPr txBox="1"/>
          <p:nvPr/>
        </p:nvSpPr>
        <p:spPr>
          <a:xfrm>
            <a:off x="8954166" y="7245162"/>
            <a:ext cx="3657600" cy="830997"/>
          </a:xfrm>
          <a:prstGeom prst="rect">
            <a:avLst/>
          </a:prstGeom>
          <a:noFill/>
        </p:spPr>
        <p:txBody>
          <a:bodyPr wrap="square" rtlCol="0">
            <a:spAutoFit/>
          </a:bodyPr>
          <a:lstStyle/>
          <a:p>
            <a:pPr algn="ctr"/>
            <a:r>
              <a:rPr lang="en-US" sz="4800" dirty="0">
                <a:solidFill>
                  <a:srgbClr val="FF0000"/>
                </a:solidFill>
                <a:latin typeface="Comic Sans" panose="020B0604020202020204" charset="0"/>
              </a:rPr>
              <a:t>relax</a:t>
            </a:r>
          </a:p>
        </p:txBody>
      </p:sp>
      <p:sp>
        <p:nvSpPr>
          <p:cNvPr id="11" name="Rectangle: Rounded Corners 10">
            <a:extLst>
              <a:ext uri="{FF2B5EF4-FFF2-40B4-BE49-F238E27FC236}">
                <a16:creationId xmlns:a16="http://schemas.microsoft.com/office/drawing/2014/main" id="{36983700-BED5-33C4-F14B-41CDA40376D8}"/>
              </a:ext>
            </a:extLst>
          </p:cNvPr>
          <p:cNvSpPr/>
          <p:nvPr/>
        </p:nvSpPr>
        <p:spPr>
          <a:xfrm>
            <a:off x="0" y="531222"/>
            <a:ext cx="14764172" cy="1232098"/>
          </a:xfrm>
          <a:prstGeom prst="roundRect">
            <a:avLst/>
          </a:prstGeom>
          <a:solidFill>
            <a:srgbClr val="F0F4DD">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DFC"/>
              </a:solidFill>
              <a:latin typeface="Arial"/>
            </a:endParaRPr>
          </a:p>
        </p:txBody>
      </p:sp>
      <p:sp>
        <p:nvSpPr>
          <p:cNvPr id="12" name="TextBox 4"/>
          <p:cNvSpPr txBox="1"/>
          <p:nvPr/>
        </p:nvSpPr>
        <p:spPr>
          <a:xfrm>
            <a:off x="256737" y="340551"/>
            <a:ext cx="12410375" cy="1279902"/>
          </a:xfrm>
          <a:prstGeom prst="rect">
            <a:avLst/>
          </a:prstGeom>
        </p:spPr>
        <p:txBody>
          <a:bodyPr wrap="square" lIns="0" tIns="0" rIns="0" bIns="0" rtlCol="0" anchor="t">
            <a:spAutoFit/>
          </a:bodyPr>
          <a:lstStyle/>
          <a:p>
            <a:pPr>
              <a:lnSpc>
                <a:spcPts val="11460"/>
              </a:lnSpc>
              <a:spcBef>
                <a:spcPct val="0"/>
              </a:spcBef>
            </a:pPr>
            <a:r>
              <a:rPr lang="en-US" sz="5400" dirty="0">
                <a:solidFill>
                  <a:srgbClr val="FF0000"/>
                </a:solidFill>
                <a:latin typeface="Comic Sans"/>
                <a:ea typeface="Comic Sans"/>
                <a:cs typeface="Comic Sans"/>
                <a:sym typeface="Comic Sans"/>
              </a:rPr>
              <a:t>Choose the words</a:t>
            </a:r>
          </a:p>
        </p:txBody>
      </p:sp>
      <p:grpSp>
        <p:nvGrpSpPr>
          <p:cNvPr id="21" name="Group 20">
            <a:extLst>
              <a:ext uri="{FF2B5EF4-FFF2-40B4-BE49-F238E27FC236}">
                <a16:creationId xmlns:a16="http://schemas.microsoft.com/office/drawing/2014/main" id="{F6D1E7CB-C2E5-1118-D136-7D422C03625A}"/>
              </a:ext>
            </a:extLst>
          </p:cNvPr>
          <p:cNvGrpSpPr/>
          <p:nvPr/>
        </p:nvGrpSpPr>
        <p:grpSpPr>
          <a:xfrm>
            <a:off x="889320" y="2153180"/>
            <a:ext cx="3719759" cy="1232098"/>
            <a:chOff x="500412" y="2074211"/>
            <a:chExt cx="3719759" cy="1232098"/>
          </a:xfrm>
        </p:grpSpPr>
        <p:sp>
          <p:nvSpPr>
            <p:cNvPr id="13" name="Rectangle: Rounded Corners 12">
              <a:extLst>
                <a:ext uri="{FF2B5EF4-FFF2-40B4-BE49-F238E27FC236}">
                  <a16:creationId xmlns:a16="http://schemas.microsoft.com/office/drawing/2014/main" id="{D1E2565A-F92B-88EA-CA2E-D1703E2892FE}"/>
                </a:ext>
              </a:extLst>
            </p:cNvPr>
            <p:cNvSpPr/>
            <p:nvPr/>
          </p:nvSpPr>
          <p:spPr>
            <a:xfrm>
              <a:off x="500412" y="2074211"/>
              <a:ext cx="2590800" cy="1232098"/>
            </a:xfrm>
            <a:prstGeom prst="roundRect">
              <a:avLst/>
            </a:prstGeom>
            <a:solidFill>
              <a:srgbClr val="F0F4DD">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DFC"/>
                </a:solidFill>
                <a:latin typeface="Arial"/>
              </a:endParaRPr>
            </a:p>
          </p:txBody>
        </p:sp>
        <p:sp>
          <p:nvSpPr>
            <p:cNvPr id="14" name="TextBox 13">
              <a:extLst>
                <a:ext uri="{FF2B5EF4-FFF2-40B4-BE49-F238E27FC236}">
                  <a16:creationId xmlns:a16="http://schemas.microsoft.com/office/drawing/2014/main" id="{DCEA98D2-220A-37A4-B2A0-29994D0D016B}"/>
                </a:ext>
              </a:extLst>
            </p:cNvPr>
            <p:cNvSpPr txBox="1"/>
            <p:nvPr/>
          </p:nvSpPr>
          <p:spPr>
            <a:xfrm>
              <a:off x="562571" y="2274761"/>
              <a:ext cx="3657600" cy="830997"/>
            </a:xfrm>
            <a:prstGeom prst="rect">
              <a:avLst/>
            </a:prstGeom>
            <a:noFill/>
          </p:spPr>
          <p:txBody>
            <a:bodyPr wrap="square" rtlCol="0">
              <a:spAutoFit/>
            </a:bodyPr>
            <a:lstStyle/>
            <a:p>
              <a:r>
                <a:rPr lang="en-US" sz="4800" dirty="0">
                  <a:solidFill>
                    <a:srgbClr val="FF0000"/>
                  </a:solidFill>
                  <a:latin typeface="Comic Sans" panose="020B0604020202020204" charset="0"/>
                </a:rPr>
                <a:t>floated</a:t>
              </a:r>
            </a:p>
          </p:txBody>
        </p:sp>
      </p:grpSp>
      <p:grpSp>
        <p:nvGrpSpPr>
          <p:cNvPr id="22" name="Group 21">
            <a:extLst>
              <a:ext uri="{FF2B5EF4-FFF2-40B4-BE49-F238E27FC236}">
                <a16:creationId xmlns:a16="http://schemas.microsoft.com/office/drawing/2014/main" id="{87625443-FD0A-9C79-8766-C326DA98F66A}"/>
              </a:ext>
            </a:extLst>
          </p:cNvPr>
          <p:cNvGrpSpPr/>
          <p:nvPr/>
        </p:nvGrpSpPr>
        <p:grpSpPr>
          <a:xfrm>
            <a:off x="4895770" y="2163718"/>
            <a:ext cx="3914534" cy="1232098"/>
            <a:chOff x="4414946" y="2100154"/>
            <a:chExt cx="3914534" cy="1232098"/>
          </a:xfrm>
        </p:grpSpPr>
        <p:sp>
          <p:nvSpPr>
            <p:cNvPr id="15" name="Rectangle: Rounded Corners 14">
              <a:extLst>
                <a:ext uri="{FF2B5EF4-FFF2-40B4-BE49-F238E27FC236}">
                  <a16:creationId xmlns:a16="http://schemas.microsoft.com/office/drawing/2014/main" id="{8B9C3CBE-2213-5E73-993D-379F08A58040}"/>
                </a:ext>
              </a:extLst>
            </p:cNvPr>
            <p:cNvSpPr/>
            <p:nvPr/>
          </p:nvSpPr>
          <p:spPr>
            <a:xfrm>
              <a:off x="4414946" y="2100154"/>
              <a:ext cx="2590800" cy="1232098"/>
            </a:xfrm>
            <a:prstGeom prst="roundRect">
              <a:avLst/>
            </a:prstGeom>
            <a:solidFill>
              <a:srgbClr val="F0F4DD">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DFC"/>
                </a:solidFill>
                <a:latin typeface="Arial"/>
              </a:endParaRPr>
            </a:p>
          </p:txBody>
        </p:sp>
        <p:sp>
          <p:nvSpPr>
            <p:cNvPr id="18" name="TextBox 17">
              <a:extLst>
                <a:ext uri="{FF2B5EF4-FFF2-40B4-BE49-F238E27FC236}">
                  <a16:creationId xmlns:a16="http://schemas.microsoft.com/office/drawing/2014/main" id="{B0584779-AD6A-2F54-FF8B-8555B3E4A52A}"/>
                </a:ext>
              </a:extLst>
            </p:cNvPr>
            <p:cNvSpPr txBox="1"/>
            <p:nvPr/>
          </p:nvSpPr>
          <p:spPr>
            <a:xfrm>
              <a:off x="4671880" y="2332694"/>
              <a:ext cx="3657600" cy="830997"/>
            </a:xfrm>
            <a:prstGeom prst="rect">
              <a:avLst/>
            </a:prstGeom>
            <a:noFill/>
          </p:spPr>
          <p:txBody>
            <a:bodyPr wrap="square" rtlCol="0">
              <a:spAutoFit/>
            </a:bodyPr>
            <a:lstStyle/>
            <a:p>
              <a:r>
                <a:rPr lang="en-US" sz="4800" dirty="0">
                  <a:solidFill>
                    <a:srgbClr val="FF0000"/>
                  </a:solidFill>
                  <a:latin typeface="Comic Sans" panose="020B0604020202020204" charset="0"/>
                </a:rPr>
                <a:t>relax</a:t>
              </a:r>
            </a:p>
          </p:txBody>
        </p:sp>
      </p:grpSp>
      <p:grpSp>
        <p:nvGrpSpPr>
          <p:cNvPr id="23" name="Group 22">
            <a:extLst>
              <a:ext uri="{FF2B5EF4-FFF2-40B4-BE49-F238E27FC236}">
                <a16:creationId xmlns:a16="http://schemas.microsoft.com/office/drawing/2014/main" id="{CD52B6CD-B288-DAB4-1BE6-EBF794E3183C}"/>
              </a:ext>
            </a:extLst>
          </p:cNvPr>
          <p:cNvGrpSpPr/>
          <p:nvPr/>
        </p:nvGrpSpPr>
        <p:grpSpPr>
          <a:xfrm>
            <a:off x="9032386" y="2163718"/>
            <a:ext cx="4095519" cy="1232098"/>
            <a:chOff x="8329480" y="2116149"/>
            <a:chExt cx="4095519" cy="1232098"/>
          </a:xfrm>
        </p:grpSpPr>
        <p:sp>
          <p:nvSpPr>
            <p:cNvPr id="16" name="Rectangle: Rounded Corners 15">
              <a:extLst>
                <a:ext uri="{FF2B5EF4-FFF2-40B4-BE49-F238E27FC236}">
                  <a16:creationId xmlns:a16="http://schemas.microsoft.com/office/drawing/2014/main" id="{D88EC00D-8BA0-A9FB-1A64-DA1D56A12995}"/>
                </a:ext>
              </a:extLst>
            </p:cNvPr>
            <p:cNvSpPr/>
            <p:nvPr/>
          </p:nvSpPr>
          <p:spPr>
            <a:xfrm>
              <a:off x="8329480" y="2116149"/>
              <a:ext cx="2590800" cy="1232098"/>
            </a:xfrm>
            <a:prstGeom prst="roundRect">
              <a:avLst/>
            </a:prstGeom>
            <a:solidFill>
              <a:srgbClr val="F0F4DD">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DFC"/>
                </a:solidFill>
                <a:latin typeface="Arial"/>
              </a:endParaRPr>
            </a:p>
          </p:txBody>
        </p:sp>
        <p:sp>
          <p:nvSpPr>
            <p:cNvPr id="19" name="TextBox 18">
              <a:extLst>
                <a:ext uri="{FF2B5EF4-FFF2-40B4-BE49-F238E27FC236}">
                  <a16:creationId xmlns:a16="http://schemas.microsoft.com/office/drawing/2014/main" id="{96E9644A-F430-E3DF-38E3-47E91F1E65C4}"/>
                </a:ext>
              </a:extLst>
            </p:cNvPr>
            <p:cNvSpPr txBox="1"/>
            <p:nvPr/>
          </p:nvSpPr>
          <p:spPr>
            <a:xfrm>
              <a:off x="8767399" y="2365537"/>
              <a:ext cx="3657600" cy="830997"/>
            </a:xfrm>
            <a:prstGeom prst="rect">
              <a:avLst/>
            </a:prstGeom>
            <a:noFill/>
          </p:spPr>
          <p:txBody>
            <a:bodyPr wrap="square" rtlCol="0">
              <a:spAutoFit/>
            </a:bodyPr>
            <a:lstStyle/>
            <a:p>
              <a:r>
                <a:rPr lang="en-US" sz="4800" dirty="0">
                  <a:solidFill>
                    <a:srgbClr val="FF0000"/>
                  </a:solidFill>
                  <a:latin typeface="Comic Sans" panose="020B0604020202020204" charset="0"/>
                </a:rPr>
                <a:t>soap</a:t>
              </a:r>
            </a:p>
          </p:txBody>
        </p:sp>
      </p:grpSp>
      <p:grpSp>
        <p:nvGrpSpPr>
          <p:cNvPr id="24" name="Group 23">
            <a:extLst>
              <a:ext uri="{FF2B5EF4-FFF2-40B4-BE49-F238E27FC236}">
                <a16:creationId xmlns:a16="http://schemas.microsoft.com/office/drawing/2014/main" id="{8469EEC1-D96F-7602-43AD-8E33BB9ED22E}"/>
              </a:ext>
            </a:extLst>
          </p:cNvPr>
          <p:cNvGrpSpPr/>
          <p:nvPr/>
        </p:nvGrpSpPr>
        <p:grpSpPr>
          <a:xfrm>
            <a:off x="13127905" y="2163718"/>
            <a:ext cx="4153703" cy="1232098"/>
            <a:chOff x="12244014" y="2132144"/>
            <a:chExt cx="4153703" cy="1232098"/>
          </a:xfrm>
        </p:grpSpPr>
        <p:sp>
          <p:nvSpPr>
            <p:cNvPr id="17" name="Rectangle: Rounded Corners 16">
              <a:extLst>
                <a:ext uri="{FF2B5EF4-FFF2-40B4-BE49-F238E27FC236}">
                  <a16:creationId xmlns:a16="http://schemas.microsoft.com/office/drawing/2014/main" id="{AA843EC6-F4C6-AA13-8EEC-20EB6FFB2FB9}"/>
                </a:ext>
              </a:extLst>
            </p:cNvPr>
            <p:cNvSpPr/>
            <p:nvPr/>
          </p:nvSpPr>
          <p:spPr>
            <a:xfrm>
              <a:off x="12244014" y="2132144"/>
              <a:ext cx="2919786" cy="1232098"/>
            </a:xfrm>
            <a:prstGeom prst="roundRect">
              <a:avLst/>
            </a:prstGeom>
            <a:solidFill>
              <a:srgbClr val="F0F4DD">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DFC"/>
                </a:solidFill>
                <a:latin typeface="Arial"/>
              </a:endParaRPr>
            </a:p>
          </p:txBody>
        </p:sp>
        <p:sp>
          <p:nvSpPr>
            <p:cNvPr id="20" name="TextBox 19">
              <a:extLst>
                <a:ext uri="{FF2B5EF4-FFF2-40B4-BE49-F238E27FC236}">
                  <a16:creationId xmlns:a16="http://schemas.microsoft.com/office/drawing/2014/main" id="{24E1BE2D-1733-2AFE-AB52-C2375C0CC32B}"/>
                </a:ext>
              </a:extLst>
            </p:cNvPr>
            <p:cNvSpPr txBox="1"/>
            <p:nvPr/>
          </p:nvSpPr>
          <p:spPr>
            <a:xfrm>
              <a:off x="12740117" y="2277960"/>
              <a:ext cx="3657600" cy="830997"/>
            </a:xfrm>
            <a:prstGeom prst="rect">
              <a:avLst/>
            </a:prstGeom>
            <a:noFill/>
          </p:spPr>
          <p:txBody>
            <a:bodyPr wrap="square" rtlCol="0">
              <a:spAutoFit/>
            </a:bodyPr>
            <a:lstStyle/>
            <a:p>
              <a:r>
                <a:rPr lang="en-US" sz="4800">
                  <a:solidFill>
                    <a:srgbClr val="FF0000"/>
                  </a:solidFill>
                  <a:latin typeface="Comic Sans" panose="020B0604020202020204" charset="0"/>
                </a:rPr>
                <a:t>fasten</a:t>
              </a:r>
              <a:endParaRPr lang="en-US" sz="4800" dirty="0">
                <a:solidFill>
                  <a:srgbClr val="FF0000"/>
                </a:solidFill>
                <a:latin typeface="Comic Sans" panose="020B060402020202020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FD Swirl.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FD Swirl.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 presetClass="exit" presetSubtype="0" fill="hold" nodeType="withEffect">
                                  <p:stCondLst>
                                    <p:cond delay="0"/>
                                  </p:stCondLst>
                                  <p:childTnLst>
                                    <p:set>
                                      <p:cBhvr>
                                        <p:cTn id="2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FD Swirl.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FD Swir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162109" y="-68776"/>
            <a:ext cx="18646408" cy="11859630"/>
          </a:xfrm>
          <a:custGeom>
            <a:avLst/>
            <a:gdLst/>
            <a:ahLst/>
            <a:cxnLst/>
            <a:rect l="l" t="t" r="r" b="b"/>
            <a:pathLst>
              <a:path w="18646408" h="11859630">
                <a:moveTo>
                  <a:pt x="0" y="0"/>
                </a:moveTo>
                <a:lnTo>
                  <a:pt x="18646408" y="0"/>
                </a:lnTo>
                <a:lnTo>
                  <a:pt x="18646408" y="11859630"/>
                </a:lnTo>
                <a:lnTo>
                  <a:pt x="0" y="11859630"/>
                </a:lnTo>
                <a:lnTo>
                  <a:pt x="0" y="0"/>
                </a:lnTo>
                <a:close/>
              </a:path>
            </a:pathLst>
          </a:custGeom>
          <a:blipFill>
            <a:blip r:embed="rId3"/>
            <a:stretch>
              <a:fillRect l="-3387" t="-25907" r="-3387"/>
            </a:stretch>
          </a:blipFill>
        </p:spPr>
      </p:sp>
      <p:sp>
        <p:nvSpPr>
          <p:cNvPr id="3" name="Freeform 3"/>
          <p:cNvSpPr/>
          <p:nvPr/>
        </p:nvSpPr>
        <p:spPr>
          <a:xfrm>
            <a:off x="1676939" y="506239"/>
            <a:ext cx="15412154" cy="8911027"/>
          </a:xfrm>
          <a:custGeom>
            <a:avLst/>
            <a:gdLst/>
            <a:ahLst/>
            <a:cxnLst/>
            <a:rect l="l" t="t" r="r" b="b"/>
            <a:pathLst>
              <a:path w="15412154" h="8911027">
                <a:moveTo>
                  <a:pt x="0" y="0"/>
                </a:moveTo>
                <a:lnTo>
                  <a:pt x="15412154" y="0"/>
                </a:lnTo>
                <a:lnTo>
                  <a:pt x="15412154" y="8911027"/>
                </a:lnTo>
                <a:lnTo>
                  <a:pt x="0" y="891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03479">
            <a:off x="12993626" y="369190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14"/>
            <a:stretch>
              <a:fillRect/>
            </a:stretch>
          </a:blipFill>
        </p:spPr>
      </p:sp>
      <p:sp>
        <p:nvSpPr>
          <p:cNvPr id="17" name="Freeform 17"/>
          <p:cNvSpPr/>
          <p:nvPr/>
        </p:nvSpPr>
        <p:spPr>
          <a:xfrm>
            <a:off x="5137014" y="5477654"/>
            <a:ext cx="8117039" cy="4809346"/>
          </a:xfrm>
          <a:custGeom>
            <a:avLst/>
            <a:gdLst/>
            <a:ahLst/>
            <a:cxnLst/>
            <a:rect l="l" t="t" r="r" b="b"/>
            <a:pathLst>
              <a:path w="8117039" h="4809346">
                <a:moveTo>
                  <a:pt x="0" y="0"/>
                </a:moveTo>
                <a:lnTo>
                  <a:pt x="8117039" y="0"/>
                </a:lnTo>
                <a:lnTo>
                  <a:pt x="8117039" y="4809346"/>
                </a:lnTo>
                <a:lnTo>
                  <a:pt x="0" y="4809346"/>
                </a:lnTo>
                <a:lnTo>
                  <a:pt x="0" y="0"/>
                </a:lnTo>
                <a:close/>
              </a:path>
            </a:pathLst>
          </a:custGeom>
          <a:blipFill>
            <a:blip r:embed="rId15"/>
            <a:stretch>
              <a:fillRect/>
            </a:stretch>
          </a:blipFill>
        </p:spPr>
      </p:sp>
      <p:pic>
        <p:nvPicPr>
          <p:cNvPr id="18" name="Picture 18"/>
          <p:cNvPicPr>
            <a:picLocks noChangeAspect="1"/>
          </p:cNvPicPr>
          <p:nvPr/>
        </p:nvPicPr>
        <p:blipFill>
          <a:blip r:embed="rId16"/>
          <a:srcRect/>
          <a:stretch>
            <a:fillRect/>
          </a:stretch>
        </p:blipFill>
        <p:spPr>
          <a:xfrm>
            <a:off x="5359863" y="506239"/>
            <a:ext cx="8662737" cy="8229600"/>
          </a:xfrm>
          <a:prstGeom prst="rect">
            <a:avLst/>
          </a:prstGeom>
        </p:spPr>
      </p:pic>
      <p:sp>
        <p:nvSpPr>
          <p:cNvPr id="19" name="Freeform 19"/>
          <p:cNvSpPr/>
          <p:nvPr/>
        </p:nvSpPr>
        <p:spPr>
          <a:xfrm>
            <a:off x="162109" y="5291626"/>
            <a:ext cx="3029660" cy="2481020"/>
          </a:xfrm>
          <a:custGeom>
            <a:avLst/>
            <a:gdLst/>
            <a:ahLst/>
            <a:cxnLst/>
            <a:rect l="l" t="t" r="r" b="b"/>
            <a:pathLst>
              <a:path w="3029660" h="2481020">
                <a:moveTo>
                  <a:pt x="0" y="0"/>
                </a:moveTo>
                <a:lnTo>
                  <a:pt x="3029660" y="0"/>
                </a:lnTo>
                <a:lnTo>
                  <a:pt x="3029660" y="2481020"/>
                </a:lnTo>
                <a:lnTo>
                  <a:pt x="0" y="24810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TextBox 20"/>
          <p:cNvSpPr txBox="1"/>
          <p:nvPr/>
        </p:nvSpPr>
        <p:spPr>
          <a:xfrm>
            <a:off x="6095538" y="2312261"/>
            <a:ext cx="6096925" cy="2481621"/>
          </a:xfrm>
          <a:prstGeom prst="rect">
            <a:avLst/>
          </a:prstGeom>
        </p:spPr>
        <p:txBody>
          <a:bodyPr lIns="0" tIns="0" rIns="0" bIns="0" rtlCol="0" anchor="t">
            <a:spAutoFit/>
          </a:bodyPr>
          <a:lstStyle/>
          <a:p>
            <a:pPr algn="ctr">
              <a:lnSpc>
                <a:spcPts val="16099"/>
              </a:lnSpc>
            </a:pPr>
            <a:r>
              <a:rPr lang="en-US" sz="11499">
                <a:solidFill>
                  <a:srgbClr val="E3F2FF"/>
                </a:solidFill>
                <a:latin typeface="Railey"/>
                <a:ea typeface="Railey"/>
                <a:cs typeface="Railey"/>
                <a:sym typeface="Railey"/>
              </a:rPr>
              <a:t>Thanh You </a:t>
            </a:r>
          </a:p>
        </p:txBody>
      </p:sp>
      <p:sp>
        <p:nvSpPr>
          <p:cNvPr id="21" name="TextBox 21"/>
          <p:cNvSpPr txBox="1"/>
          <p:nvPr/>
        </p:nvSpPr>
        <p:spPr>
          <a:xfrm>
            <a:off x="4991892" y="4525301"/>
            <a:ext cx="8820825" cy="576085"/>
          </a:xfrm>
          <a:prstGeom prst="rect">
            <a:avLst/>
          </a:prstGeom>
        </p:spPr>
        <p:txBody>
          <a:bodyPr lIns="0" tIns="0" rIns="0" bIns="0" rtlCol="0" anchor="t">
            <a:spAutoFit/>
          </a:bodyPr>
          <a:lstStyle/>
          <a:p>
            <a:pPr marL="0" lvl="0" indent="0" algn="ctr">
              <a:lnSpc>
                <a:spcPts val="4349"/>
              </a:lnSpc>
            </a:pPr>
            <a:r>
              <a:rPr lang="en-US" sz="4578">
                <a:solidFill>
                  <a:srgbClr val="F4FCFE"/>
                </a:solidFill>
                <a:latin typeface="Comic Sans"/>
                <a:ea typeface="Comic Sans"/>
                <a:cs typeface="Comic Sans"/>
                <a:sym typeface="Comic Sans"/>
              </a:rPr>
              <a:t>for your attention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0" y="-1796479"/>
            <a:ext cx="18239213" cy="12083479"/>
          </a:xfrm>
          <a:custGeom>
            <a:avLst/>
            <a:gdLst/>
            <a:ahLst/>
            <a:cxnLst/>
            <a:rect l="l" t="t" r="r" b="b"/>
            <a:pathLst>
              <a:path w="18239213" h="12083479">
                <a:moveTo>
                  <a:pt x="0" y="0"/>
                </a:moveTo>
                <a:lnTo>
                  <a:pt x="18239213" y="0"/>
                </a:lnTo>
                <a:lnTo>
                  <a:pt x="18239213" y="12083479"/>
                </a:lnTo>
                <a:lnTo>
                  <a:pt x="0" y="12083479"/>
                </a:lnTo>
                <a:lnTo>
                  <a:pt x="0" y="0"/>
                </a:lnTo>
                <a:close/>
              </a:path>
            </a:pathLst>
          </a:custGeom>
          <a:blipFill>
            <a:blip r:embed="rId3"/>
            <a:stretch>
              <a:fillRect/>
            </a:stretch>
          </a:blipFill>
        </p:spPr>
      </p:sp>
      <p:sp>
        <p:nvSpPr>
          <p:cNvPr id="3" name="Freeform 3"/>
          <p:cNvSpPr/>
          <p:nvPr/>
        </p:nvSpPr>
        <p:spPr>
          <a:xfrm rot="-1038809">
            <a:off x="13480883" y="195471"/>
            <a:ext cx="4066550" cy="3807307"/>
          </a:xfrm>
          <a:custGeom>
            <a:avLst/>
            <a:gdLst/>
            <a:ahLst/>
            <a:cxnLst/>
            <a:rect l="l" t="t" r="r" b="b"/>
            <a:pathLst>
              <a:path w="4066550" h="3807307">
                <a:moveTo>
                  <a:pt x="0" y="0"/>
                </a:moveTo>
                <a:lnTo>
                  <a:pt x="4066550" y="0"/>
                </a:lnTo>
                <a:lnTo>
                  <a:pt x="4066550" y="3807307"/>
                </a:lnTo>
                <a:lnTo>
                  <a:pt x="0" y="3807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6">
              <a:alphaModFix amt="31999"/>
              <a:extLst>
                <a:ext uri="{96DAC541-7B7A-43D3-8B79-37D633B846F1}">
                  <asvg:svgBlip xmlns:asvg="http://schemas.microsoft.com/office/drawing/2016/SVG/main" r:embed="rId7"/>
                </a:ext>
              </a:extLst>
            </a:blip>
            <a:stretch>
              <a:fillRect/>
            </a:stretch>
          </a:blipFill>
        </p:spPr>
      </p:sp>
      <p:sp>
        <p:nvSpPr>
          <p:cNvPr id="5" name="Freeform 5"/>
          <p:cNvSpPr/>
          <p:nvPr/>
        </p:nvSpPr>
        <p:spPr>
          <a:xfrm>
            <a:off x="-123825" y="3301877"/>
            <a:ext cx="2167709" cy="2489323"/>
          </a:xfrm>
          <a:custGeom>
            <a:avLst/>
            <a:gdLst/>
            <a:ahLst/>
            <a:cxnLst/>
            <a:rect l="l" t="t" r="r" b="b"/>
            <a:pathLst>
              <a:path w="2167709" h="2489323">
                <a:moveTo>
                  <a:pt x="0" y="0"/>
                </a:moveTo>
                <a:lnTo>
                  <a:pt x="2167709" y="0"/>
                </a:lnTo>
                <a:lnTo>
                  <a:pt x="2167709" y="2489323"/>
                </a:lnTo>
                <a:lnTo>
                  <a:pt x="0" y="2489323"/>
                </a:lnTo>
                <a:lnTo>
                  <a:pt x="0" y="0"/>
                </a:lnTo>
                <a:close/>
              </a:path>
            </a:pathLst>
          </a:custGeom>
          <a:blipFill>
            <a:blip r:embed="rId4">
              <a:extLst>
                <a:ext uri="{96DAC541-7B7A-43D3-8B79-37D633B846F1}">
                  <asvg:svgBlip xmlns:asvg="http://schemas.microsoft.com/office/drawing/2016/SVG/main" r:embed="rId5"/>
                </a:ext>
              </a:extLst>
            </a:blip>
            <a:stretch>
              <a:fillRect l="-72508" b="-40644"/>
            </a:stretch>
          </a:blipFill>
        </p:spPr>
      </p:sp>
      <p:sp>
        <p:nvSpPr>
          <p:cNvPr id="6" name="Freeform 6"/>
          <p:cNvSpPr/>
          <p:nvPr/>
        </p:nvSpPr>
        <p:spPr>
          <a:xfrm>
            <a:off x="-152088" y="6391385"/>
            <a:ext cx="11573095" cy="4010000"/>
          </a:xfrm>
          <a:custGeom>
            <a:avLst/>
            <a:gdLst/>
            <a:ahLst/>
            <a:cxnLst/>
            <a:rect l="l" t="t" r="r" b="b"/>
            <a:pathLst>
              <a:path w="11573095" h="4010000">
                <a:moveTo>
                  <a:pt x="0" y="0"/>
                </a:moveTo>
                <a:lnTo>
                  <a:pt x="11573095" y="0"/>
                </a:lnTo>
                <a:lnTo>
                  <a:pt x="11573095" y="4010000"/>
                </a:lnTo>
                <a:lnTo>
                  <a:pt x="0" y="4010000"/>
                </a:lnTo>
                <a:lnTo>
                  <a:pt x="0" y="0"/>
                </a:lnTo>
                <a:close/>
              </a:path>
            </a:pathLst>
          </a:custGeom>
          <a:blipFill>
            <a:blip r:embed="rId8">
              <a:extLst>
                <a:ext uri="{96DAC541-7B7A-43D3-8B79-37D633B846F1}">
                  <asvg:svgBlip xmlns:asvg="http://schemas.microsoft.com/office/drawing/2016/SVG/main" r:embed="rId9"/>
                </a:ext>
              </a:extLst>
            </a:blip>
            <a:stretch>
              <a:fillRect l="-19032" r="-1281" b="-15020"/>
            </a:stretch>
          </a:blipFill>
        </p:spPr>
      </p:sp>
      <p:sp>
        <p:nvSpPr>
          <p:cNvPr id="7" name="Freeform 7"/>
          <p:cNvSpPr/>
          <p:nvPr/>
        </p:nvSpPr>
        <p:spPr>
          <a:xfrm>
            <a:off x="8783672" y="6586446"/>
            <a:ext cx="9723403" cy="3814939"/>
          </a:xfrm>
          <a:custGeom>
            <a:avLst/>
            <a:gdLst/>
            <a:ahLst/>
            <a:cxnLst/>
            <a:rect l="l" t="t" r="r" b="b"/>
            <a:pathLst>
              <a:path w="9723403" h="3814939">
                <a:moveTo>
                  <a:pt x="0" y="0"/>
                </a:moveTo>
                <a:lnTo>
                  <a:pt x="9723403" y="0"/>
                </a:lnTo>
                <a:lnTo>
                  <a:pt x="9723403" y="3814939"/>
                </a:lnTo>
                <a:lnTo>
                  <a:pt x="0" y="3814939"/>
                </a:lnTo>
                <a:lnTo>
                  <a:pt x="0" y="0"/>
                </a:lnTo>
                <a:close/>
              </a:path>
            </a:pathLst>
          </a:custGeom>
          <a:blipFill>
            <a:blip r:embed="rId8">
              <a:extLst>
                <a:ext uri="{96DAC541-7B7A-43D3-8B79-37D633B846F1}">
                  <asvg:svgBlip xmlns:asvg="http://schemas.microsoft.com/office/drawing/2016/SVG/main" r:embed="rId9"/>
                </a:ext>
              </a:extLst>
            </a:blip>
            <a:stretch>
              <a:fillRect r="-85681" b="-56767"/>
            </a:stretch>
          </a:blipFill>
        </p:spPr>
      </p:sp>
      <p:sp>
        <p:nvSpPr>
          <p:cNvPr id="8" name="Freeform 8"/>
          <p:cNvSpPr/>
          <p:nvPr/>
        </p:nvSpPr>
        <p:spPr>
          <a:xfrm>
            <a:off x="-514809" y="8045410"/>
            <a:ext cx="8887284" cy="2519727"/>
          </a:xfrm>
          <a:custGeom>
            <a:avLst/>
            <a:gdLst/>
            <a:ahLst/>
            <a:cxnLst/>
            <a:rect l="l" t="t" r="r" b="b"/>
            <a:pathLst>
              <a:path w="8887284" h="2519727">
                <a:moveTo>
                  <a:pt x="0" y="0"/>
                </a:moveTo>
                <a:lnTo>
                  <a:pt x="8887284" y="0"/>
                </a:lnTo>
                <a:lnTo>
                  <a:pt x="8887284" y="2519727"/>
                </a:lnTo>
                <a:lnTo>
                  <a:pt x="0" y="2519727"/>
                </a:lnTo>
                <a:lnTo>
                  <a:pt x="0" y="0"/>
                </a:lnTo>
                <a:close/>
              </a:path>
            </a:pathLst>
          </a:custGeom>
          <a:blipFill>
            <a:blip r:embed="rId10">
              <a:extLst>
                <a:ext uri="{96DAC541-7B7A-43D3-8B79-37D633B846F1}">
                  <asvg:svgBlip xmlns:asvg="http://schemas.microsoft.com/office/drawing/2016/SVG/main" r:embed="rId11"/>
                </a:ext>
              </a:extLst>
            </a:blip>
            <a:stretch>
              <a:fillRect r="-2939" b="-6654"/>
            </a:stretch>
          </a:blipFill>
        </p:spPr>
      </p:sp>
      <p:sp>
        <p:nvSpPr>
          <p:cNvPr id="9" name="Freeform 9"/>
          <p:cNvSpPr/>
          <p:nvPr/>
        </p:nvSpPr>
        <p:spPr>
          <a:xfrm>
            <a:off x="15922344" y="1321481"/>
            <a:ext cx="3168375" cy="1093090"/>
          </a:xfrm>
          <a:custGeom>
            <a:avLst/>
            <a:gdLst/>
            <a:ahLst/>
            <a:cxnLst/>
            <a:rect l="l" t="t" r="r" b="b"/>
            <a:pathLst>
              <a:path w="3168375" h="1093090">
                <a:moveTo>
                  <a:pt x="0" y="0"/>
                </a:moveTo>
                <a:lnTo>
                  <a:pt x="3168376" y="0"/>
                </a:lnTo>
                <a:lnTo>
                  <a:pt x="3168376" y="1093090"/>
                </a:lnTo>
                <a:lnTo>
                  <a:pt x="0" y="1093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6843177" y="8968294"/>
            <a:ext cx="4884604" cy="1596844"/>
          </a:xfrm>
          <a:custGeom>
            <a:avLst/>
            <a:gdLst/>
            <a:ahLst/>
            <a:cxnLst/>
            <a:rect l="l" t="t" r="r" b="b"/>
            <a:pathLst>
              <a:path w="4884604" h="1596844">
                <a:moveTo>
                  <a:pt x="0" y="0"/>
                </a:moveTo>
                <a:lnTo>
                  <a:pt x="4884604" y="0"/>
                </a:lnTo>
                <a:lnTo>
                  <a:pt x="4884604" y="1596843"/>
                </a:lnTo>
                <a:lnTo>
                  <a:pt x="0" y="1596843"/>
                </a:lnTo>
                <a:lnTo>
                  <a:pt x="0" y="0"/>
                </a:lnTo>
                <a:close/>
              </a:path>
            </a:pathLst>
          </a:custGeom>
          <a:blipFill>
            <a:blip r:embed="rId10">
              <a:extLst>
                <a:ext uri="{96DAC541-7B7A-43D3-8B79-37D633B846F1}">
                  <asvg:svgBlip xmlns:asvg="http://schemas.microsoft.com/office/drawing/2016/SVG/main" r:embed="rId11"/>
                </a:ext>
              </a:extLst>
            </a:blip>
            <a:stretch>
              <a:fillRect l="-10496" r="-6202" b="-4860"/>
            </a:stretch>
          </a:blipFill>
        </p:spPr>
      </p:sp>
      <p:sp>
        <p:nvSpPr>
          <p:cNvPr id="11" name="Freeform 11"/>
          <p:cNvSpPr/>
          <p:nvPr/>
        </p:nvSpPr>
        <p:spPr>
          <a:xfrm>
            <a:off x="11172825" y="7461054"/>
            <a:ext cx="7248525" cy="3016446"/>
          </a:xfrm>
          <a:custGeom>
            <a:avLst/>
            <a:gdLst/>
            <a:ahLst/>
            <a:cxnLst/>
            <a:rect l="l" t="t" r="r" b="b"/>
            <a:pathLst>
              <a:path w="7248525" h="3016446">
                <a:moveTo>
                  <a:pt x="0" y="0"/>
                </a:moveTo>
                <a:lnTo>
                  <a:pt x="7248525" y="0"/>
                </a:lnTo>
                <a:lnTo>
                  <a:pt x="7248525" y="3016446"/>
                </a:lnTo>
                <a:lnTo>
                  <a:pt x="0" y="3016446"/>
                </a:lnTo>
                <a:lnTo>
                  <a:pt x="0" y="0"/>
                </a:lnTo>
                <a:close/>
              </a:path>
            </a:pathLst>
          </a:custGeom>
          <a:blipFill>
            <a:blip r:embed="rId12">
              <a:extLst>
                <a:ext uri="{96DAC541-7B7A-43D3-8B79-37D633B846F1}">
                  <asvg:svgBlip xmlns:asvg="http://schemas.microsoft.com/office/drawing/2016/SVG/main" r:embed="rId13"/>
                </a:ext>
              </a:extLst>
            </a:blip>
            <a:stretch>
              <a:fillRect r="-76627" b="-46430"/>
            </a:stretch>
          </a:blipFill>
        </p:spPr>
      </p:sp>
      <p:sp>
        <p:nvSpPr>
          <p:cNvPr id="12" name="Freeform 12"/>
          <p:cNvSpPr/>
          <p:nvPr/>
        </p:nvSpPr>
        <p:spPr>
          <a:xfrm rot="-2071791">
            <a:off x="16047261" y="5923189"/>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2471362" y="7461054"/>
            <a:ext cx="1032309" cy="1015534"/>
          </a:xfrm>
          <a:custGeom>
            <a:avLst/>
            <a:gdLst/>
            <a:ahLst/>
            <a:cxnLst/>
            <a:rect l="l" t="t" r="r" b="b"/>
            <a:pathLst>
              <a:path w="1032309" h="1015534">
                <a:moveTo>
                  <a:pt x="0" y="0"/>
                </a:moveTo>
                <a:lnTo>
                  <a:pt x="1032310" y="0"/>
                </a:lnTo>
                <a:lnTo>
                  <a:pt x="1032310" y="1015535"/>
                </a:lnTo>
                <a:lnTo>
                  <a:pt x="0" y="10155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Freeform 15"/>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AutoShape 16"/>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Freeform 19"/>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AutoShape 20"/>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a:off x="16592527" y="8642492"/>
            <a:ext cx="777011" cy="764385"/>
          </a:xfrm>
          <a:custGeom>
            <a:avLst/>
            <a:gdLst/>
            <a:ahLst/>
            <a:cxnLst/>
            <a:rect l="l" t="t" r="r" b="b"/>
            <a:pathLst>
              <a:path w="777011" h="764385">
                <a:moveTo>
                  <a:pt x="0" y="0"/>
                </a:moveTo>
                <a:lnTo>
                  <a:pt x="777011" y="0"/>
                </a:lnTo>
                <a:lnTo>
                  <a:pt x="777011" y="764384"/>
                </a:lnTo>
                <a:lnTo>
                  <a:pt x="0" y="76438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rot="2700000">
            <a:off x="-97383" y="-2064430"/>
            <a:ext cx="4282533" cy="4114800"/>
          </a:xfrm>
          <a:custGeom>
            <a:avLst/>
            <a:gdLst/>
            <a:ahLst/>
            <a:cxnLst/>
            <a:rect l="l" t="t" r="r" b="b"/>
            <a:pathLst>
              <a:path w="4282533" h="4114800">
                <a:moveTo>
                  <a:pt x="0" y="0"/>
                </a:moveTo>
                <a:lnTo>
                  <a:pt x="4282533" y="0"/>
                </a:lnTo>
                <a:lnTo>
                  <a:pt x="4282533"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696670" y="2310146"/>
            <a:ext cx="2177712" cy="1407346"/>
          </a:xfrm>
          <a:custGeom>
            <a:avLst/>
            <a:gdLst/>
            <a:ahLst/>
            <a:cxnLst/>
            <a:rect l="l" t="t" r="r" b="b"/>
            <a:pathLst>
              <a:path w="2177712" h="1407346">
                <a:moveTo>
                  <a:pt x="0" y="0"/>
                </a:moveTo>
                <a:lnTo>
                  <a:pt x="2177712" y="0"/>
                </a:lnTo>
                <a:lnTo>
                  <a:pt x="2177712" y="1407347"/>
                </a:lnTo>
                <a:lnTo>
                  <a:pt x="0" y="140734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Freeform 25"/>
          <p:cNvSpPr/>
          <p:nvPr/>
        </p:nvSpPr>
        <p:spPr>
          <a:xfrm>
            <a:off x="552857" y="3822298"/>
            <a:ext cx="621709" cy="611606"/>
          </a:xfrm>
          <a:custGeom>
            <a:avLst/>
            <a:gdLst/>
            <a:ahLst/>
            <a:cxnLst/>
            <a:rect l="l" t="t" r="r" b="b"/>
            <a:pathLst>
              <a:path w="621709" h="611606">
                <a:moveTo>
                  <a:pt x="0" y="0"/>
                </a:moveTo>
                <a:lnTo>
                  <a:pt x="621709" y="0"/>
                </a:lnTo>
                <a:lnTo>
                  <a:pt x="621709" y="611606"/>
                </a:lnTo>
                <a:lnTo>
                  <a:pt x="0" y="6116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a:off x="2446424" y="2475375"/>
            <a:ext cx="445968" cy="438721"/>
          </a:xfrm>
          <a:custGeom>
            <a:avLst/>
            <a:gdLst/>
            <a:ahLst/>
            <a:cxnLst/>
            <a:rect l="l" t="t" r="r" b="b"/>
            <a:pathLst>
              <a:path w="445968" h="438721">
                <a:moveTo>
                  <a:pt x="0" y="0"/>
                </a:moveTo>
                <a:lnTo>
                  <a:pt x="445968" y="0"/>
                </a:lnTo>
                <a:lnTo>
                  <a:pt x="445968" y="438721"/>
                </a:lnTo>
                <a:lnTo>
                  <a:pt x="0" y="43872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10800000">
            <a:off x="6259806" y="-243302"/>
            <a:ext cx="4443661" cy="1784870"/>
          </a:xfrm>
          <a:custGeom>
            <a:avLst/>
            <a:gdLst/>
            <a:ahLst/>
            <a:cxnLst/>
            <a:rect l="l" t="t" r="r" b="b"/>
            <a:pathLst>
              <a:path w="4443661" h="1784870">
                <a:moveTo>
                  <a:pt x="0" y="0"/>
                </a:moveTo>
                <a:lnTo>
                  <a:pt x="4443661" y="0"/>
                </a:lnTo>
                <a:lnTo>
                  <a:pt x="4443661" y="1784870"/>
                </a:lnTo>
                <a:lnTo>
                  <a:pt x="0" y="178487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grpSp>
        <p:nvGrpSpPr>
          <p:cNvPr id="28" name="Group 28"/>
          <p:cNvGrpSpPr/>
          <p:nvPr/>
        </p:nvGrpSpPr>
        <p:grpSpPr>
          <a:xfrm>
            <a:off x="5943241" y="4149004"/>
            <a:ext cx="6832624" cy="789074"/>
            <a:chOff x="0" y="0"/>
            <a:chExt cx="9110165" cy="1052098"/>
          </a:xfrm>
        </p:grpSpPr>
        <p:sp>
          <p:nvSpPr>
            <p:cNvPr id="29" name="Freeform 29"/>
            <p:cNvSpPr/>
            <p:nvPr/>
          </p:nvSpPr>
          <p:spPr>
            <a:xfrm>
              <a:off x="0" y="0"/>
              <a:ext cx="9110165" cy="1052098"/>
            </a:xfrm>
            <a:custGeom>
              <a:avLst/>
              <a:gdLst/>
              <a:ahLst/>
              <a:cxnLst/>
              <a:rect l="l" t="t" r="r" b="b"/>
              <a:pathLst>
                <a:path w="9110165" h="1052098">
                  <a:moveTo>
                    <a:pt x="0" y="0"/>
                  </a:moveTo>
                  <a:lnTo>
                    <a:pt x="9110165" y="0"/>
                  </a:lnTo>
                  <a:lnTo>
                    <a:pt x="9110165" y="1052098"/>
                  </a:lnTo>
                  <a:lnTo>
                    <a:pt x="0" y="1052098"/>
                  </a:lnTo>
                  <a:lnTo>
                    <a:pt x="0" y="0"/>
                  </a:lnTo>
                  <a:close/>
                </a:path>
              </a:pathLst>
            </a:custGeom>
            <a:blipFill>
              <a:blip r:embed="rId28">
                <a:extLst>
                  <a:ext uri="{96DAC541-7B7A-43D3-8B79-37D633B846F1}">
                    <asvg:svgBlip xmlns:asvg="http://schemas.microsoft.com/office/drawing/2016/SVG/main" r:embed="rId29"/>
                  </a:ext>
                </a:extLst>
              </a:blip>
              <a:stretch>
                <a:fillRect t="-379" b="-379"/>
              </a:stretch>
            </a:blipFill>
          </p:spPr>
        </p:sp>
        <p:sp>
          <p:nvSpPr>
            <p:cNvPr id="30" name="TextBox 30"/>
            <p:cNvSpPr txBox="1"/>
            <p:nvPr/>
          </p:nvSpPr>
          <p:spPr>
            <a:xfrm>
              <a:off x="206148" y="285240"/>
              <a:ext cx="8697868" cy="482275"/>
            </a:xfrm>
            <a:prstGeom prst="rect">
              <a:avLst/>
            </a:prstGeom>
          </p:spPr>
          <p:txBody>
            <a:bodyPr lIns="0" tIns="0" rIns="0" bIns="0" rtlCol="0" anchor="t">
              <a:spAutoFit/>
            </a:bodyPr>
            <a:lstStyle/>
            <a:p>
              <a:pPr algn="ctr">
                <a:lnSpc>
                  <a:spcPts val="2615"/>
                </a:lnSpc>
              </a:pPr>
              <a:r>
                <a:rPr lang="en-US" sz="2615">
                  <a:solidFill>
                    <a:srgbClr val="000000"/>
                  </a:solidFill>
                  <a:latin typeface="Comic Sans"/>
                  <a:ea typeface="Comic Sans"/>
                  <a:cs typeface="Comic Sans"/>
                  <a:sym typeface="Comic Sans"/>
                </a:rPr>
                <a:t>LESSON 2 PART 1 2 3</a:t>
              </a:r>
            </a:p>
          </p:txBody>
        </p:sp>
      </p:grpSp>
      <p:sp>
        <p:nvSpPr>
          <p:cNvPr id="31" name="Freeform 31"/>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30"/>
            <a:stretch>
              <a:fillRect/>
            </a:stretch>
          </a:blipFill>
        </p:spPr>
      </p:sp>
      <p:sp>
        <p:nvSpPr>
          <p:cNvPr id="32" name="Freeform 32"/>
          <p:cNvSpPr/>
          <p:nvPr/>
        </p:nvSpPr>
        <p:spPr>
          <a:xfrm>
            <a:off x="5244712" y="292067"/>
            <a:ext cx="8113014" cy="8229600"/>
          </a:xfrm>
          <a:custGeom>
            <a:avLst/>
            <a:gdLst/>
            <a:ahLst/>
            <a:cxnLst/>
            <a:rect l="l" t="t" r="r" b="b"/>
            <a:pathLst>
              <a:path w="8113014" h="8229600">
                <a:moveTo>
                  <a:pt x="0" y="0"/>
                </a:moveTo>
                <a:lnTo>
                  <a:pt x="8113014" y="0"/>
                </a:lnTo>
                <a:lnTo>
                  <a:pt x="8113014" y="8229600"/>
                </a:lnTo>
                <a:lnTo>
                  <a:pt x="0" y="8229600"/>
                </a:lnTo>
                <a:lnTo>
                  <a:pt x="0" y="0"/>
                </a:lnTo>
                <a:close/>
              </a:path>
            </a:pathLst>
          </a:custGeom>
          <a:blipFill>
            <a:blip r:embed="rId31"/>
            <a:stretch>
              <a:fillRect/>
            </a:stretch>
          </a:blipFill>
        </p:spPr>
      </p:sp>
      <p:sp>
        <p:nvSpPr>
          <p:cNvPr id="33" name="TextBox 33"/>
          <p:cNvSpPr txBox="1"/>
          <p:nvPr/>
        </p:nvSpPr>
        <p:spPr>
          <a:xfrm>
            <a:off x="4168742" y="2492448"/>
            <a:ext cx="10163792" cy="2153767"/>
          </a:xfrm>
          <a:prstGeom prst="rect">
            <a:avLst/>
          </a:prstGeom>
        </p:spPr>
        <p:txBody>
          <a:bodyPr lIns="0" tIns="0" rIns="0" bIns="0" rtlCol="0" anchor="t">
            <a:spAutoFit/>
          </a:bodyPr>
          <a:lstStyle/>
          <a:p>
            <a:pPr algn="ctr">
              <a:lnSpc>
                <a:spcPts val="8126"/>
              </a:lnSpc>
            </a:pPr>
            <a:r>
              <a:rPr lang="en-US" sz="9130">
                <a:solidFill>
                  <a:srgbClr val="F70F18"/>
                </a:solidFill>
                <a:latin typeface="Lobster"/>
                <a:ea typeface="Lobster"/>
                <a:cs typeface="Lobster"/>
                <a:sym typeface="Lobster"/>
              </a:rPr>
              <a:t>Unit 8</a:t>
            </a:r>
          </a:p>
          <a:p>
            <a:pPr algn="ctr">
              <a:lnSpc>
                <a:spcPts val="8126"/>
              </a:lnSpc>
            </a:pPr>
            <a:r>
              <a:rPr lang="en-US" sz="9130">
                <a:solidFill>
                  <a:srgbClr val="F70F18"/>
                </a:solidFill>
                <a:latin typeface="Lobster"/>
                <a:ea typeface="Lobster"/>
                <a:cs typeface="Lobster"/>
                <a:sym typeface="Lobster"/>
              </a:rPr>
              <a:t>People and Places</a:t>
            </a:r>
          </a:p>
        </p:txBody>
      </p:sp>
      <p:sp>
        <p:nvSpPr>
          <p:cNvPr id="35" name="Freeform 35"/>
          <p:cNvSpPr/>
          <p:nvPr/>
        </p:nvSpPr>
        <p:spPr>
          <a:xfrm>
            <a:off x="1158032" y="4695115"/>
            <a:ext cx="6021420" cy="4711761"/>
          </a:xfrm>
          <a:custGeom>
            <a:avLst/>
            <a:gdLst/>
            <a:ahLst/>
            <a:cxnLst/>
            <a:rect l="l" t="t" r="r" b="b"/>
            <a:pathLst>
              <a:path w="6021420" h="4711761">
                <a:moveTo>
                  <a:pt x="0" y="0"/>
                </a:moveTo>
                <a:lnTo>
                  <a:pt x="6021420" y="0"/>
                </a:lnTo>
                <a:lnTo>
                  <a:pt x="6021420" y="4711761"/>
                </a:lnTo>
                <a:lnTo>
                  <a:pt x="0" y="4711761"/>
                </a:lnTo>
                <a:lnTo>
                  <a:pt x="0" y="0"/>
                </a:lnTo>
                <a:close/>
              </a:path>
            </a:pathLst>
          </a:custGeom>
          <a:blipFill>
            <a:blip r:embed="rId32"/>
            <a:stretch>
              <a:fillRect/>
            </a:stretch>
          </a:blipFill>
        </p:spPr>
      </p:sp>
      <p:sp>
        <p:nvSpPr>
          <p:cNvPr id="36" name="Freeform 6">
            <a:extLst>
              <a:ext uri="{FF2B5EF4-FFF2-40B4-BE49-F238E27FC236}">
                <a16:creationId xmlns:a16="http://schemas.microsoft.com/office/drawing/2014/main" id="{08B43711-0139-5931-F568-8B468E85E814}"/>
              </a:ext>
            </a:extLst>
          </p:cNvPr>
          <p:cNvSpPr/>
          <p:nvPr/>
        </p:nvSpPr>
        <p:spPr>
          <a:xfrm>
            <a:off x="5943241" y="4587463"/>
            <a:ext cx="6832624" cy="795069"/>
          </a:xfrm>
          <a:custGeom>
            <a:avLst/>
            <a:gdLst/>
            <a:ahLst/>
            <a:cxnLst/>
            <a:rect l="l" t="t" r="r" b="b"/>
            <a:pathLst>
              <a:path w="9110165" h="1060092">
                <a:moveTo>
                  <a:pt x="0" y="0"/>
                </a:moveTo>
                <a:lnTo>
                  <a:pt x="9110165" y="0"/>
                </a:lnTo>
                <a:lnTo>
                  <a:pt x="9110165" y="1060092"/>
                </a:lnTo>
                <a:lnTo>
                  <a:pt x="0" y="1060092"/>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37" name="TextBox 7">
            <a:extLst>
              <a:ext uri="{FF2B5EF4-FFF2-40B4-BE49-F238E27FC236}">
                <a16:creationId xmlns:a16="http://schemas.microsoft.com/office/drawing/2014/main" id="{4AD4CBAD-8539-8DE2-CD23-D19491439318}"/>
              </a:ext>
            </a:extLst>
          </p:cNvPr>
          <p:cNvSpPr txBox="1"/>
          <p:nvPr/>
        </p:nvSpPr>
        <p:spPr>
          <a:xfrm>
            <a:off x="6097852" y="4794249"/>
            <a:ext cx="6523401" cy="333425"/>
          </a:xfrm>
          <a:prstGeom prst="rect">
            <a:avLst/>
          </a:prstGeom>
        </p:spPr>
        <p:txBody>
          <a:bodyPr lIns="0" tIns="0" rIns="0" bIns="0" rtlCol="0" anchor="t">
            <a:spAutoFit/>
          </a:bodyPr>
          <a:lstStyle/>
          <a:p>
            <a:pPr algn="ctr">
              <a:lnSpc>
                <a:spcPts val="2615"/>
              </a:lnSpc>
            </a:pPr>
            <a:r>
              <a:rPr lang="en-US" sz="2615" b="1" dirty="0">
                <a:solidFill>
                  <a:srgbClr val="EA2A2A"/>
                </a:solidFill>
                <a:latin typeface="Helios"/>
                <a:ea typeface="Helios"/>
                <a:cs typeface="Helios"/>
                <a:sym typeface="Helios"/>
              </a:rPr>
              <a:t>LESSON 2 PART 1 2 3</a:t>
            </a:r>
          </a:p>
        </p:txBody>
      </p:sp>
      <p:sp>
        <p:nvSpPr>
          <p:cNvPr id="38" name="Freeform 34"/>
          <p:cNvSpPr/>
          <p:nvPr/>
        </p:nvSpPr>
        <p:spPr>
          <a:xfrm>
            <a:off x="10520925" y="5090669"/>
            <a:ext cx="4509879" cy="4904264"/>
          </a:xfrm>
          <a:custGeom>
            <a:avLst/>
            <a:gdLst/>
            <a:ahLst/>
            <a:cxnLst/>
            <a:rect l="l" t="t" r="r" b="b"/>
            <a:pathLst>
              <a:path w="4509879" h="4904264">
                <a:moveTo>
                  <a:pt x="0" y="0"/>
                </a:moveTo>
                <a:lnTo>
                  <a:pt x="4509880" y="0"/>
                </a:lnTo>
                <a:lnTo>
                  <a:pt x="4509880" y="4904264"/>
                </a:lnTo>
                <a:lnTo>
                  <a:pt x="0" y="4904264"/>
                </a:lnTo>
                <a:lnTo>
                  <a:pt x="0" y="0"/>
                </a:lnTo>
                <a:close/>
              </a:path>
            </a:pathLst>
          </a:custGeom>
          <a:blipFill>
            <a:blip r:embed="rId3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6"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161925" y="-140168"/>
            <a:ext cx="19424717" cy="10902122"/>
          </a:xfrm>
          <a:custGeom>
            <a:avLst/>
            <a:gdLst/>
            <a:ahLst/>
            <a:cxnLst/>
            <a:rect l="l" t="t" r="r" b="b"/>
            <a:pathLst>
              <a:path w="19424717" h="10902122">
                <a:moveTo>
                  <a:pt x="0" y="0"/>
                </a:moveTo>
                <a:lnTo>
                  <a:pt x="19424717" y="0"/>
                </a:lnTo>
                <a:lnTo>
                  <a:pt x="19424717" y="10902122"/>
                </a:lnTo>
                <a:lnTo>
                  <a:pt x="0" y="10902122"/>
                </a:lnTo>
                <a:lnTo>
                  <a:pt x="0" y="0"/>
                </a:lnTo>
                <a:close/>
              </a:path>
            </a:pathLst>
          </a:custGeom>
          <a:blipFill>
            <a:blip r:embed="rId3"/>
            <a:stretch>
              <a:fillRect/>
            </a:stretch>
          </a:blipFill>
        </p:spPr>
      </p:sp>
      <p:grpSp>
        <p:nvGrpSpPr>
          <p:cNvPr id="3" name="Group 3"/>
          <p:cNvGrpSpPr/>
          <p:nvPr/>
        </p:nvGrpSpPr>
        <p:grpSpPr>
          <a:xfrm>
            <a:off x="2190750" y="1590675"/>
            <a:ext cx="13668375" cy="1366837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4">
              <a:extLst>
                <a:ext uri="{96DAC541-7B7A-43D3-8B79-37D633B846F1}">
                  <asvg:svgBlip xmlns:asvg="http://schemas.microsoft.com/office/drawing/2016/SVG/main" r:embed="rId5"/>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4">
              <a:extLst>
                <a:ext uri="{96DAC541-7B7A-43D3-8B79-37D633B846F1}">
                  <asvg:svgBlip xmlns:asvg="http://schemas.microsoft.com/office/drawing/2016/SVG/main" r:embed="rId5"/>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6">
              <a:extLst>
                <a:ext uri="{96DAC541-7B7A-43D3-8B79-37D633B846F1}">
                  <asvg:svgBlip xmlns:asvg="http://schemas.microsoft.com/office/drawing/2016/SVG/main" r:embed="rId7"/>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8">
              <a:extLst>
                <a:ext uri="{96DAC541-7B7A-43D3-8B79-37D633B846F1}">
                  <asvg:svgBlip xmlns:asvg="http://schemas.microsoft.com/office/drawing/2016/SVG/main" r:embed="rId9"/>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1028700" y="2945932"/>
            <a:ext cx="4729877" cy="5143500"/>
          </a:xfrm>
          <a:custGeom>
            <a:avLst/>
            <a:gdLst/>
            <a:ahLst/>
            <a:cxnLst/>
            <a:rect l="l" t="t" r="r" b="b"/>
            <a:pathLst>
              <a:path w="4729877" h="5143500">
                <a:moveTo>
                  <a:pt x="0" y="0"/>
                </a:moveTo>
                <a:lnTo>
                  <a:pt x="4729877" y="0"/>
                </a:lnTo>
                <a:lnTo>
                  <a:pt x="4729877" y="5143500"/>
                </a:lnTo>
                <a:lnTo>
                  <a:pt x="0" y="5143500"/>
                </a:lnTo>
                <a:lnTo>
                  <a:pt x="0" y="0"/>
                </a:lnTo>
                <a:close/>
              </a:path>
            </a:pathLst>
          </a:custGeom>
          <a:blipFill>
            <a:blip r:embed="rId22"/>
            <a:stretch>
              <a:fillRect/>
            </a:stretch>
          </a:blipFill>
        </p:spPr>
      </p:sp>
      <p:sp>
        <p:nvSpPr>
          <p:cNvPr id="25" name="Freeform 25"/>
          <p:cNvSpPr/>
          <p:nvPr/>
        </p:nvSpPr>
        <p:spPr>
          <a:xfrm>
            <a:off x="-1692592" y="7733873"/>
            <a:ext cx="3883342" cy="4114800"/>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a:off x="10546610" y="531911"/>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7" name="Freeform 27"/>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27"/>
            <a:stretch>
              <a:fillRect/>
            </a:stretch>
          </a:blipFill>
        </p:spPr>
      </p:sp>
      <p:sp>
        <p:nvSpPr>
          <p:cNvPr id="28" name="Freeform 28"/>
          <p:cNvSpPr/>
          <p:nvPr/>
        </p:nvSpPr>
        <p:spPr>
          <a:xfrm>
            <a:off x="5087493" y="1028700"/>
            <a:ext cx="8113014" cy="8229600"/>
          </a:xfrm>
          <a:custGeom>
            <a:avLst/>
            <a:gdLst/>
            <a:ahLst/>
            <a:cxnLst/>
            <a:rect l="l" t="t" r="r" b="b"/>
            <a:pathLst>
              <a:path w="8113014" h="8229600">
                <a:moveTo>
                  <a:pt x="0" y="0"/>
                </a:moveTo>
                <a:lnTo>
                  <a:pt x="8113014" y="0"/>
                </a:lnTo>
                <a:lnTo>
                  <a:pt x="8113014" y="8229600"/>
                </a:lnTo>
                <a:lnTo>
                  <a:pt x="0" y="8229600"/>
                </a:lnTo>
                <a:lnTo>
                  <a:pt x="0" y="0"/>
                </a:lnTo>
                <a:close/>
              </a:path>
            </a:pathLst>
          </a:custGeom>
          <a:blipFill>
            <a:blip r:embed="rId28"/>
            <a:stretch>
              <a:fillRect/>
            </a:stretch>
          </a:blipFill>
        </p:spPr>
      </p:sp>
      <p:sp>
        <p:nvSpPr>
          <p:cNvPr id="29" name="TextBox 29"/>
          <p:cNvSpPr txBox="1"/>
          <p:nvPr/>
        </p:nvSpPr>
        <p:spPr>
          <a:xfrm>
            <a:off x="8687721" y="2518619"/>
            <a:ext cx="13626494" cy="2190749"/>
          </a:xfrm>
          <a:prstGeom prst="rect">
            <a:avLst/>
          </a:prstGeom>
        </p:spPr>
        <p:txBody>
          <a:bodyPr lIns="0" tIns="0" rIns="0" bIns="0" rtlCol="0" anchor="t">
            <a:spAutoFit/>
          </a:bodyPr>
          <a:lstStyle/>
          <a:p>
            <a:pPr algn="l">
              <a:lnSpc>
                <a:spcPts val="17995"/>
              </a:lnSpc>
            </a:pPr>
            <a:r>
              <a:rPr lang="en-US" sz="12853" dirty="0">
                <a:solidFill>
                  <a:srgbClr val="EA2A2A"/>
                </a:solidFill>
                <a:latin typeface="Comic Sans Bold"/>
                <a:ea typeface="Comic Sans Bold"/>
                <a:cs typeface="Comic Sans Bold"/>
                <a:sym typeface="Comic Sans Bold"/>
              </a:rPr>
              <a:t>1</a:t>
            </a:r>
          </a:p>
        </p:txBody>
      </p:sp>
      <p:sp>
        <p:nvSpPr>
          <p:cNvPr id="30" name="TextBox 30"/>
          <p:cNvSpPr txBox="1"/>
          <p:nvPr/>
        </p:nvSpPr>
        <p:spPr>
          <a:xfrm>
            <a:off x="5636297" y="4645291"/>
            <a:ext cx="13626494" cy="2190749"/>
          </a:xfrm>
          <a:prstGeom prst="rect">
            <a:avLst/>
          </a:prstGeom>
        </p:spPr>
        <p:txBody>
          <a:bodyPr lIns="0" tIns="0" rIns="0" bIns="0" rtlCol="0" anchor="t">
            <a:spAutoFit/>
          </a:bodyPr>
          <a:lstStyle/>
          <a:p>
            <a:pPr algn="l">
              <a:lnSpc>
                <a:spcPts val="17995"/>
              </a:lnSpc>
            </a:pPr>
            <a:r>
              <a:rPr lang="en-US" sz="12853">
                <a:solidFill>
                  <a:srgbClr val="E61C2C"/>
                </a:solidFill>
                <a:latin typeface="Comic Sans Bold"/>
                <a:ea typeface="Comic Sans Bold"/>
                <a:cs typeface="Comic Sans Bold"/>
                <a:sym typeface="Comic Sans Bold"/>
              </a:rPr>
              <a:t>Warm-up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161925" y="-140168"/>
            <a:ext cx="19424717" cy="10902122"/>
          </a:xfrm>
          <a:custGeom>
            <a:avLst/>
            <a:gdLst/>
            <a:ahLst/>
            <a:cxnLst/>
            <a:rect l="l" t="t" r="r" b="b"/>
            <a:pathLst>
              <a:path w="19424717" h="10902122">
                <a:moveTo>
                  <a:pt x="0" y="0"/>
                </a:moveTo>
                <a:lnTo>
                  <a:pt x="19424717" y="0"/>
                </a:lnTo>
                <a:lnTo>
                  <a:pt x="19424717" y="10902122"/>
                </a:lnTo>
                <a:lnTo>
                  <a:pt x="0" y="10902122"/>
                </a:lnTo>
                <a:lnTo>
                  <a:pt x="0" y="0"/>
                </a:lnTo>
                <a:close/>
              </a:path>
            </a:pathLst>
          </a:custGeom>
          <a:blipFill>
            <a:blip r:embed="rId3"/>
            <a:stretch>
              <a:fillRect/>
            </a:stretch>
          </a:blipFill>
        </p:spPr>
      </p:sp>
      <p:grpSp>
        <p:nvGrpSpPr>
          <p:cNvPr id="3" name="Group 3"/>
          <p:cNvGrpSpPr/>
          <p:nvPr/>
        </p:nvGrpSpPr>
        <p:grpSpPr>
          <a:xfrm>
            <a:off x="2190750" y="1590675"/>
            <a:ext cx="13668375" cy="1366837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4">
              <a:extLst>
                <a:ext uri="{96DAC541-7B7A-43D3-8B79-37D633B846F1}">
                  <asvg:svgBlip xmlns:asvg="http://schemas.microsoft.com/office/drawing/2016/SVG/main" r:embed="rId5"/>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4">
              <a:extLst>
                <a:ext uri="{96DAC541-7B7A-43D3-8B79-37D633B846F1}">
                  <asvg:svgBlip xmlns:asvg="http://schemas.microsoft.com/office/drawing/2016/SVG/main" r:embed="rId5"/>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6">
              <a:extLst>
                <a:ext uri="{96DAC541-7B7A-43D3-8B79-37D633B846F1}">
                  <asvg:svgBlip xmlns:asvg="http://schemas.microsoft.com/office/drawing/2016/SVG/main" r:embed="rId7"/>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8">
              <a:extLst>
                <a:ext uri="{96DAC541-7B7A-43D3-8B79-37D633B846F1}">
                  <asvg:svgBlip xmlns:asvg="http://schemas.microsoft.com/office/drawing/2016/SVG/main" r:embed="rId9"/>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670655" y="3602376"/>
            <a:ext cx="3799256" cy="4131497"/>
          </a:xfrm>
          <a:custGeom>
            <a:avLst/>
            <a:gdLst/>
            <a:ahLst/>
            <a:cxnLst/>
            <a:rect l="l" t="t" r="r" b="b"/>
            <a:pathLst>
              <a:path w="3799256" h="4131497">
                <a:moveTo>
                  <a:pt x="0" y="0"/>
                </a:moveTo>
                <a:lnTo>
                  <a:pt x="3799256" y="0"/>
                </a:lnTo>
                <a:lnTo>
                  <a:pt x="3799256" y="4131497"/>
                </a:lnTo>
                <a:lnTo>
                  <a:pt x="0" y="4131497"/>
                </a:lnTo>
                <a:lnTo>
                  <a:pt x="0" y="0"/>
                </a:lnTo>
                <a:close/>
              </a:path>
            </a:pathLst>
          </a:custGeom>
          <a:blipFill>
            <a:blip r:embed="rId22"/>
            <a:stretch>
              <a:fillRect/>
            </a:stretch>
          </a:blipFill>
        </p:spPr>
      </p:sp>
      <p:sp>
        <p:nvSpPr>
          <p:cNvPr id="25" name="Freeform 25"/>
          <p:cNvSpPr/>
          <p:nvPr/>
        </p:nvSpPr>
        <p:spPr>
          <a:xfrm>
            <a:off x="-1692592" y="7733873"/>
            <a:ext cx="3883342" cy="4114800"/>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6" name="Freeform 26"/>
          <p:cNvSpPr/>
          <p:nvPr/>
        </p:nvSpPr>
        <p:spPr>
          <a:xfrm>
            <a:off x="10546610" y="531911"/>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7" name="Freeform 27"/>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27"/>
            <a:stretch>
              <a:fillRect/>
            </a:stretch>
          </a:blipFill>
        </p:spPr>
      </p:sp>
      <p:sp>
        <p:nvSpPr>
          <p:cNvPr id="28" name="Freeform 28"/>
          <p:cNvSpPr/>
          <p:nvPr/>
        </p:nvSpPr>
        <p:spPr>
          <a:xfrm>
            <a:off x="5087493" y="1028700"/>
            <a:ext cx="8113014" cy="8229600"/>
          </a:xfrm>
          <a:custGeom>
            <a:avLst/>
            <a:gdLst/>
            <a:ahLst/>
            <a:cxnLst/>
            <a:rect l="l" t="t" r="r" b="b"/>
            <a:pathLst>
              <a:path w="8113014" h="8229600">
                <a:moveTo>
                  <a:pt x="0" y="0"/>
                </a:moveTo>
                <a:lnTo>
                  <a:pt x="8113014" y="0"/>
                </a:lnTo>
                <a:lnTo>
                  <a:pt x="8113014" y="8229600"/>
                </a:lnTo>
                <a:lnTo>
                  <a:pt x="0" y="8229600"/>
                </a:lnTo>
                <a:lnTo>
                  <a:pt x="0" y="0"/>
                </a:lnTo>
                <a:close/>
              </a:path>
            </a:pathLst>
          </a:custGeom>
          <a:blipFill>
            <a:blip r:embed="rId28"/>
            <a:stretch>
              <a:fillRect/>
            </a:stretch>
          </a:blipFill>
        </p:spPr>
      </p:sp>
      <p:sp>
        <p:nvSpPr>
          <p:cNvPr id="29" name="TextBox 29"/>
          <p:cNvSpPr txBox="1"/>
          <p:nvPr/>
        </p:nvSpPr>
        <p:spPr>
          <a:xfrm>
            <a:off x="8687721" y="2518619"/>
            <a:ext cx="13626494" cy="2190749"/>
          </a:xfrm>
          <a:prstGeom prst="rect">
            <a:avLst/>
          </a:prstGeom>
        </p:spPr>
        <p:txBody>
          <a:bodyPr lIns="0" tIns="0" rIns="0" bIns="0" rtlCol="0" anchor="t">
            <a:spAutoFit/>
          </a:bodyPr>
          <a:lstStyle/>
          <a:p>
            <a:pPr algn="l">
              <a:lnSpc>
                <a:spcPts val="17995"/>
              </a:lnSpc>
            </a:pPr>
            <a:r>
              <a:rPr lang="en-US" sz="12853" dirty="0">
                <a:solidFill>
                  <a:srgbClr val="EA2A2A"/>
                </a:solidFill>
                <a:latin typeface="Comic Sans Bold"/>
                <a:ea typeface="Comic Sans Bold"/>
                <a:cs typeface="Comic Sans Bold"/>
                <a:sym typeface="Comic Sans Bold"/>
              </a:rPr>
              <a:t>2</a:t>
            </a:r>
          </a:p>
        </p:txBody>
      </p:sp>
      <p:sp>
        <p:nvSpPr>
          <p:cNvPr id="30" name="TextBox 30"/>
          <p:cNvSpPr txBox="1"/>
          <p:nvPr/>
        </p:nvSpPr>
        <p:spPr>
          <a:xfrm>
            <a:off x="4918273" y="4541893"/>
            <a:ext cx="12702374" cy="2048801"/>
          </a:xfrm>
          <a:prstGeom prst="rect">
            <a:avLst/>
          </a:prstGeom>
        </p:spPr>
        <p:txBody>
          <a:bodyPr lIns="0" tIns="0" rIns="0" bIns="0" rtlCol="0" anchor="t">
            <a:spAutoFit/>
          </a:bodyPr>
          <a:lstStyle/>
          <a:p>
            <a:pPr algn="l">
              <a:lnSpc>
                <a:spcPts val="16775"/>
              </a:lnSpc>
            </a:pPr>
            <a:r>
              <a:rPr lang="en-US" sz="11982">
                <a:solidFill>
                  <a:srgbClr val="E61C2C"/>
                </a:solidFill>
                <a:latin typeface="Comic Sans Bold"/>
                <a:ea typeface="Comic Sans Bold"/>
                <a:cs typeface="Comic Sans Bold"/>
                <a:sym typeface="Comic Sans Bold"/>
              </a:rPr>
              <a:t>Presentation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5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2" presetClass="entr" presetSubtype="4" fill="hold" grpId="1" nodeType="withEffect">
                                  <p:stCondLst>
                                    <p:cond delay="25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1" y="-98799"/>
            <a:ext cx="18288000" cy="10818565"/>
          </a:xfrm>
          <a:custGeom>
            <a:avLst/>
            <a:gdLst/>
            <a:ahLst/>
            <a:cxnLst/>
            <a:rect l="l" t="t" r="r" b="b"/>
            <a:pathLst>
              <a:path w="23265731" h="10818565">
                <a:moveTo>
                  <a:pt x="0" y="0"/>
                </a:moveTo>
                <a:lnTo>
                  <a:pt x="23265732" y="0"/>
                </a:lnTo>
                <a:lnTo>
                  <a:pt x="23265732" y="10818565"/>
                </a:lnTo>
                <a:lnTo>
                  <a:pt x="0" y="10818565"/>
                </a:lnTo>
                <a:lnTo>
                  <a:pt x="0" y="0"/>
                </a:lnTo>
                <a:close/>
              </a:path>
            </a:pathLst>
          </a:custGeom>
          <a:blipFill>
            <a:blip r:embed="rId4"/>
            <a:stretch>
              <a:fillRect/>
            </a:stretch>
          </a:blipFill>
        </p:spPr>
        <p:txBody>
          <a:bodyPr/>
          <a:lstStyle/>
          <a:p>
            <a:endParaRPr lang="en-US" dirty="0"/>
          </a:p>
        </p:txBody>
      </p:sp>
      <p:sp>
        <p:nvSpPr>
          <p:cNvPr id="7" name="Rectangle: Rounded Corners 6">
            <a:extLst>
              <a:ext uri="{FF2B5EF4-FFF2-40B4-BE49-F238E27FC236}">
                <a16:creationId xmlns:a16="http://schemas.microsoft.com/office/drawing/2014/main" id="{D843D274-DB65-63F9-E15A-40FB9413935B}"/>
              </a:ext>
            </a:extLst>
          </p:cNvPr>
          <p:cNvSpPr/>
          <p:nvPr/>
        </p:nvSpPr>
        <p:spPr>
          <a:xfrm>
            <a:off x="256737" y="272599"/>
            <a:ext cx="17789291" cy="9747701"/>
          </a:xfrm>
          <a:prstGeom prst="roundRect">
            <a:avLst/>
          </a:prstGeom>
          <a:solidFill>
            <a:srgbClr val="F0F4DD">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srgbClr val="FFFDFC"/>
              </a:solidFill>
              <a:latin typeface="Arial"/>
            </a:endParaRPr>
          </a:p>
        </p:txBody>
      </p:sp>
      <p:sp>
        <p:nvSpPr>
          <p:cNvPr id="3" name="Freeform 3"/>
          <p:cNvSpPr/>
          <p:nvPr/>
        </p:nvSpPr>
        <p:spPr>
          <a:xfrm>
            <a:off x="14803000"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5"/>
            <a:stretch>
              <a:fillRect/>
            </a:stretch>
          </a:blipFill>
        </p:spPr>
      </p:sp>
      <p:sp>
        <p:nvSpPr>
          <p:cNvPr id="4" name="Freeform 4"/>
          <p:cNvSpPr/>
          <p:nvPr/>
        </p:nvSpPr>
        <p:spPr>
          <a:xfrm>
            <a:off x="342236" y="1856967"/>
            <a:ext cx="3413058" cy="3499580"/>
          </a:xfrm>
          <a:custGeom>
            <a:avLst/>
            <a:gdLst/>
            <a:ahLst/>
            <a:cxnLst/>
            <a:rect l="l" t="t" r="r" b="b"/>
            <a:pathLst>
              <a:path w="7725375" h="7500637">
                <a:moveTo>
                  <a:pt x="0" y="0"/>
                </a:moveTo>
                <a:lnTo>
                  <a:pt x="7725375" y="0"/>
                </a:lnTo>
                <a:lnTo>
                  <a:pt x="7725375" y="7500637"/>
                </a:lnTo>
                <a:lnTo>
                  <a:pt x="0" y="7500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3865004" y="2441327"/>
            <a:ext cx="13279996" cy="7181902"/>
          </a:xfrm>
          <a:prstGeom prst="rect">
            <a:avLst/>
          </a:prstGeom>
        </p:spPr>
        <p:txBody>
          <a:bodyPr wrap="square" lIns="0" tIns="0" rIns="0" bIns="0" numCol="1" rtlCol="0" anchor="t">
            <a:spAutoFit/>
          </a:bodyPr>
          <a:lstStyle/>
          <a:p>
            <a:pPr algn="just">
              <a:lnSpc>
                <a:spcPct val="150000"/>
              </a:lnSpc>
            </a:pPr>
            <a:r>
              <a:rPr lang="en-US" sz="3500" dirty="0">
                <a:latin typeface="Comic Sans"/>
                <a:ea typeface="Comic Sans"/>
                <a:cs typeface="Comic Sans"/>
                <a:sym typeface="Comic Sans"/>
              </a:rPr>
              <a:t>                  In the morning, scientists use a towel and special soap to clean their bodies. There’s very little water, so they can’t have a shower or a bath. In space, everything floats. Food doesn’t stay </a:t>
            </a:r>
            <a:r>
              <a:rPr lang="en-US" sz="3500">
                <a:latin typeface="Comic Sans"/>
                <a:ea typeface="Comic Sans"/>
                <a:cs typeface="Comic Sans"/>
                <a:sym typeface="Comic Sans"/>
              </a:rPr>
              <a:t>on the plates</a:t>
            </a:r>
            <a:r>
              <a:rPr lang="en-US" sz="3500" dirty="0">
                <a:latin typeface="Comic Sans"/>
                <a:ea typeface="Comic Sans"/>
                <a:cs typeface="Comic Sans"/>
                <a:sym typeface="Comic Sans"/>
              </a:rPr>
              <a:t>, so scientists must eat food from packages. There isn’t a fridge on the ISS, so they mustn’t keep fruit and vegetables for long. In their free time, they watch films, read books or exercise. At bedtime, they sleep in special sleeping bags on the wall. They must fasten themselves to the floor or the wall to stay in one place.       </a:t>
            </a:r>
          </a:p>
        </p:txBody>
      </p:sp>
      <p:sp>
        <p:nvSpPr>
          <p:cNvPr id="10" name="TextBox 6"/>
          <p:cNvSpPr txBox="1"/>
          <p:nvPr/>
        </p:nvSpPr>
        <p:spPr>
          <a:xfrm>
            <a:off x="-15879" y="701377"/>
            <a:ext cx="16060948" cy="669925"/>
          </a:xfrm>
          <a:prstGeom prst="rect">
            <a:avLst/>
          </a:prstGeom>
        </p:spPr>
        <p:txBody>
          <a:bodyPr wrap="square" lIns="0" tIns="0" rIns="0" bIns="0" rtlCol="0" anchor="t">
            <a:spAutoFit/>
          </a:bodyPr>
          <a:lstStyle/>
          <a:p>
            <a:pPr algn="ctr">
              <a:lnSpc>
                <a:spcPts val="5599"/>
              </a:lnSpc>
              <a:spcBef>
                <a:spcPct val="0"/>
              </a:spcBef>
            </a:pPr>
            <a:r>
              <a:rPr lang="en-US" sz="3700" b="1" dirty="0">
                <a:solidFill>
                  <a:srgbClr val="FF0000"/>
                </a:solidFill>
                <a:latin typeface="Comic Sans"/>
                <a:ea typeface="Comic Sans"/>
                <a:cs typeface="Comic Sans"/>
                <a:sym typeface="Comic Sans"/>
              </a:rPr>
              <a:t>Listen and read about life on the International Space Station</a:t>
            </a:r>
          </a:p>
        </p:txBody>
      </p:sp>
      <p:sp>
        <p:nvSpPr>
          <p:cNvPr id="6" name="TextBox 5">
            <a:extLst>
              <a:ext uri="{FF2B5EF4-FFF2-40B4-BE49-F238E27FC236}">
                <a16:creationId xmlns:a16="http://schemas.microsoft.com/office/drawing/2014/main" id="{EED42E99-22C1-8D9D-7075-02FCB5BDB548}"/>
              </a:ext>
            </a:extLst>
          </p:cNvPr>
          <p:cNvSpPr txBox="1"/>
          <p:nvPr/>
        </p:nvSpPr>
        <p:spPr>
          <a:xfrm>
            <a:off x="5860081" y="1874616"/>
            <a:ext cx="12600924" cy="1323439"/>
          </a:xfrm>
          <a:prstGeom prst="rect">
            <a:avLst/>
          </a:prstGeom>
          <a:noFill/>
        </p:spPr>
        <p:txBody>
          <a:bodyPr wrap="square" rtlCol="0">
            <a:spAutoFit/>
          </a:bodyPr>
          <a:lstStyle/>
          <a:p>
            <a:r>
              <a:rPr lang="en-US" sz="4000" b="1" dirty="0">
                <a:latin typeface="Comic Sans" panose="020B0604020202020204" charset="0"/>
                <a:ea typeface="Comic Sans"/>
                <a:cs typeface="Comic Sans"/>
                <a:sym typeface="Comic Sans"/>
              </a:rPr>
              <a:t>A Day at the International </a:t>
            </a:r>
            <a:r>
              <a:rPr lang="en-US" sz="4000" b="1" dirty="0">
                <a:latin typeface="Comic Sans" panose="020B0604020202020204" charset="0"/>
              </a:rPr>
              <a:t>Space Station (ISS) </a:t>
            </a:r>
            <a:endParaRPr lang="en-US" sz="4000" b="1" dirty="0">
              <a:latin typeface="Comic Sans" panose="020B0604020202020204" charset="0"/>
              <a:ea typeface="Comic Sans"/>
              <a:cs typeface="Comic Sans"/>
              <a:sym typeface="Comic Sans"/>
            </a:endParaRPr>
          </a:p>
          <a:p>
            <a:endParaRPr lang="en-US" sz="4000" b="1" dirty="0">
              <a:latin typeface="Comic Sans" panose="020B0604020202020204" charset="0"/>
            </a:endParaRPr>
          </a:p>
        </p:txBody>
      </p:sp>
      <p:sp>
        <p:nvSpPr>
          <p:cNvPr id="8" name="Freeform 22">
            <a:extLst>
              <a:ext uri="{FF2B5EF4-FFF2-40B4-BE49-F238E27FC236}">
                <a16:creationId xmlns:a16="http://schemas.microsoft.com/office/drawing/2014/main" id="{F33C0CB0-EF15-04FC-F5BC-14D4C3EAC846}"/>
              </a:ext>
            </a:extLst>
          </p:cNvPr>
          <p:cNvSpPr/>
          <p:nvPr/>
        </p:nvSpPr>
        <p:spPr>
          <a:xfrm rot="20216832">
            <a:off x="-56445" y="3473562"/>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24">
            <a:extLst>
              <a:ext uri="{FF2B5EF4-FFF2-40B4-BE49-F238E27FC236}">
                <a16:creationId xmlns:a16="http://schemas.microsoft.com/office/drawing/2014/main" id="{19DF8AC4-B991-0B74-960B-D963BED7147E}"/>
              </a:ext>
            </a:extLst>
          </p:cNvPr>
          <p:cNvSpPr/>
          <p:nvPr/>
        </p:nvSpPr>
        <p:spPr>
          <a:xfrm>
            <a:off x="964566" y="4917110"/>
            <a:ext cx="2770675" cy="2893390"/>
          </a:xfrm>
          <a:custGeom>
            <a:avLst/>
            <a:gdLst/>
            <a:ahLst/>
            <a:cxnLst/>
            <a:rect l="l" t="t" r="r" b="b"/>
            <a:pathLst>
              <a:path w="3799256" h="4131497">
                <a:moveTo>
                  <a:pt x="0" y="0"/>
                </a:moveTo>
                <a:lnTo>
                  <a:pt x="3799256" y="0"/>
                </a:lnTo>
                <a:lnTo>
                  <a:pt x="3799256" y="4131497"/>
                </a:lnTo>
                <a:lnTo>
                  <a:pt x="0" y="4131497"/>
                </a:lnTo>
                <a:lnTo>
                  <a:pt x="0" y="0"/>
                </a:lnTo>
                <a:close/>
              </a:path>
            </a:pathLst>
          </a:custGeom>
          <a:blipFill>
            <a:blip r:embed="rId10"/>
            <a:stretch>
              <a:fillRect/>
            </a:stretch>
          </a:blipFill>
        </p:spPr>
      </p:sp>
      <p:pic>
        <p:nvPicPr>
          <p:cNvPr id="9" name="track 8.5">
            <a:hlinkClick r:id="" action="ppaction://media"/>
            <a:extLst>
              <a:ext uri="{FF2B5EF4-FFF2-40B4-BE49-F238E27FC236}">
                <a16:creationId xmlns:a16="http://schemas.microsoft.com/office/drawing/2014/main" id="{4656CEF9-060C-9383-3556-48FAF98B860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893183" y="1774121"/>
            <a:ext cx="1667997" cy="15947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4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4"/>
            <a:stretch>
              <a:fillRect/>
            </a:stretch>
          </a:blipFill>
        </p:spPr>
      </p:sp>
      <p:sp>
        <p:nvSpPr>
          <p:cNvPr id="3" name="Freeform 3"/>
          <p:cNvSpPr/>
          <p:nvPr/>
        </p:nvSpPr>
        <p:spPr>
          <a:xfrm>
            <a:off x="1066800" y="2676371"/>
            <a:ext cx="9677400" cy="5616899"/>
          </a:xfrm>
          <a:custGeom>
            <a:avLst/>
            <a:gdLst/>
            <a:ahLst/>
            <a:cxnLst/>
            <a:rect l="l" t="t" r="r" b="b"/>
            <a:pathLst>
              <a:path w="11802267" h="6624022">
                <a:moveTo>
                  <a:pt x="0" y="0"/>
                </a:moveTo>
                <a:lnTo>
                  <a:pt x="11802267" y="0"/>
                </a:lnTo>
                <a:lnTo>
                  <a:pt x="11802267" y="6624022"/>
                </a:lnTo>
                <a:lnTo>
                  <a:pt x="0" y="6624022"/>
                </a:lnTo>
                <a:lnTo>
                  <a:pt x="0" y="0"/>
                </a:lnTo>
                <a:close/>
              </a:path>
            </a:pathLst>
          </a:custGeom>
          <a:blipFill>
            <a:blip r:embed="rId5"/>
            <a:stretch>
              <a:fillRect/>
            </a:stretch>
          </a:blipFill>
        </p:spPr>
      </p:sp>
      <p:sp>
        <p:nvSpPr>
          <p:cNvPr id="4" name="TextBox 4"/>
          <p:cNvSpPr txBox="1"/>
          <p:nvPr/>
        </p:nvSpPr>
        <p:spPr>
          <a:xfrm>
            <a:off x="10744200" y="4152900"/>
            <a:ext cx="5484943" cy="2698303"/>
          </a:xfrm>
          <a:prstGeom prst="rect">
            <a:avLst/>
          </a:prstGeom>
        </p:spPr>
        <p:txBody>
          <a:bodyPr wrap="square" lIns="0" tIns="0" rIns="0" bIns="0" rtlCol="0" anchor="t">
            <a:spAutoFit/>
          </a:bodyPr>
          <a:lstStyle/>
          <a:p>
            <a:pPr algn="ctr">
              <a:lnSpc>
                <a:spcPts val="22700"/>
              </a:lnSpc>
              <a:spcBef>
                <a:spcPct val="0"/>
              </a:spcBef>
            </a:pPr>
            <a:r>
              <a:rPr lang="en-US" sz="14000" dirty="0">
                <a:solidFill>
                  <a:srgbClr val="FFFFFF"/>
                </a:solidFill>
                <a:latin typeface="Comic Sans"/>
                <a:ea typeface="Comic Sans"/>
                <a:cs typeface="Comic Sans"/>
                <a:sym typeface="Comic Sans"/>
              </a:rPr>
              <a:t>float</a:t>
            </a:r>
          </a:p>
        </p:txBody>
      </p:sp>
      <p:pic>
        <p:nvPicPr>
          <p:cNvPr id="5" name="TRACK 8.6">
            <a:hlinkClick r:id="" action="ppaction://media"/>
            <a:extLst>
              <a:ext uri="{FF2B5EF4-FFF2-40B4-BE49-F238E27FC236}">
                <a16:creationId xmlns:a16="http://schemas.microsoft.com/office/drawing/2014/main" id="{6D97AEE7-C91A-85E0-A721-62681F62323F}"/>
              </a:ext>
            </a:extLst>
          </p:cNvPr>
          <p:cNvPicPr>
            <a:picLocks noChangeAspect="1"/>
          </p:cNvPicPr>
          <p:nvPr>
            <a:audioFile r:link="rId1"/>
            <p:extLst>
              <p:ext uri="{DAA4B4D4-6D71-4841-9C94-3DE7FCFB9230}">
                <p14:media xmlns:p14="http://schemas.microsoft.com/office/powerpoint/2010/main" r:embed="rId2">
                  <p14:trim st="8867" end="9094.8333"/>
                </p14:media>
              </p:ext>
            </p:extLst>
          </p:nvPr>
        </p:nvPicPr>
        <p:blipFill>
          <a:blip r:embed="rId6"/>
          <a:stretch>
            <a:fillRect/>
          </a:stretch>
        </p:blipFill>
        <p:spPr>
          <a:xfrm>
            <a:off x="11929589" y="3086100"/>
            <a:ext cx="1557082" cy="1557082"/>
          </a:xfrm>
          <a:prstGeom prst="rect">
            <a:avLst/>
          </a:prstGeom>
        </p:spPr>
      </p:pic>
      <p:sp>
        <p:nvSpPr>
          <p:cNvPr id="6" name="TextBox 5">
            <a:extLst>
              <a:ext uri="{FF2B5EF4-FFF2-40B4-BE49-F238E27FC236}">
                <a16:creationId xmlns:a16="http://schemas.microsoft.com/office/drawing/2014/main" id="{1373299A-9DA9-960F-3741-BB71F8304AA8}"/>
              </a:ext>
            </a:extLst>
          </p:cNvPr>
          <p:cNvSpPr txBox="1"/>
          <p:nvPr/>
        </p:nvSpPr>
        <p:spPr>
          <a:xfrm>
            <a:off x="11506200" y="6948680"/>
            <a:ext cx="2743200" cy="1107996"/>
          </a:xfrm>
          <a:prstGeom prst="rect">
            <a:avLst/>
          </a:prstGeom>
          <a:noFill/>
        </p:spPr>
        <p:txBody>
          <a:bodyPr wrap="square" rtlCol="0">
            <a:spAutoFit/>
          </a:bodyPr>
          <a:lstStyle/>
          <a:p>
            <a:r>
              <a:rPr lang="en-US" sz="6600" b="0" i="0" dirty="0">
                <a:solidFill>
                  <a:srgbClr val="FFFF00"/>
                </a:solidFill>
                <a:effectLst/>
                <a:latin typeface="Arial" panose="020B0604020202020204" pitchFamily="34" charset="0"/>
              </a:rPr>
              <a:t> /</a:t>
            </a:r>
            <a:r>
              <a:rPr lang="en-US" sz="6600" b="0" i="0" dirty="0" err="1">
                <a:solidFill>
                  <a:srgbClr val="FFFF00"/>
                </a:solidFill>
                <a:effectLst/>
                <a:latin typeface="Arial" panose="020B0604020202020204" pitchFamily="34" charset="0"/>
              </a:rPr>
              <a:t>fləʊt</a:t>
            </a:r>
            <a:r>
              <a:rPr lang="en-US" sz="6600" b="0" i="0" dirty="0">
                <a:solidFill>
                  <a:srgbClr val="FFFF00"/>
                </a:solidFill>
                <a:effectLst/>
                <a:latin typeface="Arial" panose="020B0604020202020204" pitchFamily="34" charset="0"/>
              </a:rPr>
              <a:t>/</a:t>
            </a:r>
            <a:endParaRPr lang="en-US" sz="66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1588364" y="1600200"/>
            <a:ext cx="10607147" cy="7086600"/>
          </a:xfrm>
          <a:custGeom>
            <a:avLst/>
            <a:gdLst/>
            <a:ahLst/>
            <a:cxnLst/>
            <a:rect l="l" t="t" r="r" b="b"/>
            <a:pathLst>
              <a:path w="10952200" h="7296903">
                <a:moveTo>
                  <a:pt x="0" y="0"/>
                </a:moveTo>
                <a:lnTo>
                  <a:pt x="10952199" y="0"/>
                </a:lnTo>
                <a:lnTo>
                  <a:pt x="10952199" y="7296903"/>
                </a:lnTo>
                <a:lnTo>
                  <a:pt x="0" y="7296903"/>
                </a:lnTo>
                <a:lnTo>
                  <a:pt x="0" y="0"/>
                </a:lnTo>
                <a:close/>
              </a:path>
            </a:pathLst>
          </a:custGeom>
          <a:blipFill>
            <a:blip r:embed="rId4"/>
            <a:stretch>
              <a:fillRect/>
            </a:stretch>
          </a:blipFill>
        </p:spPr>
      </p:sp>
      <p:sp>
        <p:nvSpPr>
          <p:cNvPr id="3" name="TextBox 3"/>
          <p:cNvSpPr txBox="1"/>
          <p:nvPr/>
        </p:nvSpPr>
        <p:spPr>
          <a:xfrm>
            <a:off x="11506200" y="3827549"/>
            <a:ext cx="7056701" cy="2659831"/>
          </a:xfrm>
          <a:prstGeom prst="rect">
            <a:avLst/>
          </a:prstGeom>
        </p:spPr>
        <p:txBody>
          <a:bodyPr wrap="square" lIns="0" tIns="0" rIns="0" bIns="0" rtlCol="0" anchor="t">
            <a:spAutoFit/>
          </a:bodyPr>
          <a:lstStyle/>
          <a:p>
            <a:pPr algn="ctr">
              <a:lnSpc>
                <a:spcPts val="22338"/>
              </a:lnSpc>
              <a:spcBef>
                <a:spcPct val="0"/>
              </a:spcBef>
            </a:pPr>
            <a:r>
              <a:rPr lang="en-US" sz="14000" dirty="0">
                <a:solidFill>
                  <a:srgbClr val="C5DED8"/>
                </a:solidFill>
                <a:latin typeface="Comic Sans"/>
                <a:ea typeface="Comic Sans"/>
                <a:cs typeface="Comic Sans"/>
                <a:sym typeface="Comic Sans"/>
              </a:rPr>
              <a:t>towel</a:t>
            </a:r>
          </a:p>
        </p:txBody>
      </p:sp>
      <p:sp>
        <p:nvSpPr>
          <p:cNvPr id="4" name="Freeform 2">
            <a:extLst>
              <a:ext uri="{FF2B5EF4-FFF2-40B4-BE49-F238E27FC236}">
                <a16:creationId xmlns:a16="http://schemas.microsoft.com/office/drawing/2014/main" id="{241E243D-FD76-4DCF-3BD6-9763CBAC1AF2}"/>
              </a:ext>
            </a:extLst>
          </p:cNvPr>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5"/>
            <a:stretch>
              <a:fillRect/>
            </a:stretch>
          </a:blipFill>
        </p:spPr>
      </p:sp>
      <p:pic>
        <p:nvPicPr>
          <p:cNvPr id="5" name="TRACK 8.6">
            <a:hlinkClick r:id="" action="ppaction://media"/>
            <a:extLst>
              <a:ext uri="{FF2B5EF4-FFF2-40B4-BE49-F238E27FC236}">
                <a16:creationId xmlns:a16="http://schemas.microsoft.com/office/drawing/2014/main" id="{EDBBA54C-6D3C-B41C-F72E-5F8853F433A0}"/>
              </a:ext>
            </a:extLst>
          </p:cNvPr>
          <p:cNvPicPr>
            <a:picLocks noChangeAspect="1"/>
          </p:cNvPicPr>
          <p:nvPr>
            <a:audioFile r:link="rId1"/>
            <p:extLst>
              <p:ext uri="{DAA4B4D4-6D71-4841-9C94-3DE7FCFB9230}">
                <p14:media xmlns:p14="http://schemas.microsoft.com/office/powerpoint/2010/main" r:embed="rId2">
                  <p14:trim st="17748" end="0.8333"/>
                </p14:media>
              </p:ext>
            </p:extLst>
          </p:nvPr>
        </p:nvPicPr>
        <p:blipFill>
          <a:blip r:embed="rId6"/>
          <a:stretch>
            <a:fillRect/>
          </a:stretch>
        </p:blipFill>
        <p:spPr>
          <a:xfrm>
            <a:off x="12884823" y="2809502"/>
            <a:ext cx="1557082" cy="1557082"/>
          </a:xfrm>
          <a:prstGeom prst="rect">
            <a:avLst/>
          </a:prstGeom>
        </p:spPr>
      </p:pic>
      <p:sp>
        <p:nvSpPr>
          <p:cNvPr id="6" name="TextBox 5">
            <a:extLst>
              <a:ext uri="{FF2B5EF4-FFF2-40B4-BE49-F238E27FC236}">
                <a16:creationId xmlns:a16="http://schemas.microsoft.com/office/drawing/2014/main" id="{B54D3C87-5F73-1049-379E-DCD49545ECAB}"/>
              </a:ext>
            </a:extLst>
          </p:cNvPr>
          <p:cNvSpPr txBox="1"/>
          <p:nvPr/>
        </p:nvSpPr>
        <p:spPr>
          <a:xfrm>
            <a:off x="14028388" y="6583542"/>
            <a:ext cx="2743200" cy="1107996"/>
          </a:xfrm>
          <a:prstGeom prst="rect">
            <a:avLst/>
          </a:prstGeom>
          <a:noFill/>
        </p:spPr>
        <p:txBody>
          <a:bodyPr wrap="square" rtlCol="0">
            <a:spAutoFit/>
          </a:bodyPr>
          <a:lstStyle/>
          <a:p>
            <a:r>
              <a:rPr lang="en-US" sz="6600" b="0" i="0" dirty="0">
                <a:solidFill>
                  <a:srgbClr val="FFFF00"/>
                </a:solidFill>
                <a:effectLst/>
                <a:latin typeface="Arial" panose="020B0604020202020204" pitchFamily="34" charset="0"/>
              </a:rPr>
              <a:t>/</a:t>
            </a:r>
            <a:r>
              <a:rPr lang="en-US" sz="6600" b="0" i="0" dirty="0" err="1">
                <a:solidFill>
                  <a:srgbClr val="FFFF00"/>
                </a:solidFill>
                <a:effectLst/>
                <a:latin typeface="Arial" panose="020B0604020202020204" pitchFamily="34" charset="0"/>
              </a:rPr>
              <a:t>taʊəl</a:t>
            </a:r>
            <a:r>
              <a:rPr lang="en-US" sz="6600" b="0" i="0" dirty="0">
                <a:solidFill>
                  <a:srgbClr val="FFFF00"/>
                </a:solidFill>
                <a:effectLst/>
                <a:latin typeface="Arial" panose="020B0604020202020204" pitchFamily="34" charset="0"/>
              </a:rPr>
              <a:t>/</a:t>
            </a:r>
            <a:endParaRPr lang="en-US" sz="66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TextBox 2"/>
          <p:cNvSpPr txBox="1"/>
          <p:nvPr/>
        </p:nvSpPr>
        <p:spPr>
          <a:xfrm>
            <a:off x="-583360" y="645949"/>
            <a:ext cx="13611027" cy="731739"/>
          </a:xfrm>
          <a:prstGeom prst="rect">
            <a:avLst/>
          </a:prstGeom>
        </p:spPr>
        <p:txBody>
          <a:bodyPr lIns="0" tIns="0" rIns="0" bIns="0" rtlCol="0" anchor="t">
            <a:spAutoFit/>
          </a:bodyPr>
          <a:lstStyle/>
          <a:p>
            <a:pPr algn="ctr">
              <a:lnSpc>
                <a:spcPts val="5599"/>
              </a:lnSpc>
              <a:spcBef>
                <a:spcPct val="0"/>
              </a:spcBef>
            </a:pPr>
            <a:r>
              <a:rPr lang="en-US" sz="6000" dirty="0">
                <a:solidFill>
                  <a:srgbClr val="FFFFFF"/>
                </a:solidFill>
                <a:latin typeface="Comic Sans"/>
                <a:ea typeface="Comic Sans"/>
                <a:cs typeface="Comic Sans"/>
                <a:sym typeface="Comic Sans"/>
              </a:rPr>
              <a:t> 2 Listen, point and repeat. TR: 8.6 </a:t>
            </a:r>
          </a:p>
        </p:txBody>
      </p:sp>
      <p:sp>
        <p:nvSpPr>
          <p:cNvPr id="4" name="Freeform 2">
            <a:extLst>
              <a:ext uri="{FF2B5EF4-FFF2-40B4-BE49-F238E27FC236}">
                <a16:creationId xmlns:a16="http://schemas.microsoft.com/office/drawing/2014/main" id="{CF0CE7A7-8D81-DAAF-2762-8C4E9438AC38}"/>
              </a:ext>
            </a:extLst>
          </p:cNvPr>
          <p:cNvSpPr/>
          <p:nvPr/>
        </p:nvSpPr>
        <p:spPr>
          <a:xfrm>
            <a:off x="6009218" y="5849402"/>
            <a:ext cx="4606575" cy="3112134"/>
          </a:xfrm>
          <a:custGeom>
            <a:avLst/>
            <a:gdLst/>
            <a:ahLst/>
            <a:cxnLst/>
            <a:rect l="l" t="t" r="r" b="b"/>
            <a:pathLst>
              <a:path w="10105269" h="7578952">
                <a:moveTo>
                  <a:pt x="0" y="0"/>
                </a:moveTo>
                <a:lnTo>
                  <a:pt x="10105269" y="0"/>
                </a:lnTo>
                <a:lnTo>
                  <a:pt x="10105269" y="7578952"/>
                </a:lnTo>
                <a:lnTo>
                  <a:pt x="0" y="7578952"/>
                </a:lnTo>
                <a:lnTo>
                  <a:pt x="0" y="0"/>
                </a:lnTo>
                <a:close/>
              </a:path>
            </a:pathLst>
          </a:custGeom>
          <a:blipFill>
            <a:blip r:embed="rId4"/>
            <a:stretch>
              <a:fillRect/>
            </a:stretch>
          </a:blipFill>
        </p:spPr>
      </p:sp>
      <p:sp>
        <p:nvSpPr>
          <p:cNvPr id="5" name="Freeform 3">
            <a:extLst>
              <a:ext uri="{FF2B5EF4-FFF2-40B4-BE49-F238E27FC236}">
                <a16:creationId xmlns:a16="http://schemas.microsoft.com/office/drawing/2014/main" id="{B93EC1C7-3278-856E-A2BB-D24A8785A047}"/>
              </a:ext>
            </a:extLst>
          </p:cNvPr>
          <p:cNvSpPr/>
          <p:nvPr/>
        </p:nvSpPr>
        <p:spPr>
          <a:xfrm>
            <a:off x="6026151" y="1794933"/>
            <a:ext cx="4170217" cy="2804107"/>
          </a:xfrm>
          <a:custGeom>
            <a:avLst/>
            <a:gdLst/>
            <a:ahLst/>
            <a:cxnLst/>
            <a:rect l="l" t="t" r="r" b="b"/>
            <a:pathLst>
              <a:path w="11802267" h="6624022">
                <a:moveTo>
                  <a:pt x="0" y="0"/>
                </a:moveTo>
                <a:lnTo>
                  <a:pt x="11802267" y="0"/>
                </a:lnTo>
                <a:lnTo>
                  <a:pt x="11802267" y="6624022"/>
                </a:lnTo>
                <a:lnTo>
                  <a:pt x="0" y="6624022"/>
                </a:lnTo>
                <a:lnTo>
                  <a:pt x="0" y="0"/>
                </a:lnTo>
                <a:close/>
              </a:path>
            </a:pathLst>
          </a:custGeom>
          <a:blipFill>
            <a:blip r:embed="rId5"/>
            <a:stretch>
              <a:fillRect/>
            </a:stretch>
          </a:blipFill>
        </p:spPr>
      </p:sp>
      <p:sp>
        <p:nvSpPr>
          <p:cNvPr id="6" name="Freeform 2">
            <a:extLst>
              <a:ext uri="{FF2B5EF4-FFF2-40B4-BE49-F238E27FC236}">
                <a16:creationId xmlns:a16="http://schemas.microsoft.com/office/drawing/2014/main" id="{C0A28A44-C306-DA5E-E893-D5D7956A2742}"/>
              </a:ext>
            </a:extLst>
          </p:cNvPr>
          <p:cNvSpPr/>
          <p:nvPr/>
        </p:nvSpPr>
        <p:spPr>
          <a:xfrm>
            <a:off x="372534" y="1794933"/>
            <a:ext cx="4170217" cy="2710274"/>
          </a:xfrm>
          <a:custGeom>
            <a:avLst/>
            <a:gdLst/>
            <a:ahLst/>
            <a:cxnLst/>
            <a:rect l="l" t="t" r="r" b="b"/>
            <a:pathLst>
              <a:path w="9923118" h="6623681">
                <a:moveTo>
                  <a:pt x="0" y="0"/>
                </a:moveTo>
                <a:lnTo>
                  <a:pt x="9923118" y="0"/>
                </a:lnTo>
                <a:lnTo>
                  <a:pt x="9923118" y="6623681"/>
                </a:lnTo>
                <a:lnTo>
                  <a:pt x="0" y="6623681"/>
                </a:lnTo>
                <a:lnTo>
                  <a:pt x="0" y="0"/>
                </a:lnTo>
                <a:close/>
              </a:path>
            </a:pathLst>
          </a:custGeom>
          <a:blipFill>
            <a:blip r:embed="rId6"/>
            <a:stretch>
              <a:fillRect/>
            </a:stretch>
          </a:blipFill>
        </p:spPr>
      </p:sp>
      <p:sp>
        <p:nvSpPr>
          <p:cNvPr id="7" name="Freeform 2">
            <a:extLst>
              <a:ext uri="{FF2B5EF4-FFF2-40B4-BE49-F238E27FC236}">
                <a16:creationId xmlns:a16="http://schemas.microsoft.com/office/drawing/2014/main" id="{8E47DDFB-D47D-E632-AF20-496A45F025EC}"/>
              </a:ext>
            </a:extLst>
          </p:cNvPr>
          <p:cNvSpPr/>
          <p:nvPr/>
        </p:nvSpPr>
        <p:spPr>
          <a:xfrm>
            <a:off x="355601" y="5849402"/>
            <a:ext cx="4457093" cy="3112134"/>
          </a:xfrm>
          <a:custGeom>
            <a:avLst/>
            <a:gdLst/>
            <a:ahLst/>
            <a:cxnLst/>
            <a:rect l="l" t="t" r="r" b="b"/>
            <a:pathLst>
              <a:path w="12810859" h="8551248">
                <a:moveTo>
                  <a:pt x="0" y="0"/>
                </a:moveTo>
                <a:lnTo>
                  <a:pt x="12810859" y="0"/>
                </a:lnTo>
                <a:lnTo>
                  <a:pt x="12810859" y="8551248"/>
                </a:lnTo>
                <a:lnTo>
                  <a:pt x="0" y="8551248"/>
                </a:lnTo>
                <a:lnTo>
                  <a:pt x="0" y="0"/>
                </a:lnTo>
                <a:close/>
              </a:path>
            </a:pathLst>
          </a:custGeom>
          <a:blipFill>
            <a:blip r:embed="rId7"/>
            <a:stretch>
              <a:fillRect/>
            </a:stretch>
          </a:blipFill>
        </p:spPr>
      </p:sp>
      <p:sp>
        <p:nvSpPr>
          <p:cNvPr id="8" name="Freeform 2">
            <a:extLst>
              <a:ext uri="{FF2B5EF4-FFF2-40B4-BE49-F238E27FC236}">
                <a16:creationId xmlns:a16="http://schemas.microsoft.com/office/drawing/2014/main" id="{AFF230D3-C33B-7E81-C947-96B159911635}"/>
              </a:ext>
            </a:extLst>
          </p:cNvPr>
          <p:cNvSpPr/>
          <p:nvPr/>
        </p:nvSpPr>
        <p:spPr>
          <a:xfrm>
            <a:off x="11963401" y="5891198"/>
            <a:ext cx="4267199" cy="2909902"/>
          </a:xfrm>
          <a:custGeom>
            <a:avLst/>
            <a:gdLst/>
            <a:ahLst/>
            <a:cxnLst/>
            <a:rect l="l" t="t" r="r" b="b"/>
            <a:pathLst>
              <a:path w="10952200" h="7296903">
                <a:moveTo>
                  <a:pt x="0" y="0"/>
                </a:moveTo>
                <a:lnTo>
                  <a:pt x="10952199" y="0"/>
                </a:lnTo>
                <a:lnTo>
                  <a:pt x="10952199" y="7296903"/>
                </a:lnTo>
                <a:lnTo>
                  <a:pt x="0" y="7296903"/>
                </a:lnTo>
                <a:lnTo>
                  <a:pt x="0" y="0"/>
                </a:lnTo>
                <a:close/>
              </a:path>
            </a:pathLst>
          </a:custGeom>
          <a:blipFill>
            <a:blip r:embed="rId8"/>
            <a:stretch>
              <a:fillRect/>
            </a:stretch>
          </a:blipFill>
        </p:spPr>
      </p:sp>
      <p:sp>
        <p:nvSpPr>
          <p:cNvPr id="3" name="Freeform 2">
            <a:extLst>
              <a:ext uri="{FF2B5EF4-FFF2-40B4-BE49-F238E27FC236}">
                <a16:creationId xmlns:a16="http://schemas.microsoft.com/office/drawing/2014/main" id="{2C94B60F-E99F-2DF9-2EBA-F84EA2F5426F}"/>
              </a:ext>
            </a:extLst>
          </p:cNvPr>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9"/>
            <a:stretch>
              <a:fillRect/>
            </a:stretch>
          </a:blipFill>
        </p:spPr>
      </p:sp>
      <p:sp>
        <p:nvSpPr>
          <p:cNvPr id="9" name="Freeform 2">
            <a:extLst>
              <a:ext uri="{FF2B5EF4-FFF2-40B4-BE49-F238E27FC236}">
                <a16:creationId xmlns:a16="http://schemas.microsoft.com/office/drawing/2014/main" id="{511F4899-ED45-6266-753C-66A2D6DBA8E6}"/>
              </a:ext>
            </a:extLst>
          </p:cNvPr>
          <p:cNvSpPr/>
          <p:nvPr/>
        </p:nvSpPr>
        <p:spPr>
          <a:xfrm>
            <a:off x="11940624" y="1748016"/>
            <a:ext cx="4457093" cy="2804107"/>
          </a:xfrm>
          <a:custGeom>
            <a:avLst/>
            <a:gdLst/>
            <a:ahLst/>
            <a:cxnLst/>
            <a:rect l="l" t="t" r="r" b="b"/>
            <a:pathLst>
              <a:path w="17577349" h="11710909">
                <a:moveTo>
                  <a:pt x="0" y="0"/>
                </a:moveTo>
                <a:lnTo>
                  <a:pt x="17577349" y="0"/>
                </a:lnTo>
                <a:lnTo>
                  <a:pt x="17577349" y="11710909"/>
                </a:lnTo>
                <a:lnTo>
                  <a:pt x="0" y="11710909"/>
                </a:lnTo>
                <a:lnTo>
                  <a:pt x="0" y="0"/>
                </a:lnTo>
                <a:close/>
              </a:path>
            </a:pathLst>
          </a:custGeom>
          <a:blipFill>
            <a:blip r:embed="rId10"/>
            <a:stretch>
              <a:fillRect/>
            </a:stretch>
          </a:blipFill>
        </p:spPr>
      </p:sp>
      <p:sp>
        <p:nvSpPr>
          <p:cNvPr id="11" name="TextBox 10">
            <a:extLst>
              <a:ext uri="{FF2B5EF4-FFF2-40B4-BE49-F238E27FC236}">
                <a16:creationId xmlns:a16="http://schemas.microsoft.com/office/drawing/2014/main" id="{92E26C41-6988-5DD9-EC67-524E5A032885}"/>
              </a:ext>
            </a:extLst>
          </p:cNvPr>
          <p:cNvSpPr txBox="1"/>
          <p:nvPr/>
        </p:nvSpPr>
        <p:spPr>
          <a:xfrm>
            <a:off x="7643993" y="4552123"/>
            <a:ext cx="2971800" cy="1292662"/>
          </a:xfrm>
          <a:prstGeom prst="rect">
            <a:avLst/>
          </a:prstGeom>
          <a:noFill/>
        </p:spPr>
        <p:txBody>
          <a:bodyPr wrap="square" rtlCol="0">
            <a:spAutoFit/>
          </a:bodyPr>
          <a:lstStyle/>
          <a:p>
            <a:r>
              <a:rPr lang="en-US" sz="6000" dirty="0">
                <a:solidFill>
                  <a:srgbClr val="FFFFFF"/>
                </a:solidFill>
                <a:latin typeface="Comic Sans"/>
                <a:ea typeface="Comic Sans"/>
                <a:cs typeface="Comic Sans"/>
                <a:sym typeface="Comic Sans"/>
              </a:rPr>
              <a:t>float</a:t>
            </a:r>
          </a:p>
          <a:p>
            <a:endParaRPr lang="en-US" dirty="0"/>
          </a:p>
        </p:txBody>
      </p:sp>
      <p:sp>
        <p:nvSpPr>
          <p:cNvPr id="12" name="TextBox 11">
            <a:extLst>
              <a:ext uri="{FF2B5EF4-FFF2-40B4-BE49-F238E27FC236}">
                <a16:creationId xmlns:a16="http://schemas.microsoft.com/office/drawing/2014/main" id="{D57012D7-B869-C197-B381-7FC7493D889D}"/>
              </a:ext>
            </a:extLst>
          </p:cNvPr>
          <p:cNvSpPr txBox="1"/>
          <p:nvPr/>
        </p:nvSpPr>
        <p:spPr>
          <a:xfrm>
            <a:off x="7224568" y="8961536"/>
            <a:ext cx="2971800" cy="1015663"/>
          </a:xfrm>
          <a:prstGeom prst="rect">
            <a:avLst/>
          </a:prstGeom>
          <a:noFill/>
        </p:spPr>
        <p:txBody>
          <a:bodyPr wrap="square" rtlCol="0">
            <a:spAutoFit/>
          </a:bodyPr>
          <a:lstStyle/>
          <a:p>
            <a:r>
              <a:rPr lang="en-US" sz="6000" dirty="0">
                <a:solidFill>
                  <a:srgbClr val="FFFFFF"/>
                </a:solidFill>
                <a:latin typeface="Comic Sans"/>
                <a:ea typeface="Comic Sans"/>
                <a:cs typeface="Comic Sans"/>
                <a:sym typeface="Comic Sans"/>
              </a:rPr>
              <a:t>space</a:t>
            </a:r>
            <a:endParaRPr lang="en-US" dirty="0"/>
          </a:p>
        </p:txBody>
      </p:sp>
      <p:sp>
        <p:nvSpPr>
          <p:cNvPr id="13" name="TextBox 12">
            <a:extLst>
              <a:ext uri="{FF2B5EF4-FFF2-40B4-BE49-F238E27FC236}">
                <a16:creationId xmlns:a16="http://schemas.microsoft.com/office/drawing/2014/main" id="{39C1BE73-475D-3A88-A54D-7D0A2E7852E3}"/>
              </a:ext>
            </a:extLst>
          </p:cNvPr>
          <p:cNvSpPr txBox="1"/>
          <p:nvPr/>
        </p:nvSpPr>
        <p:spPr>
          <a:xfrm>
            <a:off x="1326137" y="4552123"/>
            <a:ext cx="2971800" cy="1015663"/>
          </a:xfrm>
          <a:prstGeom prst="rect">
            <a:avLst/>
          </a:prstGeom>
          <a:noFill/>
        </p:spPr>
        <p:txBody>
          <a:bodyPr wrap="square" rtlCol="0">
            <a:spAutoFit/>
          </a:bodyPr>
          <a:lstStyle/>
          <a:p>
            <a:r>
              <a:rPr lang="en-US" sz="6000" dirty="0">
                <a:solidFill>
                  <a:srgbClr val="FFFFFF"/>
                </a:solidFill>
                <a:latin typeface="Comic Sans"/>
                <a:ea typeface="Comic Sans"/>
                <a:cs typeface="Comic Sans"/>
                <a:sym typeface="Comic Sans"/>
              </a:rPr>
              <a:t>fasten</a:t>
            </a:r>
            <a:endParaRPr lang="en-US" dirty="0"/>
          </a:p>
        </p:txBody>
      </p:sp>
      <p:sp>
        <p:nvSpPr>
          <p:cNvPr id="14" name="TextBox 13">
            <a:extLst>
              <a:ext uri="{FF2B5EF4-FFF2-40B4-BE49-F238E27FC236}">
                <a16:creationId xmlns:a16="http://schemas.microsoft.com/office/drawing/2014/main" id="{63B0B990-23F5-1B62-4A8D-0836A8CA4A15}"/>
              </a:ext>
            </a:extLst>
          </p:cNvPr>
          <p:cNvSpPr txBox="1"/>
          <p:nvPr/>
        </p:nvSpPr>
        <p:spPr>
          <a:xfrm>
            <a:off x="13027667" y="4505207"/>
            <a:ext cx="2971800" cy="1015663"/>
          </a:xfrm>
          <a:prstGeom prst="rect">
            <a:avLst/>
          </a:prstGeom>
          <a:noFill/>
        </p:spPr>
        <p:txBody>
          <a:bodyPr wrap="square" rtlCol="0">
            <a:spAutoFit/>
          </a:bodyPr>
          <a:lstStyle/>
          <a:p>
            <a:r>
              <a:rPr lang="en-US" sz="6000" dirty="0">
                <a:solidFill>
                  <a:srgbClr val="FFFFFF"/>
                </a:solidFill>
                <a:latin typeface="Comic Sans"/>
                <a:ea typeface="Comic Sans"/>
                <a:cs typeface="Comic Sans"/>
                <a:sym typeface="Comic Sans"/>
              </a:rPr>
              <a:t>relax</a:t>
            </a:r>
            <a:endParaRPr lang="en-US" dirty="0"/>
          </a:p>
        </p:txBody>
      </p:sp>
      <p:sp>
        <p:nvSpPr>
          <p:cNvPr id="15" name="TextBox 14">
            <a:extLst>
              <a:ext uri="{FF2B5EF4-FFF2-40B4-BE49-F238E27FC236}">
                <a16:creationId xmlns:a16="http://schemas.microsoft.com/office/drawing/2014/main" id="{A0A44682-21B3-107A-4009-FA06F8F9D8FC}"/>
              </a:ext>
            </a:extLst>
          </p:cNvPr>
          <p:cNvSpPr txBox="1"/>
          <p:nvPr/>
        </p:nvSpPr>
        <p:spPr>
          <a:xfrm>
            <a:off x="1326137" y="8961535"/>
            <a:ext cx="2971800" cy="1015663"/>
          </a:xfrm>
          <a:prstGeom prst="rect">
            <a:avLst/>
          </a:prstGeom>
          <a:noFill/>
        </p:spPr>
        <p:txBody>
          <a:bodyPr wrap="square" rtlCol="0">
            <a:spAutoFit/>
          </a:bodyPr>
          <a:lstStyle/>
          <a:p>
            <a:r>
              <a:rPr lang="en-US" sz="6000" dirty="0">
                <a:solidFill>
                  <a:srgbClr val="FFFFFF"/>
                </a:solidFill>
                <a:latin typeface="Comic Sans"/>
                <a:ea typeface="Comic Sans"/>
                <a:cs typeface="Comic Sans"/>
                <a:sym typeface="Comic Sans"/>
              </a:rPr>
              <a:t>soap</a:t>
            </a:r>
            <a:endParaRPr lang="en-US" dirty="0"/>
          </a:p>
        </p:txBody>
      </p:sp>
      <p:sp>
        <p:nvSpPr>
          <p:cNvPr id="16" name="TextBox 15">
            <a:extLst>
              <a:ext uri="{FF2B5EF4-FFF2-40B4-BE49-F238E27FC236}">
                <a16:creationId xmlns:a16="http://schemas.microsoft.com/office/drawing/2014/main" id="{072C78AE-DD2F-C294-78D6-A290C7E5819A}"/>
              </a:ext>
            </a:extLst>
          </p:cNvPr>
          <p:cNvSpPr txBox="1"/>
          <p:nvPr/>
        </p:nvSpPr>
        <p:spPr>
          <a:xfrm>
            <a:off x="13453991" y="8801100"/>
            <a:ext cx="2971800" cy="1015663"/>
          </a:xfrm>
          <a:prstGeom prst="rect">
            <a:avLst/>
          </a:prstGeom>
          <a:noFill/>
        </p:spPr>
        <p:txBody>
          <a:bodyPr wrap="square" rtlCol="0">
            <a:spAutoFit/>
          </a:bodyPr>
          <a:lstStyle/>
          <a:p>
            <a:r>
              <a:rPr lang="en-US" sz="6000" dirty="0">
                <a:solidFill>
                  <a:srgbClr val="FFFFFF"/>
                </a:solidFill>
                <a:latin typeface="Comic Sans"/>
                <a:ea typeface="Comic Sans"/>
                <a:cs typeface="Comic Sans"/>
                <a:sym typeface="Comic Sans"/>
              </a:rPr>
              <a:t>towel</a:t>
            </a:r>
            <a:endParaRPr lang="en-US" dirty="0"/>
          </a:p>
        </p:txBody>
      </p:sp>
      <p:pic>
        <p:nvPicPr>
          <p:cNvPr id="17" name="TRACK 8.6">
            <a:hlinkClick r:id="" action="ppaction://media"/>
            <a:extLst>
              <a:ext uri="{FF2B5EF4-FFF2-40B4-BE49-F238E27FC236}">
                <a16:creationId xmlns:a16="http://schemas.microsoft.com/office/drawing/2014/main" id="{CCA6C107-DBC8-E0F4-ED3E-B7903452A16C}"/>
              </a:ext>
            </a:extLst>
          </p:cNvPr>
          <p:cNvPicPr>
            <a:picLocks noChangeAspect="1"/>
          </p:cNvPicPr>
          <p:nvPr>
            <a:audioFile r:link="rId1"/>
            <p:extLst>
              <p:ext uri="{DAA4B4D4-6D71-4841-9C94-3DE7FCFB9230}">
                <p14:media xmlns:p14="http://schemas.microsoft.com/office/powerpoint/2010/main" r:embed="rId2">
                  <p14:trim end="0.8333"/>
                </p14:media>
              </p:ext>
            </p:extLst>
          </p:nvPr>
        </p:nvPicPr>
        <p:blipFill>
          <a:blip r:embed="rId11"/>
          <a:stretch>
            <a:fillRect/>
          </a:stretch>
        </p:blipFill>
        <p:spPr>
          <a:xfrm>
            <a:off x="12857073" y="400407"/>
            <a:ext cx="1253782" cy="1253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sp>
        <p:nvSpPr>
          <p:cNvPr id="2" name="Freeform 2"/>
          <p:cNvSpPr/>
          <p:nvPr/>
        </p:nvSpPr>
        <p:spPr>
          <a:xfrm>
            <a:off x="-161925" y="-140168"/>
            <a:ext cx="19424717" cy="10902122"/>
          </a:xfrm>
          <a:custGeom>
            <a:avLst/>
            <a:gdLst/>
            <a:ahLst/>
            <a:cxnLst/>
            <a:rect l="l" t="t" r="r" b="b"/>
            <a:pathLst>
              <a:path w="19424717" h="10902122">
                <a:moveTo>
                  <a:pt x="0" y="0"/>
                </a:moveTo>
                <a:lnTo>
                  <a:pt x="19424717" y="0"/>
                </a:lnTo>
                <a:lnTo>
                  <a:pt x="19424717" y="10902122"/>
                </a:lnTo>
                <a:lnTo>
                  <a:pt x="0" y="10902122"/>
                </a:lnTo>
                <a:lnTo>
                  <a:pt x="0" y="0"/>
                </a:lnTo>
                <a:close/>
              </a:path>
            </a:pathLst>
          </a:custGeom>
          <a:blipFill>
            <a:blip r:embed="rId3"/>
            <a:stretch>
              <a:fillRect/>
            </a:stretch>
          </a:blipFill>
        </p:spPr>
      </p:sp>
      <p:grpSp>
        <p:nvGrpSpPr>
          <p:cNvPr id="3" name="Group 3"/>
          <p:cNvGrpSpPr/>
          <p:nvPr/>
        </p:nvGrpSpPr>
        <p:grpSpPr>
          <a:xfrm>
            <a:off x="2190750" y="1590675"/>
            <a:ext cx="13668375" cy="1366837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28">
            <a:extLst>
              <a:ext uri="{FF2B5EF4-FFF2-40B4-BE49-F238E27FC236}">
                <a16:creationId xmlns:a16="http://schemas.microsoft.com/office/drawing/2014/main" id="{EFD84337-7BA9-8C94-04BD-8C96BFD6735E}"/>
              </a:ext>
            </a:extLst>
          </p:cNvPr>
          <p:cNvSpPr/>
          <p:nvPr/>
        </p:nvSpPr>
        <p:spPr>
          <a:xfrm>
            <a:off x="5087493" y="1028700"/>
            <a:ext cx="8113014" cy="8229600"/>
          </a:xfrm>
          <a:custGeom>
            <a:avLst/>
            <a:gdLst/>
            <a:ahLst/>
            <a:cxnLst/>
            <a:rect l="l" t="t" r="r" b="b"/>
            <a:pathLst>
              <a:path w="8113014" h="8229600">
                <a:moveTo>
                  <a:pt x="0" y="0"/>
                </a:moveTo>
                <a:lnTo>
                  <a:pt x="8113014" y="0"/>
                </a:lnTo>
                <a:lnTo>
                  <a:pt x="8113014" y="8229600"/>
                </a:lnTo>
                <a:lnTo>
                  <a:pt x="0" y="8229600"/>
                </a:lnTo>
                <a:lnTo>
                  <a:pt x="0" y="0"/>
                </a:lnTo>
                <a:close/>
              </a:path>
            </a:pathLst>
          </a:custGeom>
          <a:blipFill>
            <a:blip r:embed="rId4"/>
            <a:stretch>
              <a:fillRect/>
            </a:stretch>
          </a:blipFill>
        </p:spPr>
      </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5">
              <a:extLst>
                <a:ext uri="{96DAC541-7B7A-43D3-8B79-37D633B846F1}">
                  <asvg:svgBlip xmlns:asvg="http://schemas.microsoft.com/office/drawing/2016/SVG/main" r:embed="rId6"/>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5">
              <a:extLst>
                <a:ext uri="{96DAC541-7B7A-43D3-8B79-37D633B846F1}">
                  <asvg:svgBlip xmlns:asvg="http://schemas.microsoft.com/office/drawing/2016/SVG/main" r:embed="rId6"/>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7">
              <a:extLst>
                <a:ext uri="{96DAC541-7B7A-43D3-8B79-37D633B846F1}">
                  <asvg:svgBlip xmlns:asvg="http://schemas.microsoft.com/office/drawing/2016/SVG/main" r:embed="rId8"/>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9">
              <a:extLst>
                <a:ext uri="{96DAC541-7B7A-43D3-8B79-37D633B846F1}">
                  <asvg:svgBlip xmlns:asvg="http://schemas.microsoft.com/office/drawing/2016/SVG/main" r:embed="rId10"/>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a:off x="670655" y="3602376"/>
            <a:ext cx="3799256" cy="4131497"/>
          </a:xfrm>
          <a:custGeom>
            <a:avLst/>
            <a:gdLst/>
            <a:ahLst/>
            <a:cxnLst/>
            <a:rect l="l" t="t" r="r" b="b"/>
            <a:pathLst>
              <a:path w="3799256" h="4131497">
                <a:moveTo>
                  <a:pt x="0" y="0"/>
                </a:moveTo>
                <a:lnTo>
                  <a:pt x="3799256" y="0"/>
                </a:lnTo>
                <a:lnTo>
                  <a:pt x="3799256" y="4131497"/>
                </a:lnTo>
                <a:lnTo>
                  <a:pt x="0" y="4131497"/>
                </a:lnTo>
                <a:lnTo>
                  <a:pt x="0" y="0"/>
                </a:lnTo>
                <a:close/>
              </a:path>
            </a:pathLst>
          </a:custGeom>
          <a:blipFill>
            <a:blip r:embed="rId23"/>
            <a:stretch>
              <a:fillRect/>
            </a:stretch>
          </a:blipFill>
        </p:spPr>
      </p:sp>
      <p:sp>
        <p:nvSpPr>
          <p:cNvPr id="25" name="Freeform 25"/>
          <p:cNvSpPr/>
          <p:nvPr/>
        </p:nvSpPr>
        <p:spPr>
          <a:xfrm>
            <a:off x="-1692592" y="7733873"/>
            <a:ext cx="3883342" cy="4114800"/>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6" name="Freeform 26"/>
          <p:cNvSpPr/>
          <p:nvPr/>
        </p:nvSpPr>
        <p:spPr>
          <a:xfrm>
            <a:off x="10546610" y="531911"/>
            <a:ext cx="4270075" cy="4114800"/>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7" name="Freeform 27"/>
          <p:cNvSpPr/>
          <p:nvPr/>
        </p:nvSpPr>
        <p:spPr>
          <a:xfrm>
            <a:off x="14764172" y="103119"/>
            <a:ext cx="3267091" cy="1557082"/>
          </a:xfrm>
          <a:custGeom>
            <a:avLst/>
            <a:gdLst/>
            <a:ahLst/>
            <a:cxnLst/>
            <a:rect l="l" t="t" r="r" b="b"/>
            <a:pathLst>
              <a:path w="3267091" h="1557082">
                <a:moveTo>
                  <a:pt x="0" y="0"/>
                </a:moveTo>
                <a:lnTo>
                  <a:pt x="3267091" y="0"/>
                </a:lnTo>
                <a:lnTo>
                  <a:pt x="3267091" y="1557081"/>
                </a:lnTo>
                <a:lnTo>
                  <a:pt x="0" y="1557081"/>
                </a:lnTo>
                <a:lnTo>
                  <a:pt x="0" y="0"/>
                </a:lnTo>
                <a:close/>
              </a:path>
            </a:pathLst>
          </a:custGeom>
          <a:blipFill>
            <a:blip r:embed="rId28"/>
            <a:stretch>
              <a:fillRect/>
            </a:stretch>
          </a:blipFill>
        </p:spPr>
      </p:sp>
      <p:sp>
        <p:nvSpPr>
          <p:cNvPr id="28" name="TextBox 28"/>
          <p:cNvSpPr txBox="1"/>
          <p:nvPr/>
        </p:nvSpPr>
        <p:spPr>
          <a:xfrm>
            <a:off x="8687721" y="2518619"/>
            <a:ext cx="13626494" cy="2190749"/>
          </a:xfrm>
          <a:prstGeom prst="rect">
            <a:avLst/>
          </a:prstGeom>
        </p:spPr>
        <p:txBody>
          <a:bodyPr lIns="0" tIns="0" rIns="0" bIns="0" rtlCol="0" anchor="t">
            <a:spAutoFit/>
          </a:bodyPr>
          <a:lstStyle/>
          <a:p>
            <a:pPr algn="l">
              <a:lnSpc>
                <a:spcPts val="17995"/>
              </a:lnSpc>
            </a:pPr>
            <a:r>
              <a:rPr lang="en-US" sz="12853" dirty="0">
                <a:solidFill>
                  <a:srgbClr val="EA2A2A"/>
                </a:solidFill>
                <a:latin typeface="Comic Sans Bold"/>
                <a:ea typeface="Comic Sans Bold"/>
                <a:cs typeface="Comic Sans Bold"/>
                <a:sym typeface="Comic Sans Bold"/>
              </a:rPr>
              <a:t>3</a:t>
            </a:r>
          </a:p>
        </p:txBody>
      </p:sp>
      <p:sp>
        <p:nvSpPr>
          <p:cNvPr id="29" name="TextBox 29"/>
          <p:cNvSpPr txBox="1"/>
          <p:nvPr/>
        </p:nvSpPr>
        <p:spPr>
          <a:xfrm>
            <a:off x="4918273" y="4541893"/>
            <a:ext cx="12702374" cy="2048801"/>
          </a:xfrm>
          <a:prstGeom prst="rect">
            <a:avLst/>
          </a:prstGeom>
        </p:spPr>
        <p:txBody>
          <a:bodyPr lIns="0" tIns="0" rIns="0" bIns="0" rtlCol="0" anchor="t">
            <a:spAutoFit/>
          </a:bodyPr>
          <a:lstStyle/>
          <a:p>
            <a:pPr algn="l">
              <a:lnSpc>
                <a:spcPts val="16775"/>
              </a:lnSpc>
            </a:pPr>
            <a:r>
              <a:rPr lang="en-US" sz="11982" dirty="0">
                <a:solidFill>
                  <a:srgbClr val="E61C2C"/>
                </a:solidFill>
                <a:latin typeface="Comic Sans Bold"/>
                <a:ea typeface="Comic Sans Bold"/>
                <a:cs typeface="Comic Sans Bold"/>
                <a:sym typeface="Comic Sans Bold"/>
              </a:rPr>
              <a:t>PRACTICE</a:t>
            </a:r>
          </a:p>
        </p:txBody>
      </p:sp>
      <p:sp>
        <p:nvSpPr>
          <p:cNvPr id="30" name="TextBox 29">
            <a:extLst>
              <a:ext uri="{FF2B5EF4-FFF2-40B4-BE49-F238E27FC236}">
                <a16:creationId xmlns:a16="http://schemas.microsoft.com/office/drawing/2014/main" id="{DF459BE2-9FE5-D197-4F15-4FA30A1B2098}"/>
              </a:ext>
            </a:extLst>
          </p:cNvPr>
          <p:cNvSpPr txBox="1"/>
          <p:nvPr/>
        </p:nvSpPr>
        <p:spPr>
          <a:xfrm>
            <a:off x="5540085" y="6639800"/>
            <a:ext cx="9176084" cy="2123658"/>
          </a:xfrm>
          <a:prstGeom prst="rect">
            <a:avLst/>
          </a:prstGeom>
          <a:noFill/>
        </p:spPr>
        <p:txBody>
          <a:bodyPr wrap="square">
            <a:spAutoFit/>
          </a:bodyPr>
          <a:lstStyle/>
          <a:p>
            <a:pPr algn="ctr"/>
            <a:r>
              <a:rPr lang="en-US" sz="6600" b="1" dirty="0">
                <a:latin typeface="Comic Sans"/>
                <a:ea typeface="Comic Sans"/>
                <a:cs typeface="Comic Sans"/>
                <a:sym typeface="Comic Sans"/>
              </a:rPr>
              <a:t>Answer the questions of the passage. </a:t>
            </a:r>
            <a:endParaRPr lang="en-US" sz="6600" b="1"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1000" fill="hold"/>
                                        <p:tgtEl>
                                          <p:spTgt spid="2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EE9EC7B2-594A-4306-B29F-5CB2C4F0DA67}:2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285</Words>
  <Application>Microsoft Office PowerPoint</Application>
  <PresentationFormat>Custom</PresentationFormat>
  <Paragraphs>40</Paragraphs>
  <Slides>12</Slides>
  <Notes>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Comic Sans</vt:lpstr>
      <vt:lpstr>Comic Sans Bold</vt:lpstr>
      <vt:lpstr>Lobster</vt:lpstr>
      <vt:lpstr>Helios</vt:lpstr>
      <vt:lpstr>Arial</vt:lpstr>
      <vt:lpstr>Calibri</vt:lpstr>
      <vt:lpstr>Railey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82. Unit 8 Lesson 1 Period 1</dc:title>
  <dc:creator>ADMIN</dc:creator>
  <cp:lastModifiedBy>PKComputer</cp:lastModifiedBy>
  <cp:revision>20</cp:revision>
  <dcterms:created xsi:type="dcterms:W3CDTF">2006-08-16T00:00:00Z</dcterms:created>
  <dcterms:modified xsi:type="dcterms:W3CDTF">2026-01-29T14:25:33Z</dcterms:modified>
  <dc:identifier>DAGJnbbgV0Q</dc:identifier>
</cp:coreProperties>
</file>