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heme/theme7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7" r:id="rId2"/>
    <p:sldMasterId id="2147483749" r:id="rId3"/>
    <p:sldMasterId id="2147483761" r:id="rId4"/>
    <p:sldMasterId id="2147483785" r:id="rId5"/>
    <p:sldMasterId id="2147483797" r:id="rId6"/>
  </p:sldMasterIdLst>
  <p:notesMasterIdLst>
    <p:notesMasterId r:id="rId32"/>
  </p:notesMasterIdLst>
  <p:sldIdLst>
    <p:sldId id="258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9" r:id="rId15"/>
    <p:sldId id="310" r:id="rId16"/>
    <p:sldId id="303" r:id="rId17"/>
    <p:sldId id="295" r:id="rId18"/>
    <p:sldId id="262" r:id="rId19"/>
    <p:sldId id="263" r:id="rId20"/>
    <p:sldId id="264" r:id="rId21"/>
    <p:sldId id="306" r:id="rId22"/>
    <p:sldId id="307" r:id="rId23"/>
    <p:sldId id="308" r:id="rId24"/>
    <p:sldId id="265" r:id="rId25"/>
    <p:sldId id="266" r:id="rId26"/>
    <p:sldId id="311" r:id="rId27"/>
    <p:sldId id="305" r:id="rId28"/>
    <p:sldId id="296" r:id="rId29"/>
    <p:sldId id="300" r:id="rId30"/>
    <p:sldId id="3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9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6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8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5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8920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54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2882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30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72600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02903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1241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5336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5714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2025/8/3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909807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7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59275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4233342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070631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1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2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5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93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77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02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0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6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7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7681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7343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857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4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2346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0432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062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69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09672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5417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58576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78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7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5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07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18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96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1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1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90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68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3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2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2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9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0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4C0A7-3808-B025-4D49-4CA34C4B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E37BC909-C899-714D-05A3-A0453C6349CC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190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35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6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2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50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1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8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01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4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2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7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4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3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1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90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400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71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43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4456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470086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602571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933189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34994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234197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91325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9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957622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557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8422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8339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2238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607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6691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4322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2747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398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tags" Target="../tags/tag1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7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54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32"/>
    </p:custDataLst>
    <p:extLst>
      <p:ext uri="{BB962C8B-B14F-4D97-AF65-F5344CB8AC3E}">
        <p14:creationId xmlns:p14="http://schemas.microsoft.com/office/powerpoint/2010/main" val="28264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821" r:id="rId24"/>
    <p:sldLayoutId id="2147483822" r:id="rId25"/>
    <p:sldLayoutId id="2147483823" r:id="rId26"/>
    <p:sldLayoutId id="2147483824" r:id="rId27"/>
    <p:sldLayoutId id="2147483825" r:id="rId28"/>
    <p:sldLayoutId id="2147483826" r:id="rId29"/>
    <p:sldLayoutId id="2147483827" r:id="rId30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8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270.png"/><Relationship Id="rId5" Type="http://schemas.openxmlformats.org/officeDocument/2006/relationships/image" Target="../media/image61.png"/><Relationship Id="rId10" Type="http://schemas.openxmlformats.org/officeDocument/2006/relationships/image" Target="../media/image600.png"/><Relationship Id="rId4" Type="http://schemas.microsoft.com/office/2007/relationships/hdphoto" Target="../media/hdphoto1.wdp"/><Relationship Id="rId9" Type="http://schemas.openxmlformats.org/officeDocument/2006/relationships/image" Target="../media/image500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jp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19" Type="http://schemas.openxmlformats.org/officeDocument/2006/relationships/image" Target="../media/image75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8.wdp"/><Relationship Id="rId18" Type="http://schemas.openxmlformats.org/officeDocument/2006/relationships/slide" Target="slide3.xm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audio" Target="../media/media1.mp3"/><Relationship Id="rId16" Type="http://schemas.openxmlformats.org/officeDocument/2006/relationships/image" Target="../media/image74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7.wdp"/><Relationship Id="rId5" Type="http://schemas.openxmlformats.org/officeDocument/2006/relationships/image" Target="../media/image65.jp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19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microsoft.com/office/2007/relationships/hdphoto" Target="../media/hdphoto6.wdp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85.png"/><Relationship Id="rId3" Type="http://schemas.openxmlformats.org/officeDocument/2006/relationships/image" Target="../media/image65.jpg"/><Relationship Id="rId7" Type="http://schemas.openxmlformats.org/officeDocument/2006/relationships/image" Target="../media/image79.png"/><Relationship Id="rId12" Type="http://schemas.openxmlformats.org/officeDocument/2006/relationships/image" Target="../media/image84.gif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89.xml"/><Relationship Id="rId6" Type="http://schemas.microsoft.com/office/2007/relationships/hdphoto" Target="../media/hdphoto9.wdp"/><Relationship Id="rId11" Type="http://schemas.openxmlformats.org/officeDocument/2006/relationships/image" Target="../media/image83.gif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gif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9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slide" Target="slide6.xml"/><Relationship Id="rId4" Type="http://schemas.openxmlformats.org/officeDocument/2006/relationships/image" Target="../media/image35.png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8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63CE99-0DB1-1BD2-4BE1-EF9676569F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blue and red text&#10;&#10;Description automatically generated">
            <a:extLst>
              <a:ext uri="{FF2B5EF4-FFF2-40B4-BE49-F238E27FC236}">
                <a16:creationId xmlns:a16="http://schemas.microsoft.com/office/drawing/2014/main" id="{8D7EC37D-0789-5E47-485B-B0A955E50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705" y="1468472"/>
            <a:ext cx="8832574" cy="43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3405258" y="618543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 phép nhân thích hợp.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D12927-4F33-47E7-98C9-E12DDF7325A8}"/>
              </a:ext>
            </a:extLst>
          </p:cNvPr>
          <p:cNvGrpSpPr/>
          <p:nvPr/>
        </p:nvGrpSpPr>
        <p:grpSpPr>
          <a:xfrm>
            <a:off x="1162321" y="1482036"/>
            <a:ext cx="9756898" cy="4133730"/>
            <a:chOff x="1162321" y="1482036"/>
            <a:chExt cx="9756898" cy="41337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ED23BE-FFCA-4070-9AC1-EBC5728B29E9}"/>
                </a:ext>
              </a:extLst>
            </p:cNvPr>
            <p:cNvGrpSpPr/>
            <p:nvPr/>
          </p:nvGrpSpPr>
          <p:grpSpPr>
            <a:xfrm>
              <a:off x="1162323" y="2572115"/>
              <a:ext cx="5849007" cy="863493"/>
              <a:chOff x="1162323" y="2508970"/>
              <a:chExt cx="5849007" cy="86349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B6899E9-8738-44ED-B9BB-53C638B4DB05}"/>
                  </a:ext>
                </a:extLst>
              </p:cNvPr>
              <p:cNvSpPr/>
              <p:nvPr/>
            </p:nvSpPr>
            <p:spPr>
              <a:xfrm>
                <a:off x="1162323" y="2508970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F7FBFB1-23EB-4F21-BCE2-62204205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90282" y="2599612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60404A-D30C-4723-BD7F-91D048BAC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39476" y="2599611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D97D982-DB7C-45A7-9D91-1582552FF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88670" y="2599610"/>
                <a:ext cx="1152525" cy="75247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15E3A4B-3A3E-4E25-B3D6-D986FA370C8B}"/>
                </a:ext>
              </a:extLst>
            </p:cNvPr>
            <p:cNvGrpSpPr/>
            <p:nvPr/>
          </p:nvGrpSpPr>
          <p:grpSpPr>
            <a:xfrm>
              <a:off x="1162322" y="3662194"/>
              <a:ext cx="5849007" cy="863493"/>
              <a:chOff x="1162322" y="3599049"/>
              <a:chExt cx="5849007" cy="86349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2C8E0CE-9A2B-41D9-8F8C-CD545D6FA588}"/>
                  </a:ext>
                </a:extLst>
              </p:cNvPr>
              <p:cNvSpPr/>
              <p:nvPr/>
            </p:nvSpPr>
            <p:spPr>
              <a:xfrm>
                <a:off x="1162322" y="3599049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93AEBBC-A871-449C-84B2-1D12F1E22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12507" y="3683740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C731237-6281-4239-A71E-08DE5423E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49666" y="3683739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0D94002-4BE2-4029-9FB7-6F1753914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86825" y="3683738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69E861F-517C-4249-8F50-E727D945C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23984" y="3683737"/>
                <a:ext cx="1137159" cy="694110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F52408-4472-4384-AD4C-502CA26DFF2D}"/>
                </a:ext>
              </a:extLst>
            </p:cNvPr>
            <p:cNvGrpSpPr/>
            <p:nvPr/>
          </p:nvGrpSpPr>
          <p:grpSpPr>
            <a:xfrm>
              <a:off x="1162321" y="4752273"/>
              <a:ext cx="5849007" cy="863493"/>
              <a:chOff x="1162321" y="4689128"/>
              <a:chExt cx="5849007" cy="86349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316B12F6-1FA0-4711-884E-DCA604006E8E}"/>
                  </a:ext>
                </a:extLst>
              </p:cNvPr>
              <p:cNvSpPr/>
              <p:nvPr/>
            </p:nvSpPr>
            <p:spPr>
              <a:xfrm>
                <a:off x="1162321" y="4689128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9E16ADC-1A49-4CCF-A32A-83ED60409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89909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6BA3129-42F4-4764-AD93-EA18647E6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3910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FAD6578-21E8-4B5D-A48E-704ADF919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7911" y="4689128"/>
                <a:ext cx="1215349" cy="74858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5837CFF-F44C-4968-881B-9D7B150101B5}"/>
                    </a:ext>
                  </a:extLst>
                </p:cNvPr>
                <p:cNvSpPr/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4 = 20 </a:t>
                  </a: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5837CFF-F44C-4968-881B-9D7B150101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blipFill>
                  <a:blip r:embed="rId9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A62BC69-1DAE-40DC-8061-4A2BAF09F0CE}"/>
                    </a:ext>
                  </a:extLst>
                </p:cNvPr>
                <p:cNvSpPr/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3 = 18 </a:t>
                  </a:r>
                </a:p>
              </p:txBody>
            </p:sp>
          </mc:Choice>
          <mc:Fallback xmlns="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A62BC69-1DAE-40DC-8061-4A2BAF09F0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blipFill>
                  <a:blip r:embed="rId10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9D6BF071-6DFF-4291-A0F5-F9E49E42E103}"/>
                    </a:ext>
                  </a:extLst>
                </p:cNvPr>
                <p:cNvSpPr/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5 = </a:t>
                  </a:r>
                  <a:r>
                    <a:rPr lang="en-US" sz="2800" dirty="0">
                      <a:solidFill>
                        <a:prstClr val="black"/>
                      </a:solidFill>
                      <a:latin typeface="Arial"/>
                    </a:rPr>
                    <a:t>15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9D6BF071-6DFF-4291-A0F5-F9E49E42E1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blipFill>
                  <a:blip r:embed="rId11"/>
                  <a:stretch>
                    <a:fillRect l="-3427" r="-2804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90AF600-2E44-4415-B9E8-1072CD6E23EC}"/>
                    </a:ext>
                  </a:extLst>
                </p:cNvPr>
                <p:cNvSpPr/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3 = 12 </a:t>
                  </a:r>
                </a:p>
              </p:txBody>
            </p:sp>
          </mc:Choice>
          <mc:Fallback xmlns="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90AF600-2E44-4415-B9E8-1072CD6E23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blipFill>
                  <a:blip r:embed="rId12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051F13A-7548-4319-B447-14972B5242F3}"/>
                </a:ext>
              </a:extLst>
            </p:cNvPr>
            <p:cNvGrpSpPr/>
            <p:nvPr/>
          </p:nvGrpSpPr>
          <p:grpSpPr>
            <a:xfrm>
              <a:off x="1162323" y="1482036"/>
              <a:ext cx="5849007" cy="863493"/>
              <a:chOff x="1162323" y="1482036"/>
              <a:chExt cx="5849007" cy="86349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541278E-542C-4B8A-8A52-D68656BA961E}"/>
                  </a:ext>
                </a:extLst>
              </p:cNvPr>
              <p:cNvSpPr/>
              <p:nvPr/>
            </p:nvSpPr>
            <p:spPr>
              <a:xfrm>
                <a:off x="1162323" y="1482036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C0BA5F7-92A4-41AE-90FF-A294B8C4F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41029" y="1594133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6030B00-CD7A-4151-A02E-301EE8524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65664" y="1591219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EC96BDF-4369-49BB-9F25-17A33DBBE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490299" y="1588305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5468671-9D3D-4671-87D2-1D3BE116F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4934" y="1585391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E9899E9-6BF1-4F91-A0A6-D0A3A7461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539569" y="1582477"/>
                <a:ext cx="1094785" cy="625591"/>
              </a:xfrm>
              <a:prstGeom prst="rect">
                <a:avLst/>
              </a:prstGeom>
            </p:spPr>
          </p:pic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2E57A6C-4076-440E-97D0-CD5C99811E11}"/>
                </a:ext>
              </a:extLst>
            </p:cNvPr>
            <p:cNvSpPr/>
            <p:nvPr/>
          </p:nvSpPr>
          <p:spPr>
            <a:xfrm>
              <a:off x="7005711" y="1885071"/>
              <a:ext cx="1997612" cy="2264898"/>
            </a:xfrm>
            <a:custGeom>
              <a:avLst/>
              <a:gdLst>
                <a:gd name="connsiteX0" fmla="*/ 0 w 1997612"/>
                <a:gd name="connsiteY0" fmla="*/ 0 h 2264898"/>
                <a:gd name="connsiteX1" fmla="*/ 942535 w 1997612"/>
                <a:gd name="connsiteY1" fmla="*/ 506437 h 2264898"/>
                <a:gd name="connsiteX2" fmla="*/ 1294227 w 1997612"/>
                <a:gd name="connsiteY2" fmla="*/ 1772529 h 2264898"/>
                <a:gd name="connsiteX3" fmla="*/ 1997612 w 1997612"/>
                <a:gd name="connsiteY3" fmla="*/ 2264898 h 226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7612" h="2264898">
                  <a:moveTo>
                    <a:pt x="0" y="0"/>
                  </a:moveTo>
                  <a:cubicBezTo>
                    <a:pt x="363415" y="105508"/>
                    <a:pt x="726831" y="211016"/>
                    <a:pt x="942535" y="506437"/>
                  </a:cubicBezTo>
                  <a:cubicBezTo>
                    <a:pt x="1158239" y="801858"/>
                    <a:pt x="1118381" y="1479452"/>
                    <a:pt x="1294227" y="1772529"/>
                  </a:cubicBezTo>
                  <a:cubicBezTo>
                    <a:pt x="1470073" y="2065606"/>
                    <a:pt x="1733842" y="2165252"/>
                    <a:pt x="1997612" y="226489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28D1DDB-CE87-48BD-B68B-7A8C9FC00ADD}"/>
              </a:ext>
            </a:extLst>
          </p:cNvPr>
          <p:cNvSpPr/>
          <p:nvPr/>
        </p:nvSpPr>
        <p:spPr>
          <a:xfrm>
            <a:off x="7005711" y="3021428"/>
            <a:ext cx="1997612" cy="2245877"/>
          </a:xfrm>
          <a:custGeom>
            <a:avLst/>
            <a:gdLst>
              <a:gd name="connsiteX0" fmla="*/ 0 w 1997612"/>
              <a:gd name="connsiteY0" fmla="*/ 3126 h 2245877"/>
              <a:gd name="connsiteX1" fmla="*/ 590843 w 1997612"/>
              <a:gd name="connsiteY1" fmla="*/ 312615 h 2245877"/>
              <a:gd name="connsiteX2" fmla="*/ 1097280 w 1997612"/>
              <a:gd name="connsiteY2" fmla="*/ 1972603 h 2245877"/>
              <a:gd name="connsiteX3" fmla="*/ 1997612 w 1997612"/>
              <a:gd name="connsiteY3" fmla="*/ 2225821 h 22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7612" h="2245877">
                <a:moveTo>
                  <a:pt x="0" y="3126"/>
                </a:moveTo>
                <a:cubicBezTo>
                  <a:pt x="203981" y="-6253"/>
                  <a:pt x="407963" y="-15631"/>
                  <a:pt x="590843" y="312615"/>
                </a:cubicBezTo>
                <a:cubicBezTo>
                  <a:pt x="773723" y="640861"/>
                  <a:pt x="862818" y="1653735"/>
                  <a:pt x="1097280" y="1972603"/>
                </a:cubicBezTo>
                <a:cubicBezTo>
                  <a:pt x="1331742" y="2291471"/>
                  <a:pt x="1664677" y="2258646"/>
                  <a:pt x="1997612" y="22258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876FBAA-EC5E-4E66-BB78-21D6DC1DCB58}"/>
              </a:ext>
            </a:extLst>
          </p:cNvPr>
          <p:cNvSpPr/>
          <p:nvPr/>
        </p:nvSpPr>
        <p:spPr>
          <a:xfrm>
            <a:off x="7005711" y="188507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3AF0EF7-1423-47D2-ADB0-D84D8B503252}"/>
              </a:ext>
            </a:extLst>
          </p:cNvPr>
          <p:cNvSpPr/>
          <p:nvPr/>
        </p:nvSpPr>
        <p:spPr>
          <a:xfrm>
            <a:off x="7005712" y="300386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9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14897" y="12531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252219" y="125312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 nhẩm.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D2F72E-CD05-40C8-8838-1BB3CE24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957" y="1991360"/>
            <a:ext cx="8529544" cy="2475391"/>
          </a:xfrm>
          <a:prstGeom prst="rect">
            <a:avLst/>
          </a:prstGeom>
        </p:spPr>
      </p:pic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9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80010" y="4400694"/>
            <a:ext cx="3066971" cy="1223024"/>
            <a:chOff x="7580010" y="4400690"/>
            <a:chExt cx="3066971" cy="122302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675181" y="459855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7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8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24268" y="579012"/>
            <a:ext cx="6180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x 4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0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16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14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0847" y="551105"/>
            <a:ext cx="62788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x 8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14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16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4934" y="269478"/>
            <a:ext cx="6424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x 7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3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19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80010" y="4400694"/>
            <a:ext cx="3066971" cy="1223024"/>
            <a:chOff x="7580010" y="4400690"/>
            <a:chExt cx="3066971" cy="122302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675181" y="459855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17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24268" y="579012"/>
            <a:ext cx="6180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3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25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35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0847" y="551105"/>
            <a:ext cx="62788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5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6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30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40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4934" y="269478"/>
            <a:ext cx="6424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6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40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50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30706" y="282384"/>
            <a:ext cx="6521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8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45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8A03021E-0705-8E6B-366A-6C1778A717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643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D7350E6-93B5-4D86-9547-3B0344D2D4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105" y="1883401"/>
            <a:ext cx="4891329" cy="3367800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698C364-80E2-44C6-8468-82E96CF58617}"/>
              </a:ext>
            </a:extLst>
          </p:cNvPr>
          <p:cNvSpPr/>
          <p:nvPr/>
        </p:nvSpPr>
        <p:spPr>
          <a:xfrm>
            <a:off x="923802" y="60563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3CBDAB7-40FD-466C-A6B5-A450825D9EB1}"/>
              </a:ext>
            </a:extLst>
          </p:cNvPr>
          <p:cNvSpPr txBox="1"/>
          <p:nvPr/>
        </p:nvSpPr>
        <p:spPr>
          <a:xfrm>
            <a:off x="1361124" y="605636"/>
            <a:ext cx="975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trò chơi Ô ăn quan, mỗi ô có 5 viên sỏi. Hỏi 10 ô như vậy có tất cả bao nhiêu viên sỏi?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8A7BFB-5F17-4AF9-BA51-4952AC61B861}"/>
              </a:ext>
            </a:extLst>
          </p:cNvPr>
          <p:cNvSpPr txBox="1"/>
          <p:nvPr/>
        </p:nvSpPr>
        <p:spPr>
          <a:xfrm>
            <a:off x="7354931" y="1904985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giải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1CEDD2-5A59-40D2-BBCF-8622046A1BCB}"/>
              </a:ext>
            </a:extLst>
          </p:cNvPr>
          <p:cNvSpPr txBox="1"/>
          <p:nvPr/>
        </p:nvSpPr>
        <p:spPr>
          <a:xfrm>
            <a:off x="4713930" y="2526988"/>
            <a:ext cx="6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ô như vậy có tất cả số viên sỏi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7A7ED24-7BC6-4427-B4E0-8302D6326E38}"/>
                  </a:ext>
                </a:extLst>
              </p:cNvPr>
              <p:cNvSpPr txBox="1"/>
              <p:nvPr/>
            </p:nvSpPr>
            <p:spPr>
              <a:xfrm>
                <a:off x="5257494" y="3054172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10 = 50 (viên)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7A7ED24-7BC6-4427-B4E0-8302D6326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494" y="3054172"/>
                <a:ext cx="5065485" cy="523220"/>
              </a:xfrm>
              <a:prstGeom prst="rect">
                <a:avLst/>
              </a:prstGeom>
              <a:blipFill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2603EFCC-795E-4BDE-ADC2-CD8DE0C7D920}"/>
              </a:ext>
            </a:extLst>
          </p:cNvPr>
          <p:cNvSpPr txBox="1"/>
          <p:nvPr/>
        </p:nvSpPr>
        <p:spPr>
          <a:xfrm>
            <a:off x="6616356" y="3577392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 số: 50 viên sỏi.</a:t>
            </a:r>
          </a:p>
        </p:txBody>
      </p:sp>
    </p:spTree>
    <p:extLst>
      <p:ext uri="{BB962C8B-B14F-4D97-AF65-F5344CB8AC3E}">
        <p14:creationId xmlns:p14="http://schemas.microsoft.com/office/powerpoint/2010/main" val="163045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4353C-E0C6-4287-9E5E-C8A1C2A435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882068"/>
            <a:ext cx="7698674" cy="2341117"/>
          </a:xfrm>
          <a:prstGeom prst="rect">
            <a:avLst/>
          </a:prstGeom>
        </p:spPr>
      </p:pic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0F3D97-001C-4FA4-BB3F-B823950B24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5103" y="2548670"/>
            <a:ext cx="7455558" cy="1926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1BC88-7B6D-4DE2-9A79-3AF3A623305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3912420"/>
            <a:ext cx="7518588" cy="228709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49BC7E2-8F80-4DB5-ABEC-538775CA1DB3}"/>
              </a:ext>
            </a:extLst>
          </p:cNvPr>
          <p:cNvSpPr/>
          <p:nvPr/>
        </p:nvSpPr>
        <p:spPr>
          <a:xfrm>
            <a:off x="3217458" y="65848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4C496-263E-4E40-87EE-94C188036E00}"/>
              </a:ext>
            </a:extLst>
          </p:cNvPr>
          <p:cNvGrpSpPr/>
          <p:nvPr/>
        </p:nvGrpSpPr>
        <p:grpSpPr>
          <a:xfrm>
            <a:off x="3835265" y="678453"/>
            <a:ext cx="1116312" cy="472051"/>
            <a:chOff x="1870518" y="1440653"/>
            <a:chExt cx="1116312" cy="46166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AF87C01-507B-4CC7-AA47-DF52F8E633C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EC905EB-35CD-4098-8206-602CAE022F9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1597BC-B1D7-4B8B-8817-34E7B95CDA8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B16689-C43C-4A36-867B-F5D2D70957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DF4D3C-9B79-4DA8-BAA4-046BF64B6CAF}"/>
              </a:ext>
            </a:extLst>
          </p:cNvPr>
          <p:cNvSpPr txBox="1"/>
          <p:nvPr/>
        </p:nvSpPr>
        <p:spPr>
          <a:xfrm>
            <a:off x="1365911" y="159921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0CFAA6-972C-449A-A1B0-A24247641393}"/>
              </a:ext>
            </a:extLst>
          </p:cNvPr>
          <p:cNvSpPr txBox="1"/>
          <p:nvPr/>
        </p:nvSpPr>
        <p:spPr>
          <a:xfrm>
            <a:off x="1365911" y="316739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00607C-9D4E-4ECC-B11F-0119F3D08807}"/>
              </a:ext>
            </a:extLst>
          </p:cNvPr>
          <p:cNvSpPr txBox="1"/>
          <p:nvPr/>
        </p:nvSpPr>
        <p:spPr>
          <a:xfrm>
            <a:off x="1364616" y="4735562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4415D8-CF83-441A-BD97-D45D3FFC7002}"/>
              </a:ext>
            </a:extLst>
          </p:cNvPr>
          <p:cNvSpPr txBox="1"/>
          <p:nvPr/>
        </p:nvSpPr>
        <p:spPr>
          <a:xfrm>
            <a:off x="5861000" y="1599218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EA75E9-363B-4A88-A365-B9BCE4362763}"/>
              </a:ext>
            </a:extLst>
          </p:cNvPr>
          <p:cNvSpPr txBox="1"/>
          <p:nvPr/>
        </p:nvSpPr>
        <p:spPr>
          <a:xfrm>
            <a:off x="8514873" y="1738977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F84E45-10B1-45C9-B68C-DFD5FB07A96A}"/>
              </a:ext>
            </a:extLst>
          </p:cNvPr>
          <p:cNvSpPr txBox="1"/>
          <p:nvPr/>
        </p:nvSpPr>
        <p:spPr>
          <a:xfrm>
            <a:off x="5575665" y="3223185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D3EEB1-A3DA-4FAF-9EE7-61B1E885776F}"/>
              </a:ext>
            </a:extLst>
          </p:cNvPr>
          <p:cNvSpPr txBox="1"/>
          <p:nvPr/>
        </p:nvSpPr>
        <p:spPr>
          <a:xfrm>
            <a:off x="8469153" y="3324992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24BFA4-D343-4C4F-88AC-A1146527D7B5}"/>
              </a:ext>
            </a:extLst>
          </p:cNvPr>
          <p:cNvSpPr txBox="1"/>
          <p:nvPr/>
        </p:nvSpPr>
        <p:spPr>
          <a:xfrm>
            <a:off x="5483332" y="4848982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B68C1C-7FBF-4C52-BCED-7FBC789122FC}"/>
              </a:ext>
            </a:extLst>
          </p:cNvPr>
          <p:cNvSpPr txBox="1"/>
          <p:nvPr/>
        </p:nvSpPr>
        <p:spPr>
          <a:xfrm>
            <a:off x="8469152" y="4643229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2" descr="卡通人物&#10;&#10;低可信度描述已自动生成">
            <a:extLst>
              <a:ext uri="{FF2B5EF4-FFF2-40B4-BE49-F238E27FC236}">
                <a16:creationId xmlns:a16="http://schemas.microsoft.com/office/drawing/2014/main" id="{45C27679-FA15-4806-803D-571E5D9C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t="55019" r="23983"/>
          <a:stretch/>
        </p:blipFill>
        <p:spPr>
          <a:xfrm>
            <a:off x="3400760" y="3467017"/>
            <a:ext cx="4962898" cy="2423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FA097-55F5-8201-06A2-C841860B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8" y="60236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9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 : 5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08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 : 5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198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 : ..?.. = 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168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 : ..?.. = 10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-15981" y="1174844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7A78F-6BFF-3747-08B2-9743A9CF5B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7782" y="1897182"/>
            <a:ext cx="6614733" cy="302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5580D-9358-D96F-CC5A-AF95754812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6986" y="1138045"/>
            <a:ext cx="2255716" cy="11827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224</Words>
  <Application>Microsoft Office PowerPoint</Application>
  <PresentationFormat>Widescreen</PresentationFormat>
  <Paragraphs>81</Paragraphs>
  <Slides>25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字魂35号-经典雅黑</vt:lpstr>
      <vt:lpstr>Arial</vt:lpstr>
      <vt:lpstr>Calibri</vt:lpstr>
      <vt:lpstr>Cambria</vt:lpstr>
      <vt:lpstr>Cambria Math</vt:lpstr>
      <vt:lpstr>Wingdings</vt:lpstr>
      <vt:lpstr>2_Office Theme</vt:lpstr>
      <vt:lpstr>5_Office 主题</vt:lpstr>
      <vt:lpstr>1_Office Theme</vt:lpstr>
      <vt:lpstr>3_Office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38</cp:revision>
  <dcterms:created xsi:type="dcterms:W3CDTF">2021-06-29T06:58:36Z</dcterms:created>
  <dcterms:modified xsi:type="dcterms:W3CDTF">2025-08-03T14:01:00Z</dcterms:modified>
</cp:coreProperties>
</file>