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3" r:id="rId3"/>
    <p:sldMasterId id="2147483722" r:id="rId4"/>
    <p:sldMasterId id="2147483741" r:id="rId5"/>
    <p:sldMasterId id="2147483775" r:id="rId6"/>
    <p:sldMasterId id="2147483787" r:id="rId7"/>
    <p:sldMasterId id="2147483799" r:id="rId8"/>
  </p:sldMasterIdLst>
  <p:notesMasterIdLst>
    <p:notesMasterId r:id="rId30"/>
  </p:notesMasterIdLst>
  <p:sldIdLst>
    <p:sldId id="265" r:id="rId9"/>
    <p:sldId id="259" r:id="rId10"/>
    <p:sldId id="260" r:id="rId11"/>
    <p:sldId id="2007577145" r:id="rId12"/>
    <p:sldId id="2007577146" r:id="rId13"/>
    <p:sldId id="263" r:id="rId14"/>
    <p:sldId id="2007577142" r:id="rId15"/>
    <p:sldId id="329" r:id="rId16"/>
    <p:sldId id="264" r:id="rId17"/>
    <p:sldId id="271" r:id="rId18"/>
    <p:sldId id="262" r:id="rId19"/>
    <p:sldId id="269" r:id="rId20"/>
    <p:sldId id="270" r:id="rId21"/>
    <p:sldId id="275" r:id="rId22"/>
    <p:sldId id="2007577147" r:id="rId23"/>
    <p:sldId id="266" r:id="rId24"/>
    <p:sldId id="267" r:id="rId25"/>
    <p:sldId id="2007577148" r:id="rId26"/>
    <p:sldId id="2007577149" r:id="rId27"/>
    <p:sldId id="2007577150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06CCE-C663-43C6-90A2-D1FFF03CED5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EECC6-C955-40A9-B156-336D667E5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đồ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A03C3-A8B0-48A6-AEAC-0BE538D4CB1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86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đồ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A03C3-A8B0-48A6-AEAC-0BE538D4CB1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4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đồ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A03C3-A8B0-48A6-AEAC-0BE538D4CB1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12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đồ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A03C3-A8B0-48A6-AEAC-0BE538D4CB1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8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25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9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</a:t>
            </a:r>
            <a:r>
              <a:rPr lang="en-US" altLang="zh-CN"/>
              <a:t>/huongthaoGADT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6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2EC10-89FF-424D-9D0E-20AF37B2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C4D98C-37E6-49F5-B824-590E60375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F4BF7D-F8C0-4283-8E75-10ECF6B3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A9570-F0E9-4A71-87AA-2557DE02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F89310-B26D-4B92-9020-28C539E5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0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DB7A-66E3-4B17-A225-62D51984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42791D-75B6-45DB-B226-A1F638874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24EFF0-B65D-43FF-9A07-408F0AAC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6B2561-BBA7-452A-93D7-4D059B1F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AF2566-608D-486A-B538-C0047C3D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09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B861B-0FC4-483E-9640-F6B7A530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740E4D-E133-4AE4-86C9-FF2BB3637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720093-3398-4905-9888-E9E07FA3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B070F3-F510-4889-A47B-48B40F4D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21C71A-D24E-484E-BF61-CA7D1D5E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3CBC60-9D83-41A1-902D-61784AB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983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BE626-2605-4874-8078-838B83364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C9463C-05E8-47C9-BECF-0D2C37F0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B8EE7C-8D9C-4D37-ACEA-BD67F40FD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89EE7D-F632-4EFD-B76B-6CF55C04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3FCCC6-62B4-4582-A72F-25ECF62FF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92654F-3935-4465-B304-8F5E30DF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8BC6BDE-C689-408C-AAF6-9FCAB03D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FFFEE8-A489-41B7-BBFC-E769A680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4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B7148-3A3D-4987-8825-06974901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3BA413-E8E2-4E45-9E48-49B95CA0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01863A-88F5-4D76-A22F-A69514FD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BF2B95-1490-4A54-9D09-C9993917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7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720068-97D4-457C-84F0-F8D54237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6103E5-B1B2-4639-8CB3-08475B1E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9E1530-555F-450F-BC29-26A413F6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3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3AE78-3B7F-45D1-847E-151D3115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1163B7-115E-46D9-9564-0BC697E5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192B-732E-46C6-BD1D-E37C87EAF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6B61AB-F1D5-4055-816F-FBDAB38E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F011EB-1AA6-4251-9388-451B274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82E208-EEA3-47B6-B991-9B73E4E2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60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D68E3-7569-4FF4-B1C2-47D26412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FB2BE4-15BD-44C8-8618-175E44D43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E06B96-FBFF-47B3-BEB3-5B1959020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1E693F-869B-4E1A-880A-C6AEFEF3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E334EF-6D08-4E00-831B-6FA6253A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72DC9B-F900-403B-B8B4-7A705639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85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44703B-1325-43AF-9ED1-CF79BD5A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5332B5-7A36-4D55-9358-39C31827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E09789-58C0-46C4-80A1-5F9A2B03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38B545-16A2-41A0-954C-5CB5DD7B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A9D18F-F014-4904-ACB0-1DF4D372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08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E31C78-DD35-462E-A394-4A5E509AC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E1C9E2-091C-4397-8570-02B8A5E59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9B1E74-08FC-448A-BEEB-5479BD31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67B5D8-D3C0-4F9D-A0CF-0481897C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43689-5811-409C-BFC9-A302A8ED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7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0EE94684-2BBB-7B24-10BD-6657A962E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3806D96-6BD9-862A-3738-11ED7E2FF384}"/>
              </a:ext>
            </a:extLst>
          </p:cNvPr>
          <p:cNvGrpSpPr/>
          <p:nvPr userDrawn="1"/>
        </p:nvGrpSpPr>
        <p:grpSpPr>
          <a:xfrm>
            <a:off x="0" y="-121194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E85C79F-94D3-6E97-3E2F-E9514B43D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3342640" cy="52197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7950430-2A9F-601D-8684-C7AE118D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860"/>
              <a:ext cx="12192000" cy="60951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5B328BD-6B43-BC84-88C8-81B3F70FE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0"/>
              <a:ext cx="2489200" cy="177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E6A0841-9A35-E575-02E5-B2C8C0F58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7000" y="0"/>
              <a:ext cx="3175000" cy="2057400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D92DD28E-1EBC-9441-BA9F-F233D12A7B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7"/>
            <a:stretch/>
          </p:blipFill>
          <p:spPr>
            <a:xfrm>
              <a:off x="10546080" y="4800600"/>
              <a:ext cx="164592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87760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79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76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51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195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7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分发礼物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18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合影留念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D58E725-F800-49F8-ABFF-678280EBC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BEA446E-B1EE-46AE-ACB7-2D03A32D5ABD}"/>
                </a:ext>
              </a:extLst>
            </p:cNvPr>
            <p:cNvSpPr/>
            <p:nvPr userDrawn="1"/>
          </p:nvSpPr>
          <p:spPr>
            <a:xfrm>
              <a:off x="168166" y="212835"/>
              <a:ext cx="11855669" cy="6432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#9Slide07 Altus" pitchFamily="2" charset="0"/>
                  <a:ea typeface="+mn-ea"/>
                  <a:cs typeface="+mn-cs"/>
                </a:rPr>
                <a:t>MĂNG 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553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2EC10-89FF-424D-9D0E-20AF37B2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C4D98C-37E6-49F5-B824-590E60375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F4BF7D-F8C0-4283-8E75-10ECF6B3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A9570-F0E9-4A71-87AA-2557DE02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F89310-B26D-4B92-9020-28C539E5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81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DB7A-66E3-4B17-A225-62D51984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42791D-75B6-45DB-B226-A1F638874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24EFF0-B65D-43FF-9A07-408F0AAC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6B2561-BBA7-452A-93D7-4D059B1F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AF2566-608D-486A-B538-C0047C3D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1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B861B-0FC4-483E-9640-F6B7A530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740E4D-E133-4AE4-86C9-FF2BB3637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720093-3398-4905-9888-E9E07FA3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B070F3-F510-4889-A47B-48B40F4D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21C71A-D24E-484E-BF61-CA7D1D5E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3CBC60-9D83-41A1-902D-61784AB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6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120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BE626-2605-4874-8078-838B83364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C9463C-05E8-47C9-BECF-0D2C37F0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B8EE7C-8D9C-4D37-ACEA-BD67F40FD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89EE7D-F632-4EFD-B76B-6CF55C04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3FCCC6-62B4-4582-A72F-25ECF62FF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92654F-3935-4465-B304-8F5E30DF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8BC6BDE-C689-408C-AAF6-9FCAB03D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FFFEE8-A489-41B7-BBFC-E769A680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81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B7148-3A3D-4987-8825-06974901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3BA413-E8E2-4E45-9E48-49B95CA0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01863A-88F5-4D76-A22F-A69514FD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BF2B95-1490-4A54-9D09-C9993917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760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720068-97D4-457C-84F0-F8D54237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6103E5-B1B2-4639-8CB3-08475B1E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9E1530-555F-450F-BC29-26A413F6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273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3AE78-3B7F-45D1-847E-151D3115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1163B7-115E-46D9-9564-0BC697E5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192B-732E-46C6-BD1D-E37C87EAF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6B61AB-F1D5-4055-816F-FBDAB38E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F011EB-1AA6-4251-9388-451B274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82E208-EEA3-47B6-B991-9B73E4E2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7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D68E3-7569-4FF4-B1C2-47D26412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FB2BE4-15BD-44C8-8618-175E44D43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E06B96-FBFF-47B3-BEB3-5B1959020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1E693F-869B-4E1A-880A-C6AEFEF3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E334EF-6D08-4E00-831B-6FA6253A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72DC9B-F900-403B-B8B4-7A705639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901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44703B-1325-43AF-9ED1-CF79BD5A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5332B5-7A36-4D55-9358-39C31827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E09789-58C0-46C4-80A1-5F9A2B03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38B545-16A2-41A0-954C-5CB5DD7B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A9D18F-F014-4904-ACB0-1DF4D372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0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E31C78-DD35-462E-A394-4A5E509AC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E1C9E2-091C-4397-8570-02B8A5E59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9B1E74-08FC-448A-BEEB-5479BD31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67B5D8-D3C0-4F9D-A0CF-0481897C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43689-5811-409C-BFC9-A302A8ED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64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0972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52686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50704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4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11974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796829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3245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494355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82627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65888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21864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14021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34052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66" y="-305600"/>
            <a:ext cx="3428634" cy="3428634"/>
          </a:xfrm>
          <a:prstGeom prst="rect">
            <a:avLst/>
          </a:prstGeom>
        </p:spPr>
      </p:pic>
      <p:pic>
        <p:nvPicPr>
          <p:cNvPr id="8" name="Picture 8" descr="Hình ảnh hoa đào PNG đẹp cho dân thiết kế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600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9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2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4736" y="603504"/>
            <a:ext cx="11082528" cy="5752846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-1"/>
            <a:ext cx="12192000" cy="69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68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068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69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2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4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6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7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50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9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A4C4A-0773-4E03-BD25-E3D9DCCE2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7953A-B445-4BE8-B972-A1E8C4FC5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6B3C-36C3-4480-BCFF-BAFDB746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F7CB6-87B4-49A8-BBD8-F3AC67A8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0A9F8-6790-4FCA-90C4-62CE4914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9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B429-58C1-4016-A721-8A15EA96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45FED-7C29-4543-929D-42BB128C7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BF823-F7F2-41A4-B01D-461E5641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5B917-29A8-4885-85D3-76C06CA8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26F16-129D-4C90-AF46-054B2CC9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91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8954-63E0-41A9-BEBE-98E8C4323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28184-FAF6-4736-88E7-457A946F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5812-940B-477D-B8D3-5B43143F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A8BDD-7604-4384-9E81-D12D7D2A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E9C3-226A-425A-B66C-EE84EBFA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51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1DC9-3405-4E06-B912-ADF70876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F2004-09FF-4D6C-83BA-2B42EC7B9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B01F7-1EF5-4BE8-B77A-CD0888458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652FD-1ED1-4DE9-A530-BAD11ABF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A3703-4763-47C3-903F-ACB1D8AD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BCC7C-3E41-41C7-B1E9-DC4C7B8D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81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5B2F-2523-437D-B671-D51515E2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ADAD7-D161-4519-AA06-6F8E28A88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87C6-5B32-4FCC-B31E-27645899C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90A311-370D-4A91-A140-4CE4BF322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BA752-A11A-497D-AF49-134B09BAB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0F435A-785F-4EC0-A7EA-0860D6B5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EC1599-0E36-48E7-B2CF-7D1C9566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C14A2-2902-495F-99DB-600FB441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965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D174-F67A-4CDC-AFB9-051768AE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6C164-3053-49D1-903A-DCAA530C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970E4-CF1C-42BE-823E-93879472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CE7E0-BB4A-4F77-A047-D3533564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8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573FD-3E4D-421A-A040-FBF881F95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67154-0241-4DD6-AD60-EA607597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E34F1-CAE8-47AF-90AB-A8A51DC5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02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C71C-C06C-47C5-A643-4BE83EDC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AB326-33E3-4166-A39B-29472960E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6CF5-C059-433F-9733-72CC5B025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A0A37-E654-4D24-A0D0-62D4D674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719BB-391D-450A-BD1B-34E16AC1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71371-CD65-47FE-A102-9105D16C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1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265C-6945-4185-A4CE-A9E24E334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1CFC9-D23F-42D1-A1D5-714FA634E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CB75C-C672-4300-B59F-6E20F601B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A8C7E-DDFF-4697-AD85-4A8456B4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9D371-C750-48EA-B373-EFA7936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91A86-40C4-4930-BF59-32101840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08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1888-1FF2-4E30-B7B6-9DB2F5D7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22481-17D9-4761-B47C-B664C91E7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5027-849A-403A-96C3-81DA6F81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40358-252E-43A4-AA8B-DEA90BB1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60D58-AEEB-48AE-8133-8397722D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4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62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AE9A8-1848-4AA8-B631-A2D061AC4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728D9-A68E-4E11-B744-0D4ECB6FE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57EFB-E4B9-4406-84D0-9EE42CAA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61AFE-27F7-4407-970E-0E6CD286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BF108-AB25-41DF-AAFF-5D9C4334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04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80DCA47-A4A1-4374-B4A4-B801B468B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4"/>
          <a:stretch/>
        </p:blipFill>
        <p:spPr>
          <a:xfrm>
            <a:off x="10541000" y="4800600"/>
            <a:ext cx="1651000" cy="20574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E66D610-F080-4BA8-B03F-1D9DABCA7AF1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16E6B3B-24D7-4ADC-ABF7-B769CB6A3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42" b="57556"/>
          <a:stretch/>
        </p:blipFill>
        <p:spPr>
          <a:xfrm>
            <a:off x="916972" y="638403"/>
            <a:ext cx="4201128" cy="258739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5A68491-BF56-4FC6-AEED-469C3F023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7594600" y="4860697"/>
            <a:ext cx="3680427" cy="1358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703063-3F44-4D74-8B16-EBBC1FDD4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1026" r="13681" b="12084"/>
          <a:stretch/>
        </p:blipFill>
        <p:spPr>
          <a:xfrm>
            <a:off x="9878374" y="638402"/>
            <a:ext cx="1416974" cy="15540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005ACB5-2735-4D0D-8D1E-1BF68A658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2" b="94421" l="9929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4445" r="17891" b="6065"/>
          <a:stretch/>
        </p:blipFill>
        <p:spPr>
          <a:xfrm>
            <a:off x="1183267" y="5303520"/>
            <a:ext cx="782112" cy="8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B7A5A2B-CDB1-4D9F-849A-BECD51B2EE21}"/>
              </a:ext>
            </a:extLst>
          </p:cNvPr>
          <p:cNvSpPr/>
          <p:nvPr userDrawn="1"/>
        </p:nvSpPr>
        <p:spPr>
          <a:xfrm>
            <a:off x="3527425" y="860425"/>
            <a:ext cx="5137150" cy="5137150"/>
          </a:xfrm>
          <a:prstGeom prst="ellipse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0520F04-E3BE-4E53-8EC8-284A55BDBD77}"/>
              </a:ext>
            </a:extLst>
          </p:cNvPr>
          <p:cNvGrpSpPr/>
          <p:nvPr userDrawn="1"/>
        </p:nvGrpSpPr>
        <p:grpSpPr>
          <a:xfrm>
            <a:off x="3186643" y="569914"/>
            <a:ext cx="2909359" cy="2959627"/>
            <a:chOff x="3186643" y="569914"/>
            <a:chExt cx="2909359" cy="295962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0812C1F-58DF-4D9F-BDB6-E30970A89F0F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E875C9C-02A1-4280-B044-C1551A530158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03E7AC3-0130-4A32-A2FD-871A77D95D28}"/>
              </a:ext>
            </a:extLst>
          </p:cNvPr>
          <p:cNvGrpSpPr/>
          <p:nvPr userDrawn="1"/>
        </p:nvGrpSpPr>
        <p:grpSpPr>
          <a:xfrm rot="10800000">
            <a:off x="6146273" y="3320786"/>
            <a:ext cx="2909359" cy="2959627"/>
            <a:chOff x="3186643" y="569914"/>
            <a:chExt cx="2909359" cy="2959627"/>
          </a:xfrm>
        </p:grpSpPr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EE5A2B4B-1410-4792-B7FE-17F3CA0112CB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CA4C24E-0BE6-4DDC-833A-ABC4DD9DC152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62175799-9BD7-4A64-96E7-7B08BCD5F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9" r="915"/>
          <a:stretch/>
        </p:blipFill>
        <p:spPr>
          <a:xfrm flipH="1" flipV="1">
            <a:off x="3519613" y="1319432"/>
            <a:ext cx="3883273" cy="2061903"/>
          </a:xfrm>
          <a:custGeom>
            <a:avLst/>
            <a:gdLst>
              <a:gd name="connsiteX0" fmla="*/ 2792457 w 3883273"/>
              <a:gd name="connsiteY0" fmla="*/ 2061903 h 2061903"/>
              <a:gd name="connsiteX1" fmla="*/ 0 w 3883273"/>
              <a:gd name="connsiteY1" fmla="*/ 2061903 h 2061903"/>
              <a:gd name="connsiteX2" fmla="*/ 0 w 3883273"/>
              <a:gd name="connsiteY2" fmla="*/ 0 h 2061903"/>
              <a:gd name="connsiteX3" fmla="*/ 3883273 w 3883273"/>
              <a:gd name="connsiteY3" fmla="*/ 0 h 2061903"/>
              <a:gd name="connsiteX4" fmla="*/ 3870700 w 3883273"/>
              <a:gd name="connsiteY4" fmla="*/ 248991 h 2061903"/>
              <a:gd name="connsiteX5" fmla="*/ 2970472 w 3883273"/>
              <a:gd name="connsiteY5" fmla="*/ 1928786 h 206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273" h="2061903">
                <a:moveTo>
                  <a:pt x="2792457" y="2061903"/>
                </a:moveTo>
                <a:lnTo>
                  <a:pt x="0" y="2061903"/>
                </a:lnTo>
                <a:lnTo>
                  <a:pt x="0" y="0"/>
                </a:lnTo>
                <a:lnTo>
                  <a:pt x="3883273" y="0"/>
                </a:lnTo>
                <a:lnTo>
                  <a:pt x="3870700" y="248991"/>
                </a:lnTo>
                <a:cubicBezTo>
                  <a:pt x="3802164" y="923857"/>
                  <a:pt x="3466209" y="1519667"/>
                  <a:pt x="2970472" y="1928786"/>
                </a:cubicBez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6A0B97C-B27C-4F81-94DB-9500772CC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42" b="18166"/>
          <a:stretch/>
        </p:blipFill>
        <p:spPr>
          <a:xfrm>
            <a:off x="5461249" y="4527138"/>
            <a:ext cx="2973687" cy="1011430"/>
          </a:xfrm>
          <a:custGeom>
            <a:avLst/>
            <a:gdLst>
              <a:gd name="connsiteX0" fmla="*/ 0 w 2973687"/>
              <a:gd name="connsiteY0" fmla="*/ 0 h 1011430"/>
              <a:gd name="connsiteX1" fmla="*/ 2973687 w 2973687"/>
              <a:gd name="connsiteY1" fmla="*/ 0 h 1011430"/>
              <a:gd name="connsiteX2" fmla="*/ 2968998 w 2973687"/>
              <a:gd name="connsiteY2" fmla="*/ 9735 h 1011430"/>
              <a:gd name="connsiteX3" fmla="*/ 2165502 w 2973687"/>
              <a:gd name="connsiteY3" fmla="*/ 894435 h 1011430"/>
              <a:gd name="connsiteX4" fmla="*/ 1972923 w 2973687"/>
              <a:gd name="connsiteY4" fmla="*/ 1011430 h 1011430"/>
              <a:gd name="connsiteX5" fmla="*/ 0 w 2973687"/>
              <a:gd name="connsiteY5" fmla="*/ 1011430 h 10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3687" h="1011430">
                <a:moveTo>
                  <a:pt x="0" y="0"/>
                </a:moveTo>
                <a:lnTo>
                  <a:pt x="2973687" y="0"/>
                </a:lnTo>
                <a:lnTo>
                  <a:pt x="2968998" y="9735"/>
                </a:lnTo>
                <a:cubicBezTo>
                  <a:pt x="2775844" y="365298"/>
                  <a:pt x="2499253" y="668958"/>
                  <a:pt x="2165502" y="894435"/>
                </a:cubicBezTo>
                <a:lnTo>
                  <a:pt x="1972923" y="1011430"/>
                </a:lnTo>
                <a:lnTo>
                  <a:pt x="0" y="1011430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A6C47FC-8589-429F-B86A-E18DBD3D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5287" y="1854200"/>
            <a:ext cx="1073000" cy="1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4BC44A8-9F49-41EF-8AF7-C8A619FA2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56E0FA-5C6F-4554-B941-E24B9B35E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208" y="676889"/>
            <a:ext cx="2577422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分发礼物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69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合影留念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D58E725-F800-49F8-ABFF-678280EBC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BEA446E-B1EE-46AE-ACB7-2D03A32D5ABD}"/>
                </a:ext>
              </a:extLst>
            </p:cNvPr>
            <p:cNvSpPr/>
            <p:nvPr userDrawn="1"/>
          </p:nvSpPr>
          <p:spPr>
            <a:xfrm>
              <a:off x="168166" y="212835"/>
              <a:ext cx="11855669" cy="6432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#9Slide07 Altus" pitchFamily="2" charset="0"/>
                  <a:ea typeface="+mn-ea"/>
                  <a:cs typeface="+mn-cs"/>
                </a:rPr>
                <a:t>MĂNG 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71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8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12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31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55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D22F9C4-2E5F-37DE-9E13-E1F0CCE54B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452" y="0"/>
            <a:ext cx="1673029" cy="16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7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30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9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53673-5010-462D-A8F2-E0DBE1D7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A6BCA-98AC-41A1-A1F7-CB0CFE35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92153-F63D-48EF-BC74-4EF0581F1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02E1C-BD8B-4773-A44B-3A2DC14F8C8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41103-0C1C-4B28-998D-1A9E218B4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6ECAB-F607-4722-8951-174EED619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D5123-9265-4F95-9532-F82FFD3F49A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D4B6585-3AE7-1807-3637-AA1AEA2E12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231" y="0"/>
            <a:ext cx="1530626" cy="15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4433DFD-9947-4735-A91D-F487EED61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5D8F745-4FAC-4E3E-ADCD-57A3A63AB6BA}"/>
              </a:ext>
            </a:extLst>
          </p:cNvPr>
          <p:cNvGrpSpPr/>
          <p:nvPr userDrawn="1"/>
        </p:nvGrpSpPr>
        <p:grpSpPr>
          <a:xfrm>
            <a:off x="0" y="-121194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E5725C7-87FE-4E4D-98F4-DF7649A9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3342640" cy="52197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5F1C7C-0040-4A3E-9C77-097BDF38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860"/>
              <a:ext cx="12192000" cy="60951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18E695E-8E32-4238-A081-4902D9F56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0"/>
              <a:ext cx="2489200" cy="177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F9DC22-B471-4D77-BEFB-F65E9986F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7000" y="0"/>
              <a:ext cx="3175000" cy="20574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CBEC2A-F461-47CF-8502-9C90145393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7"/>
            <a:stretch/>
          </p:blipFill>
          <p:spPr>
            <a:xfrm>
              <a:off x="10546080" y="4800600"/>
              <a:ext cx="164592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44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762DA1A-7FFF-4FA6-B57E-E438DF463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24" y="2046514"/>
            <a:ext cx="3638889" cy="48114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B104553-10C4-4B76-AE24-E8453CBC6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143" cy="4733950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6E4313-A45F-49BA-8D90-B98BEE2A7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" y="580622"/>
            <a:ext cx="10580098" cy="56967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14F70B-C28C-4BDC-821B-22586D5B9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" y="414779"/>
            <a:ext cx="2217949" cy="32802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BF2B63-0F63-490E-85C4-AEE758933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0" y="548640"/>
            <a:ext cx="4571970" cy="3599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EB6B690-2B83-485A-AE9F-245D51280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9" y="0"/>
            <a:ext cx="1982113" cy="2759825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1B065E2-C80D-446D-9A4E-5650F0E2BAE1}"/>
              </a:ext>
            </a:extLst>
          </p:cNvPr>
          <p:cNvCxnSpPr>
            <a:cxnSpLocks/>
          </p:cNvCxnSpPr>
          <p:nvPr/>
        </p:nvCxnSpPr>
        <p:spPr>
          <a:xfrm>
            <a:off x="2217881" y="4774198"/>
            <a:ext cx="4690919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591052C1-E9B6-48FC-BC7E-95D42BA04C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1" y="2823222"/>
            <a:ext cx="4526466" cy="3232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1A150-3303-7E38-E4C5-17B98ADB3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174" y="1757449"/>
            <a:ext cx="5322269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948E11B-0D23-4844-B827-F851B84BAD24}"/>
              </a:ext>
            </a:extLst>
          </p:cNvPr>
          <p:cNvSpPr/>
          <p:nvPr/>
        </p:nvSpPr>
        <p:spPr>
          <a:xfrm>
            <a:off x="632319" y="1254441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6A7099-D811-4E3C-966C-3CB83316CD6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033C4F-9AD6-481B-8869-1AE56CE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612083" y="-203223"/>
            <a:ext cx="1715729" cy="1234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74862C-07E0-4A58-830F-B838F07E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680115" y="30527"/>
            <a:ext cx="1278448" cy="919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9A0F8A-96D7-43D1-ABB4-9030B62BC28E}"/>
              </a:ext>
            </a:extLst>
          </p:cNvPr>
          <p:cNvSpPr/>
          <p:nvPr/>
        </p:nvSpPr>
        <p:spPr>
          <a:xfrm>
            <a:off x="2016045" y="1734130"/>
            <a:ext cx="943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74650-605F-4DAF-B40C-27ADE6CB3490}"/>
              </a:ext>
            </a:extLst>
          </p:cNvPr>
          <p:cNvSpPr/>
          <p:nvPr/>
        </p:nvSpPr>
        <p:spPr>
          <a:xfrm>
            <a:off x="1224466" y="2969120"/>
            <a:ext cx="10074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6FFFA-AC3F-4332-9AA1-1A88850BD976}"/>
              </a:ext>
            </a:extLst>
          </p:cNvPr>
          <p:cNvSpPr/>
          <p:nvPr/>
        </p:nvSpPr>
        <p:spPr>
          <a:xfrm>
            <a:off x="1224466" y="4364640"/>
            <a:ext cx="934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B77F8-F4D0-4FF8-938A-F2FA75A2B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73" y="1556279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0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683623" y="1327272"/>
            <a:ext cx="3787616" cy="840919"/>
            <a:chOff x="1052519" y="1581116"/>
            <a:chExt cx="3787616" cy="8409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1540149" y="1672714"/>
              <a:ext cx="2979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chưng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组合 44">
            <a:extLst>
              <a:ext uri="{FF2B5EF4-FFF2-40B4-BE49-F238E27FC236}">
                <a16:creationId xmlns:a16="http://schemas.microsoft.com/office/drawing/2014/main" id="{C8106DA7-9D66-47F6-BEAD-B2C35AA1CBC7}"/>
              </a:ext>
            </a:extLst>
          </p:cNvPr>
          <p:cNvGrpSpPr/>
          <p:nvPr/>
        </p:nvGrpSpPr>
        <p:grpSpPr>
          <a:xfrm>
            <a:off x="5773522" y="1339972"/>
            <a:ext cx="3787616" cy="840919"/>
            <a:chOff x="1052519" y="1581116"/>
            <a:chExt cx="3787616" cy="840919"/>
          </a:xfrm>
        </p:grpSpPr>
        <p:grpSp>
          <p:nvGrpSpPr>
            <p:cNvPr id="53" name="组合 19">
              <a:extLst>
                <a:ext uri="{FF2B5EF4-FFF2-40B4-BE49-F238E27FC236}">
                  <a16:creationId xmlns:a16="http://schemas.microsoft.com/office/drawing/2014/main" id="{7F4ABADF-1390-4005-A949-B90800F8E988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5E56C7A2-A8EF-40D1-9DDB-B3BBAE434C35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A34D59AD-5EEF-4E42-A558-AEC6914D4E58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4" name="文本框 22">
              <a:extLst>
                <a:ext uri="{FF2B5EF4-FFF2-40B4-BE49-F238E27FC236}">
                  <a16:creationId xmlns:a16="http://schemas.microsoft.com/office/drawing/2014/main" id="{09335A9A-399A-48E9-8671-70CF62D5CEEB}"/>
                </a:ext>
              </a:extLst>
            </p:cNvPr>
            <p:cNvSpPr txBox="1"/>
            <p:nvPr/>
          </p:nvSpPr>
          <p:spPr>
            <a:xfrm>
              <a:off x="1196912" y="1611960"/>
              <a:ext cx="2969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组合 44">
            <a:extLst>
              <a:ext uri="{FF2B5EF4-FFF2-40B4-BE49-F238E27FC236}">
                <a16:creationId xmlns:a16="http://schemas.microsoft.com/office/drawing/2014/main" id="{FA7D7E48-5296-4D5F-9EB9-1DD564BAB0BB}"/>
              </a:ext>
            </a:extLst>
          </p:cNvPr>
          <p:cNvGrpSpPr/>
          <p:nvPr/>
        </p:nvGrpSpPr>
        <p:grpSpPr>
          <a:xfrm>
            <a:off x="1957146" y="2814993"/>
            <a:ext cx="3787616" cy="840919"/>
            <a:chOff x="1052519" y="1581116"/>
            <a:chExt cx="3787616" cy="840919"/>
          </a:xfrm>
        </p:grpSpPr>
        <p:grpSp>
          <p:nvGrpSpPr>
            <p:cNvPr id="58" name="组合 19">
              <a:extLst>
                <a:ext uri="{FF2B5EF4-FFF2-40B4-BE49-F238E27FC236}">
                  <a16:creationId xmlns:a16="http://schemas.microsoft.com/office/drawing/2014/main" id="{67876D46-38C2-40BC-A577-3DF8E0E20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107A072-D9B4-4B40-98CF-01315FD5DE0A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:a16="http://schemas.microsoft.com/office/drawing/2014/main" id="{20CA4821-5E04-45B3-9F38-F4E5B59B4736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9" name="文本框 22">
              <a:extLst>
                <a:ext uri="{FF2B5EF4-FFF2-40B4-BE49-F238E27FC236}">
                  <a16:creationId xmlns:a16="http://schemas.microsoft.com/office/drawing/2014/main" id="{4D282DB1-D259-4DFA-AD0C-407624737F38}"/>
                </a:ext>
              </a:extLst>
            </p:cNvPr>
            <p:cNvSpPr txBox="1"/>
            <p:nvPr/>
          </p:nvSpPr>
          <p:spPr>
            <a:xfrm>
              <a:off x="1727469" y="1726364"/>
              <a:ext cx="2156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giang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B62DB943-D215-4598-8A9B-DF3BB911CAB1}"/>
              </a:ext>
            </a:extLst>
          </p:cNvPr>
          <p:cNvGrpSpPr/>
          <p:nvPr/>
        </p:nvGrpSpPr>
        <p:grpSpPr>
          <a:xfrm>
            <a:off x="7485684" y="2745288"/>
            <a:ext cx="3787616" cy="840919"/>
            <a:chOff x="1052519" y="1581116"/>
            <a:chExt cx="3787616" cy="840919"/>
          </a:xfrm>
        </p:grpSpPr>
        <p:grpSp>
          <p:nvGrpSpPr>
            <p:cNvPr id="63" name="组合 19">
              <a:extLst>
                <a:ext uri="{FF2B5EF4-FFF2-40B4-BE49-F238E27FC236}">
                  <a16:creationId xmlns:a16="http://schemas.microsoft.com/office/drawing/2014/main" id="{961DF348-BFA8-4D61-9BB6-0E80A88EA5E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5" name="Rectangle 4">
                <a:extLst>
                  <a:ext uri="{FF2B5EF4-FFF2-40B4-BE49-F238E27FC236}">
                    <a16:creationId xmlns:a16="http://schemas.microsoft.com/office/drawing/2014/main" id="{492BFA32-75DC-412D-B972-E5B6BF01DFF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A3B49D47-1194-461F-8446-AA0085AF860B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4" name="文本框 22">
              <a:extLst>
                <a:ext uri="{FF2B5EF4-FFF2-40B4-BE49-F238E27FC236}">
                  <a16:creationId xmlns:a16="http://schemas.microsoft.com/office/drawing/2014/main" id="{2EFBC6C1-A871-4B53-AF1A-0B31936434FE}"/>
                </a:ext>
              </a:extLst>
            </p:cNvPr>
            <p:cNvSpPr txBox="1"/>
            <p:nvPr/>
          </p:nvSpPr>
          <p:spPr>
            <a:xfrm>
              <a:off x="1620841" y="1620594"/>
              <a:ext cx="2323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quây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CBF6266-F4E9-46C3-8F95-E59ADF229E4F}"/>
              </a:ext>
            </a:extLst>
          </p:cNvPr>
          <p:cNvSpPr/>
          <p:nvPr/>
        </p:nvSpPr>
        <p:spPr>
          <a:xfrm>
            <a:off x="4064563" y="347376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818617-744D-446D-8E5F-F0C25237F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965" y="-8643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4360171" y="1737234"/>
            <a:ext cx="3425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4168612" y="2383565"/>
            <a:ext cx="3881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4168612" y="3096621"/>
            <a:ext cx="5048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4168612" y="3809677"/>
            <a:ext cx="4870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849261" y="1738333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2416630" y="2051003"/>
            <a:ext cx="87196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4065" y="594416"/>
            <a:ext cx="10631607" cy="1049461"/>
            <a:chOff x="878942" y="1681713"/>
            <a:chExt cx="10631607" cy="1049461"/>
          </a:xfrm>
        </p:grpSpPr>
        <p:sp>
          <p:nvSpPr>
            <p:cNvPr id="4" name="矩形: 圆角 5"/>
            <p:cNvSpPr/>
            <p:nvPr/>
          </p:nvSpPr>
          <p:spPr>
            <a:xfrm>
              <a:off x="878942" y="1681713"/>
              <a:ext cx="10164195" cy="1049461"/>
            </a:xfrm>
            <a:prstGeom prst="round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8943" y="1852501"/>
              <a:ext cx="10631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Chọn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hoặc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thay cho ô vuông.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28" y="3568008"/>
            <a:ext cx="4390941" cy="340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9869" y="1875237"/>
            <a:ext cx="97505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tre chải tóc bên ao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 mây áo trắng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 vào soi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23961" y="2544461"/>
            <a:ext cx="54749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42743" y="2532070"/>
            <a:ext cx="334642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24437" y="507330"/>
            <a:ext cx="10631607" cy="1049461"/>
            <a:chOff x="878942" y="1681713"/>
            <a:chExt cx="10631607" cy="1049461"/>
          </a:xfrm>
        </p:grpSpPr>
        <p:sp>
          <p:nvSpPr>
            <p:cNvPr id="4" name="矩形: 圆角 5"/>
            <p:cNvSpPr/>
            <p:nvPr/>
          </p:nvSpPr>
          <p:spPr>
            <a:xfrm>
              <a:off x="878942" y="1681713"/>
              <a:ext cx="10164195" cy="1049461"/>
            </a:xfrm>
            <a:prstGeom prst="round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8943" y="1852501"/>
              <a:ext cx="10631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Chọn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74066" y="1949450"/>
            <a:ext cx="98087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Tìm tiếng ghép được với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698" y="2982906"/>
            <a:ext cx="6010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13"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sinh sống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xinh đẹp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4"/>
          <a:stretch/>
        </p:blipFill>
        <p:spPr>
          <a:xfrm>
            <a:off x="7328647" y="3824844"/>
            <a:ext cx="4213949" cy="3318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5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70185" y="1175657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70185" y="1959429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6033" y="1154557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2513" y="2205954"/>
            <a:ext cx="48257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08554" y="1184364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08554" y="1968136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84402" y="1163264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0881" y="2214661"/>
            <a:ext cx="5217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nhỏ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2217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20580" y="529101"/>
            <a:ext cx="6987449" cy="1049461"/>
            <a:chOff x="878942" y="1681713"/>
            <a:chExt cx="10631607" cy="1049461"/>
          </a:xfrm>
        </p:grpSpPr>
        <p:sp>
          <p:nvSpPr>
            <p:cNvPr id="4" name="矩形: 圆角 5"/>
            <p:cNvSpPr/>
            <p:nvPr/>
          </p:nvSpPr>
          <p:spPr>
            <a:xfrm>
              <a:off x="878942" y="1681713"/>
              <a:ext cx="10164195" cy="1049461"/>
            </a:xfrm>
            <a:prstGeom prst="round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8943" y="1852501"/>
              <a:ext cx="106316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74066" y="1949450"/>
            <a:ext cx="100681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Tìm từ ngữ có tiếng chứa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698" y="2982906"/>
            <a:ext cx="6010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13"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chúc mừng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sút bóng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4"/>
          <a:stretch/>
        </p:blipFill>
        <p:spPr>
          <a:xfrm>
            <a:off x="7328647" y="3824844"/>
            <a:ext cx="4213949" cy="3318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70185" y="1175657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70185" y="1959429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55633" y="1143671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186" y="2205954"/>
            <a:ext cx="51496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08554" y="1184364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08554" y="1968136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35516" y="1163264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0882" y="2214661"/>
            <a:ext cx="4854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2409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11" y="291974"/>
            <a:ext cx="11016427" cy="1444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1"/>
            <a:ext cx="2606378" cy="41778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59209" y="1736851"/>
            <a:ext cx="7999329" cy="4577151"/>
            <a:chOff x="3159209" y="1736851"/>
            <a:chExt cx="7999329" cy="4577151"/>
          </a:xfrm>
        </p:grpSpPr>
        <p:sp>
          <p:nvSpPr>
            <p:cNvPr id="5" name="Rectangular Callout 4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5027"/>
                <a:gd name="adj2" fmla="val -4563"/>
              </a:avLst>
            </a:prstGeom>
            <a:solidFill>
              <a:schemeClr val="bg2">
                <a:alpha val="7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5085" y="1789687"/>
              <a:ext cx="7267576" cy="4174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ơi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bây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con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gắng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kumimoji="0" lang="en-GB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GB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</a:t>
              </a:r>
              <a:r>
                <a:rPr kumimoji="0" lang="en-GB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25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7FD41A8-D642-D2F3-EC32-EB12C83CD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752" y="526193"/>
            <a:ext cx="5511999" cy="5511999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6B9A9254-681F-8475-16FE-D3CECBCB3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3118" y="1535187"/>
            <a:ext cx="5511999" cy="5511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95201D-AC26-5D16-F489-FAE49A30321C}"/>
              </a:ext>
            </a:extLst>
          </p:cNvPr>
          <p:cNvSpPr/>
          <p:nvPr/>
        </p:nvSpPr>
        <p:spPr>
          <a:xfrm>
            <a:off x="1634836" y="3561728"/>
            <a:ext cx="327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bài tập trong VBT</a:t>
            </a:r>
            <a:endParaRPr kumimoji="0" lang="it-IT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54660-0E74-795F-4D2A-26A02C3881D8}"/>
              </a:ext>
            </a:extLst>
          </p:cNvPr>
          <p:cNvSpPr/>
          <p:nvPr/>
        </p:nvSpPr>
        <p:spPr>
          <a:xfrm>
            <a:off x="6960296" y="2682027"/>
            <a:ext cx="327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-Chuẩn bị bài tiếp theo</a:t>
            </a:r>
            <a:endParaRPr kumimoji="0" lang="it-IT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897;p31">
            <a:extLst>
              <a:ext uri="{FF2B5EF4-FFF2-40B4-BE49-F238E27FC236}">
                <a16:creationId xmlns:a16="http://schemas.microsoft.com/office/drawing/2014/main" id="{0B3E10A5-01FA-5400-68A2-4377CA02E94E}"/>
              </a:ext>
            </a:extLst>
          </p:cNvPr>
          <p:cNvSpPr txBox="1">
            <a:spLocks/>
          </p:cNvSpPr>
          <p:nvPr/>
        </p:nvSpPr>
        <p:spPr>
          <a:xfrm>
            <a:off x="1275082" y="43856"/>
            <a:ext cx="5320369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Dặn dò</a:t>
            </a:r>
            <a:endParaRPr kumimoji="0" lang="en-US" altLang="zh-CN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773F097D-5785-45EE-A2D3-F585A8DF3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47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B6290-0997-4B9F-84EF-5CD46C45F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5245" y="3573638"/>
            <a:ext cx="2869284" cy="4832252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1319D53-425C-4375-AA1F-D4D8C31A9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34" y="4170296"/>
            <a:ext cx="3726681" cy="3209362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2C837A7-C8BA-4EA0-B732-5354D52A8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5" y="337189"/>
            <a:ext cx="1527533" cy="1351371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8A2A92A6-C5E6-4A98-8471-E0D14621D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28" y="1306501"/>
            <a:ext cx="1031271" cy="912340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C30EF871-B4A7-4593-B242-4AE60C72D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99" y="109075"/>
            <a:ext cx="1938744" cy="1715159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AF1CBA3E-2B7B-41FB-A4AB-9338865AF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32" y="337190"/>
            <a:ext cx="1258524" cy="1113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DE6FA1-EC9B-ABDA-F872-65AF30AD0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682" y="1959297"/>
            <a:ext cx="857171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8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14313" y="2465819"/>
            <a:ext cx="2606378" cy="417786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958138" y="489923"/>
            <a:ext cx="4043362" cy="2496165"/>
          </a:xfrm>
          <a:prstGeom prst="wedgeEllipseCallout">
            <a:avLst>
              <a:gd name="adj1" fmla="val 7435"/>
              <a:gd name="adj2" fmla="val 72681"/>
            </a:avLst>
          </a:prstGeom>
          <a:solidFill>
            <a:schemeClr val="bg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1B361-10E3-C752-48AF-4E7E5C3C9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196" y="3519487"/>
            <a:ext cx="942975" cy="428625"/>
          </a:xfrm>
          <a:prstGeom prst="rect">
            <a:avLst/>
          </a:prstGeom>
        </p:spPr>
      </p:pic>
      <p:pic>
        <p:nvPicPr>
          <p:cNvPr id="8" name="Picture 7" descr="A cartoon of a rooster&#10;&#10;Description automatically generated">
            <a:extLst>
              <a:ext uri="{FF2B5EF4-FFF2-40B4-BE49-F238E27FC236}">
                <a16:creationId xmlns:a16="http://schemas.microsoft.com/office/drawing/2014/main" id="{0966E708-7A4F-7588-DE8A-0B4985112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09" y="1337187"/>
            <a:ext cx="4844845" cy="48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0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14313" y="2465819"/>
            <a:ext cx="2606378" cy="417786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958138" y="489923"/>
            <a:ext cx="4043362" cy="2496165"/>
          </a:xfrm>
          <a:prstGeom prst="wedgeEllipseCallout">
            <a:avLst>
              <a:gd name="adj1" fmla="val 7435"/>
              <a:gd name="adj2" fmla="val 72681"/>
            </a:avLst>
          </a:prstGeom>
          <a:solidFill>
            <a:schemeClr val="bg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GB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CB185-3CB5-5D56-D7A4-ED3B1E22D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196" y="3519487"/>
            <a:ext cx="942975" cy="42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87F2C-B632-601C-A646-D659C3D1C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76" y="1080165"/>
            <a:ext cx="800100" cy="37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A772CC-EB8B-01F6-B091-C716670A7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76" y="1232565"/>
            <a:ext cx="800100" cy="371475"/>
          </a:xfrm>
          <a:prstGeom prst="rect">
            <a:avLst/>
          </a:prstGeom>
        </p:spPr>
      </p:pic>
      <p:pic>
        <p:nvPicPr>
          <p:cNvPr id="10" name="Picture 9" descr="A wooden chair with a white cushion&#10;&#10;Description automatically generated">
            <a:extLst>
              <a:ext uri="{FF2B5EF4-FFF2-40B4-BE49-F238E27FC236}">
                <a16:creationId xmlns:a16="http://schemas.microsoft.com/office/drawing/2014/main" id="{9B68D6E7-410F-234F-C5AE-623C20C63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29" y="1435510"/>
            <a:ext cx="4109884" cy="41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36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14313" y="2465819"/>
            <a:ext cx="2606378" cy="417786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958138" y="489923"/>
            <a:ext cx="4043362" cy="2496165"/>
          </a:xfrm>
          <a:prstGeom prst="wedgeEllipseCallout">
            <a:avLst>
              <a:gd name="adj1" fmla="val 7435"/>
              <a:gd name="adj2" fmla="val 72681"/>
            </a:avLst>
          </a:prstGeom>
          <a:solidFill>
            <a:schemeClr val="bg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GB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gáo</a:t>
            </a:r>
            <a:r>
              <a:rPr kumimoji="0" lang="en-GB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GB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kumimoji="0" lang="en-GB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6D95A-B33F-7264-7FF8-E05BBA7FC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196" y="3519487"/>
            <a:ext cx="942975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9B277-0767-1EFF-D822-D67315591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76" y="1080165"/>
            <a:ext cx="800100" cy="371475"/>
          </a:xfrm>
          <a:prstGeom prst="rect">
            <a:avLst/>
          </a:prstGeom>
        </p:spPr>
      </p:pic>
      <p:pic>
        <p:nvPicPr>
          <p:cNvPr id="1026" name="Picture 2" descr="Gáo dừa mỹ nghệ múc nước">
            <a:extLst>
              <a:ext uri="{FF2B5EF4-FFF2-40B4-BE49-F238E27FC236}">
                <a16:creationId xmlns:a16="http://schemas.microsoft.com/office/drawing/2014/main" id="{7AAA7835-00B9-1E66-D35C-BC585028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51" y="2012693"/>
            <a:ext cx="4363372" cy="289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315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14313" y="2465819"/>
            <a:ext cx="2606378" cy="417786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121131" y="489923"/>
            <a:ext cx="4043362" cy="2496165"/>
          </a:xfrm>
          <a:prstGeom prst="wedgeEllipseCallout">
            <a:avLst>
              <a:gd name="adj1" fmla="val 7435"/>
              <a:gd name="adj2" fmla="val 72681"/>
            </a:avLst>
          </a:prstGeom>
          <a:solidFill>
            <a:schemeClr val="bg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ghẹ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0C632-70A6-E57A-BAED-24B99B969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196" y="3519487"/>
            <a:ext cx="942975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FFDD3-C870-9A9E-1AAF-26E3CF052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76" y="1080165"/>
            <a:ext cx="800100" cy="371475"/>
          </a:xfrm>
          <a:prstGeom prst="rect">
            <a:avLst/>
          </a:prstGeom>
        </p:spPr>
      </p:pic>
      <p:pic>
        <p:nvPicPr>
          <p:cNvPr id="2050" name="Picture 2" descr="Ghẹ biển sống">
            <a:extLst>
              <a:ext uri="{FF2B5EF4-FFF2-40B4-BE49-F238E27FC236}">
                <a16:creationId xmlns:a16="http://schemas.microsoft.com/office/drawing/2014/main" id="{C06CDA1A-C57B-D8CB-F11D-268EB5C9A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90" y="1324896"/>
            <a:ext cx="4785852" cy="478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47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0" y="1140601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FD5363-E55C-49CD-ABF9-85C8586EEF79}"/>
              </a:ext>
            </a:extLst>
          </p:cNvPr>
          <p:cNvSpPr txBox="1"/>
          <p:nvPr/>
        </p:nvSpPr>
        <p:spPr>
          <a:xfrm>
            <a:off x="3562631" y="316570"/>
            <a:ext cx="5895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năm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 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Baloo" panose="03080902040302020200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07D2FF-9BDA-4614-9BD4-E01B533001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686" y="777615"/>
            <a:ext cx="4901609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EBE17-FA67-B236-C8D3-04BE38EF65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7053" y="1896309"/>
            <a:ext cx="3633531" cy="902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A38DB5-0726-B404-4E02-7EE46DDAF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498" y="2576924"/>
            <a:ext cx="901066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283934-6A93-9E6E-4DC8-5E0894A4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92" y="2721362"/>
            <a:ext cx="5279594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DC6285-85DA-4D3D-BE0D-EA898FEBF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845" y="-596765"/>
            <a:ext cx="14940888" cy="92809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263177-4550-4BBF-8ED6-AEB036AF1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802" y="1442670"/>
            <a:ext cx="4309241" cy="4847896"/>
          </a:xfrm>
          <a:prstGeom prst="rect">
            <a:avLst/>
          </a:prstGeom>
        </p:spPr>
      </p:pic>
      <p:grpSp>
        <p:nvGrpSpPr>
          <p:cNvPr id="5" name="Google Shape;757;p30"/>
          <p:cNvGrpSpPr/>
          <p:nvPr/>
        </p:nvGrpSpPr>
        <p:grpSpPr>
          <a:xfrm>
            <a:off x="2549169" y="599665"/>
            <a:ext cx="3625522" cy="933481"/>
            <a:chOff x="10503299" y="726775"/>
            <a:chExt cx="2903265" cy="991830"/>
          </a:xfrm>
        </p:grpSpPr>
        <p:sp>
          <p:nvSpPr>
            <p:cNvPr id="7" name="Google Shape;759;p30"/>
            <p:cNvSpPr/>
            <p:nvPr/>
          </p:nvSpPr>
          <p:spPr>
            <a:xfrm>
              <a:off x="10503299" y="726775"/>
              <a:ext cx="2903265" cy="991830"/>
            </a:xfrm>
            <a:custGeom>
              <a:avLst/>
              <a:gdLst/>
              <a:ahLst/>
              <a:cxnLst/>
              <a:rect l="l" t="t" r="r" b="b"/>
              <a:pathLst>
                <a:path w="52698" h="18003" extrusionOk="0">
                  <a:moveTo>
                    <a:pt x="1632" y="1"/>
                  </a:moveTo>
                  <a:cubicBezTo>
                    <a:pt x="727" y="1"/>
                    <a:pt x="1" y="727"/>
                    <a:pt x="1" y="1632"/>
                  </a:cubicBezTo>
                  <a:lnTo>
                    <a:pt x="1" y="1763"/>
                  </a:lnTo>
                  <a:lnTo>
                    <a:pt x="1" y="15038"/>
                  </a:lnTo>
                  <a:lnTo>
                    <a:pt x="1" y="17765"/>
                  </a:lnTo>
                  <a:cubicBezTo>
                    <a:pt x="370" y="17515"/>
                    <a:pt x="727" y="17205"/>
                    <a:pt x="1382" y="17205"/>
                  </a:cubicBezTo>
                  <a:cubicBezTo>
                    <a:pt x="2632" y="17205"/>
                    <a:pt x="2632" y="18003"/>
                    <a:pt x="3870" y="18003"/>
                  </a:cubicBezTo>
                  <a:cubicBezTo>
                    <a:pt x="5096" y="18003"/>
                    <a:pt x="5096" y="17205"/>
                    <a:pt x="6347" y="17205"/>
                  </a:cubicBezTo>
                  <a:cubicBezTo>
                    <a:pt x="7585" y="17205"/>
                    <a:pt x="7585" y="18003"/>
                    <a:pt x="8835" y="18003"/>
                  </a:cubicBezTo>
                  <a:cubicBezTo>
                    <a:pt x="10073" y="18003"/>
                    <a:pt x="10073" y="17205"/>
                    <a:pt x="11323" y="17205"/>
                  </a:cubicBezTo>
                  <a:cubicBezTo>
                    <a:pt x="12562" y="17205"/>
                    <a:pt x="12562" y="18003"/>
                    <a:pt x="13812" y="18003"/>
                  </a:cubicBezTo>
                  <a:cubicBezTo>
                    <a:pt x="15038" y="18003"/>
                    <a:pt x="15038" y="17205"/>
                    <a:pt x="16288" y="17205"/>
                  </a:cubicBezTo>
                  <a:cubicBezTo>
                    <a:pt x="17527" y="17205"/>
                    <a:pt x="17527" y="18003"/>
                    <a:pt x="18777" y="18003"/>
                  </a:cubicBezTo>
                  <a:cubicBezTo>
                    <a:pt x="20015" y="18003"/>
                    <a:pt x="20015" y="17205"/>
                    <a:pt x="21265" y="17205"/>
                  </a:cubicBezTo>
                  <a:cubicBezTo>
                    <a:pt x="22503" y="17205"/>
                    <a:pt x="22503" y="18003"/>
                    <a:pt x="23754" y="18003"/>
                  </a:cubicBezTo>
                  <a:cubicBezTo>
                    <a:pt x="24980" y="18003"/>
                    <a:pt x="24980" y="17205"/>
                    <a:pt x="26230" y="17205"/>
                  </a:cubicBezTo>
                  <a:cubicBezTo>
                    <a:pt x="27468" y="17205"/>
                    <a:pt x="27468" y="18003"/>
                    <a:pt x="28718" y="18003"/>
                  </a:cubicBezTo>
                  <a:cubicBezTo>
                    <a:pt x="29969" y="18003"/>
                    <a:pt x="29957" y="17205"/>
                    <a:pt x="31207" y="17205"/>
                  </a:cubicBezTo>
                  <a:cubicBezTo>
                    <a:pt x="32445" y="17205"/>
                    <a:pt x="32445" y="18003"/>
                    <a:pt x="33695" y="18003"/>
                  </a:cubicBezTo>
                  <a:cubicBezTo>
                    <a:pt x="34922" y="18003"/>
                    <a:pt x="34922" y="17205"/>
                    <a:pt x="36172" y="17205"/>
                  </a:cubicBezTo>
                  <a:cubicBezTo>
                    <a:pt x="37410" y="17205"/>
                    <a:pt x="37410" y="18003"/>
                    <a:pt x="38660" y="18003"/>
                  </a:cubicBezTo>
                  <a:cubicBezTo>
                    <a:pt x="39898" y="18003"/>
                    <a:pt x="39898" y="17205"/>
                    <a:pt x="41149" y="17205"/>
                  </a:cubicBezTo>
                  <a:cubicBezTo>
                    <a:pt x="42387" y="17205"/>
                    <a:pt x="42387" y="18003"/>
                    <a:pt x="43637" y="18003"/>
                  </a:cubicBezTo>
                  <a:cubicBezTo>
                    <a:pt x="44863" y="18003"/>
                    <a:pt x="44863" y="17205"/>
                    <a:pt x="46113" y="17205"/>
                  </a:cubicBezTo>
                  <a:cubicBezTo>
                    <a:pt x="47352" y="17205"/>
                    <a:pt x="47352" y="18003"/>
                    <a:pt x="48602" y="18003"/>
                  </a:cubicBezTo>
                  <a:cubicBezTo>
                    <a:pt x="49840" y="18003"/>
                    <a:pt x="49840" y="17205"/>
                    <a:pt x="51090" y="17205"/>
                  </a:cubicBezTo>
                  <a:cubicBezTo>
                    <a:pt x="51876" y="17205"/>
                    <a:pt x="52233" y="17658"/>
                    <a:pt x="52698" y="17919"/>
                  </a:cubicBezTo>
                  <a:lnTo>
                    <a:pt x="52698" y="15062"/>
                  </a:lnTo>
                  <a:lnTo>
                    <a:pt x="52698" y="1632"/>
                  </a:lnTo>
                  <a:cubicBezTo>
                    <a:pt x="52698" y="727"/>
                    <a:pt x="51971" y="1"/>
                    <a:pt x="5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9" name="Google Shape;760;p30"/>
            <p:cNvSpPr/>
            <p:nvPr/>
          </p:nvSpPr>
          <p:spPr>
            <a:xfrm>
              <a:off x="10579499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0" name="Google Shape;761;p30"/>
            <p:cNvSpPr/>
            <p:nvPr/>
          </p:nvSpPr>
          <p:spPr>
            <a:xfrm>
              <a:off x="1081446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1" name="Google Shape;762;p30"/>
            <p:cNvSpPr/>
            <p:nvPr/>
          </p:nvSpPr>
          <p:spPr>
            <a:xfrm>
              <a:off x="11049428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75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2" name="Google Shape;763;p30"/>
            <p:cNvSpPr/>
            <p:nvPr/>
          </p:nvSpPr>
          <p:spPr>
            <a:xfrm>
              <a:off x="11285115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3" name="Google Shape;764;p30"/>
            <p:cNvSpPr/>
            <p:nvPr/>
          </p:nvSpPr>
          <p:spPr>
            <a:xfrm>
              <a:off x="11520802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18" y="1191"/>
                    <a:pt x="1192" y="929"/>
                    <a:pt x="1192" y="608"/>
                  </a:cubicBezTo>
                  <a:cubicBezTo>
                    <a:pt x="1192" y="275"/>
                    <a:pt x="918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4" name="Google Shape;765;p30"/>
            <p:cNvSpPr/>
            <p:nvPr/>
          </p:nvSpPr>
          <p:spPr>
            <a:xfrm>
              <a:off x="1175510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5" name="Google Shape;766;p30"/>
            <p:cNvSpPr/>
            <p:nvPr/>
          </p:nvSpPr>
          <p:spPr>
            <a:xfrm>
              <a:off x="11990791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6" name="Google Shape;767;p30"/>
            <p:cNvSpPr/>
            <p:nvPr/>
          </p:nvSpPr>
          <p:spPr>
            <a:xfrm>
              <a:off x="12226478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75"/>
                    <a:pt x="1" y="596"/>
                  </a:cubicBezTo>
                  <a:cubicBezTo>
                    <a:pt x="1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7" name="Google Shape;768;p30"/>
            <p:cNvSpPr/>
            <p:nvPr/>
          </p:nvSpPr>
          <p:spPr>
            <a:xfrm>
              <a:off x="12460720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608"/>
                  </a:cubicBezTo>
                  <a:cubicBezTo>
                    <a:pt x="1192" y="275"/>
                    <a:pt x="930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8" name="Google Shape;769;p30"/>
            <p:cNvSpPr/>
            <p:nvPr/>
          </p:nvSpPr>
          <p:spPr>
            <a:xfrm>
              <a:off x="12696467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19" name="Google Shape;770;p30"/>
            <p:cNvSpPr/>
            <p:nvPr/>
          </p:nvSpPr>
          <p:spPr>
            <a:xfrm>
              <a:off x="1293215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0" name="Google Shape;771;p30"/>
            <p:cNvSpPr/>
            <p:nvPr/>
          </p:nvSpPr>
          <p:spPr>
            <a:xfrm>
              <a:off x="13167841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1" name="Google Shape;772;p30"/>
            <p:cNvSpPr/>
            <p:nvPr/>
          </p:nvSpPr>
          <p:spPr>
            <a:xfrm>
              <a:off x="10694785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5"/>
                  </a:cubicBezTo>
                  <a:cubicBezTo>
                    <a:pt x="1192" y="262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2" name="Google Shape;773;p30"/>
            <p:cNvSpPr/>
            <p:nvPr/>
          </p:nvSpPr>
          <p:spPr>
            <a:xfrm>
              <a:off x="10930532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3" name="Google Shape;774;p30"/>
            <p:cNvSpPr/>
            <p:nvPr/>
          </p:nvSpPr>
          <p:spPr>
            <a:xfrm>
              <a:off x="11166219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4" name="Google Shape;775;p30"/>
            <p:cNvSpPr/>
            <p:nvPr/>
          </p:nvSpPr>
          <p:spPr>
            <a:xfrm>
              <a:off x="11400461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62"/>
                    <a:pt x="1" y="595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5" name="Google Shape;776;p30"/>
            <p:cNvSpPr/>
            <p:nvPr/>
          </p:nvSpPr>
          <p:spPr>
            <a:xfrm>
              <a:off x="11636148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6" name="Google Shape;777;p30"/>
            <p:cNvSpPr/>
            <p:nvPr/>
          </p:nvSpPr>
          <p:spPr>
            <a:xfrm>
              <a:off x="11871835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5"/>
                  </a:cubicBezTo>
                  <a:cubicBezTo>
                    <a:pt x="1192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7" name="Google Shape;778;p30"/>
            <p:cNvSpPr/>
            <p:nvPr/>
          </p:nvSpPr>
          <p:spPr>
            <a:xfrm>
              <a:off x="12106137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8" name="Google Shape;779;p30"/>
            <p:cNvSpPr/>
            <p:nvPr/>
          </p:nvSpPr>
          <p:spPr>
            <a:xfrm>
              <a:off x="12341824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29" name="Google Shape;780;p30"/>
            <p:cNvSpPr/>
            <p:nvPr/>
          </p:nvSpPr>
          <p:spPr>
            <a:xfrm>
              <a:off x="12577511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0" name="Google Shape;781;p30"/>
            <p:cNvSpPr/>
            <p:nvPr/>
          </p:nvSpPr>
          <p:spPr>
            <a:xfrm>
              <a:off x="12813197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1" name="Google Shape;782;p30"/>
            <p:cNvSpPr/>
            <p:nvPr/>
          </p:nvSpPr>
          <p:spPr>
            <a:xfrm>
              <a:off x="13047500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2" name="Google Shape;783;p30"/>
            <p:cNvSpPr/>
            <p:nvPr/>
          </p:nvSpPr>
          <p:spPr>
            <a:xfrm>
              <a:off x="13283187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3" name="Google Shape;784;p30"/>
            <p:cNvSpPr/>
            <p:nvPr/>
          </p:nvSpPr>
          <p:spPr>
            <a:xfrm>
              <a:off x="10579499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4" name="Google Shape;785;p30"/>
            <p:cNvSpPr/>
            <p:nvPr/>
          </p:nvSpPr>
          <p:spPr>
            <a:xfrm>
              <a:off x="1081446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5" name="Google Shape;786;p30"/>
            <p:cNvSpPr/>
            <p:nvPr/>
          </p:nvSpPr>
          <p:spPr>
            <a:xfrm>
              <a:off x="11049428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6" name="Google Shape;787;p30"/>
            <p:cNvSpPr/>
            <p:nvPr/>
          </p:nvSpPr>
          <p:spPr>
            <a:xfrm>
              <a:off x="11285115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7" name="Google Shape;788;p30"/>
            <p:cNvSpPr/>
            <p:nvPr/>
          </p:nvSpPr>
          <p:spPr>
            <a:xfrm>
              <a:off x="11520802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8" name="Google Shape;789;p30"/>
            <p:cNvSpPr/>
            <p:nvPr/>
          </p:nvSpPr>
          <p:spPr>
            <a:xfrm>
              <a:off x="1175510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39" name="Google Shape;790;p30"/>
            <p:cNvSpPr/>
            <p:nvPr/>
          </p:nvSpPr>
          <p:spPr>
            <a:xfrm>
              <a:off x="11990791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0" name="Google Shape;791;p30"/>
            <p:cNvSpPr/>
            <p:nvPr/>
          </p:nvSpPr>
          <p:spPr>
            <a:xfrm>
              <a:off x="12226478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1" name="Google Shape;792;p30"/>
            <p:cNvSpPr/>
            <p:nvPr/>
          </p:nvSpPr>
          <p:spPr>
            <a:xfrm>
              <a:off x="12460720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2" name="Google Shape;793;p30"/>
            <p:cNvSpPr/>
            <p:nvPr/>
          </p:nvSpPr>
          <p:spPr>
            <a:xfrm>
              <a:off x="12696467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3" name="Google Shape;794;p30"/>
            <p:cNvSpPr/>
            <p:nvPr/>
          </p:nvSpPr>
          <p:spPr>
            <a:xfrm>
              <a:off x="1293215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4" name="Google Shape;795;p30"/>
            <p:cNvSpPr/>
            <p:nvPr/>
          </p:nvSpPr>
          <p:spPr>
            <a:xfrm>
              <a:off x="13167841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5" name="Google Shape;796;p30"/>
            <p:cNvSpPr/>
            <p:nvPr/>
          </p:nvSpPr>
          <p:spPr>
            <a:xfrm>
              <a:off x="10694785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74"/>
                    <a:pt x="1" y="595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595"/>
                  </a:cubicBezTo>
                  <a:cubicBezTo>
                    <a:pt x="1192" y="274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6" name="Google Shape;797;p30"/>
            <p:cNvSpPr/>
            <p:nvPr/>
          </p:nvSpPr>
          <p:spPr>
            <a:xfrm>
              <a:off x="10929810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5"/>
                  </a:cubicBezTo>
                  <a:cubicBezTo>
                    <a:pt x="1191" y="274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7" name="Google Shape;798;p30"/>
            <p:cNvSpPr/>
            <p:nvPr/>
          </p:nvSpPr>
          <p:spPr>
            <a:xfrm>
              <a:off x="11166219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8" name="Google Shape;799;p30"/>
            <p:cNvSpPr/>
            <p:nvPr/>
          </p:nvSpPr>
          <p:spPr>
            <a:xfrm>
              <a:off x="11400461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74"/>
                    <a:pt x="1" y="595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49" name="Google Shape;800;p30"/>
            <p:cNvSpPr/>
            <p:nvPr/>
          </p:nvSpPr>
          <p:spPr>
            <a:xfrm>
              <a:off x="11636148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74"/>
                    <a:pt x="1" y="595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0" name="Google Shape;801;p30"/>
            <p:cNvSpPr/>
            <p:nvPr/>
          </p:nvSpPr>
          <p:spPr>
            <a:xfrm>
              <a:off x="11870451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1" name="Google Shape;802;p30"/>
            <p:cNvSpPr/>
            <p:nvPr/>
          </p:nvSpPr>
          <p:spPr>
            <a:xfrm>
              <a:off x="12106137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2" name="Google Shape;803;p30"/>
            <p:cNvSpPr/>
            <p:nvPr/>
          </p:nvSpPr>
          <p:spPr>
            <a:xfrm>
              <a:off x="12341824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3" name="Google Shape;804;p30"/>
            <p:cNvSpPr/>
            <p:nvPr/>
          </p:nvSpPr>
          <p:spPr>
            <a:xfrm>
              <a:off x="12577511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4" name="Google Shape;805;p30"/>
            <p:cNvSpPr/>
            <p:nvPr/>
          </p:nvSpPr>
          <p:spPr>
            <a:xfrm>
              <a:off x="12813197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5" name="Google Shape;806;p30"/>
            <p:cNvSpPr/>
            <p:nvPr/>
          </p:nvSpPr>
          <p:spPr>
            <a:xfrm>
              <a:off x="13047500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6" name="Google Shape;807;p30"/>
            <p:cNvSpPr/>
            <p:nvPr/>
          </p:nvSpPr>
          <p:spPr>
            <a:xfrm>
              <a:off x="13283187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7" name="Google Shape;808;p30"/>
            <p:cNvSpPr/>
            <p:nvPr/>
          </p:nvSpPr>
          <p:spPr>
            <a:xfrm>
              <a:off x="10579499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8" name="Google Shape;809;p30"/>
            <p:cNvSpPr/>
            <p:nvPr/>
          </p:nvSpPr>
          <p:spPr>
            <a:xfrm>
              <a:off x="1081446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59" name="Google Shape;810;p30"/>
            <p:cNvSpPr/>
            <p:nvPr/>
          </p:nvSpPr>
          <p:spPr>
            <a:xfrm>
              <a:off x="11049428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0" name="Google Shape;811;p30"/>
            <p:cNvSpPr/>
            <p:nvPr/>
          </p:nvSpPr>
          <p:spPr>
            <a:xfrm>
              <a:off x="11285115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1" name="Google Shape;812;p30"/>
            <p:cNvSpPr/>
            <p:nvPr/>
          </p:nvSpPr>
          <p:spPr>
            <a:xfrm>
              <a:off x="11520802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2" name="Google Shape;813;p30"/>
            <p:cNvSpPr/>
            <p:nvPr/>
          </p:nvSpPr>
          <p:spPr>
            <a:xfrm>
              <a:off x="1175510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3" name="Google Shape;814;p30"/>
            <p:cNvSpPr/>
            <p:nvPr/>
          </p:nvSpPr>
          <p:spPr>
            <a:xfrm>
              <a:off x="11990791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4" name="Google Shape;815;p30"/>
            <p:cNvSpPr/>
            <p:nvPr/>
          </p:nvSpPr>
          <p:spPr>
            <a:xfrm>
              <a:off x="12226478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5" name="Google Shape;816;p30"/>
            <p:cNvSpPr/>
            <p:nvPr/>
          </p:nvSpPr>
          <p:spPr>
            <a:xfrm>
              <a:off x="12460720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6" name="Google Shape;817;p30"/>
            <p:cNvSpPr/>
            <p:nvPr/>
          </p:nvSpPr>
          <p:spPr>
            <a:xfrm>
              <a:off x="12696467" y="1521531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5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7" name="Google Shape;818;p30"/>
            <p:cNvSpPr/>
            <p:nvPr/>
          </p:nvSpPr>
          <p:spPr>
            <a:xfrm>
              <a:off x="1293215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8" name="Google Shape;819;p30"/>
            <p:cNvSpPr/>
            <p:nvPr/>
          </p:nvSpPr>
          <p:spPr>
            <a:xfrm>
              <a:off x="13167841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9" name="Google Shape;820;p30"/>
            <p:cNvSpPr/>
            <p:nvPr/>
          </p:nvSpPr>
          <p:spPr>
            <a:xfrm>
              <a:off x="10765380" y="919388"/>
              <a:ext cx="2383057" cy="606592"/>
            </a:xfrm>
            <a:custGeom>
              <a:avLst/>
              <a:gdLst/>
              <a:ahLst/>
              <a:cxnLst/>
              <a:rect l="l" t="t" r="r" b="b"/>
              <a:pathLst>
                <a:path w="27921" h="6383" extrusionOk="0">
                  <a:moveTo>
                    <a:pt x="1" y="1"/>
                  </a:moveTo>
                  <a:lnTo>
                    <a:pt x="2322" y="3191"/>
                  </a:lnTo>
                  <a:lnTo>
                    <a:pt x="1" y="6382"/>
                  </a:lnTo>
                  <a:lnTo>
                    <a:pt x="27921" y="6382"/>
                  </a:lnTo>
                  <a:lnTo>
                    <a:pt x="25611" y="3132"/>
                  </a:lnTo>
                  <a:lnTo>
                    <a:pt x="279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86831AC8-187F-453E-A012-6B29B7883CB1}"/>
              </a:ext>
            </a:extLst>
          </p:cNvPr>
          <p:cNvSpPr/>
          <p:nvPr/>
        </p:nvSpPr>
        <p:spPr>
          <a:xfrm>
            <a:off x="924233" y="2171879"/>
            <a:ext cx="81804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dịp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Tết, các gia đìζ κưŊg gĀ báζ εưng hǠc báζ Ι˛t.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NgưƟ lņ κưŊg Ǉặng Λ˞ em ηững bao lì xì xiζ xắn vƞ jΪg Ŕϐ các em jạζ δφǪ,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giĈ giang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 là dịp jĊ wgưƟ Ǖίây Ǖίần χĹn ηau và dàζ εo ηau ηững lƟ εúc Ǉō Α−p.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38A11-ED20-1EB4-154F-7F8A8AB4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386" y="694113"/>
            <a:ext cx="2816596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ztztm5k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ztztm5k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546</Words>
  <Application>Microsoft Office PowerPoint</Application>
  <PresentationFormat>Widescreen</PresentationFormat>
  <Paragraphs>62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小单纯体</vt:lpstr>
      <vt:lpstr>思源黑体 CN</vt:lpstr>
      <vt:lpstr>汉仪字研卡通W</vt:lpstr>
      <vt:lpstr>#9Slide07 Altus</vt:lpstr>
      <vt:lpstr>Arial</vt:lpstr>
      <vt:lpstr>Arial-Rounded</vt:lpstr>
      <vt:lpstr>Calibri</vt:lpstr>
      <vt:lpstr>Calibri Light</vt:lpstr>
      <vt:lpstr>Cambria</vt:lpstr>
      <vt:lpstr>HP001 4 hàng</vt:lpstr>
      <vt:lpstr>Nunito black</vt:lpstr>
      <vt:lpstr>1_Office Theme</vt:lpstr>
      <vt:lpstr>2_Office Theme</vt:lpstr>
      <vt:lpstr>1_Office 主题​​</vt:lpstr>
      <vt:lpstr>2_Office 主题​​</vt:lpstr>
      <vt:lpstr>Office Theme</vt:lpstr>
      <vt:lpstr>3_Office Theme</vt:lpstr>
      <vt:lpstr>4_Office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2021-07-31T15:53:58Z</dcterms:created>
  <dcterms:modified xsi:type="dcterms:W3CDTF">2024-12-08T08:09:33Z</dcterms:modified>
</cp:coreProperties>
</file>