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87" r:id="rId2"/>
    <p:sldMasterId id="2147483799" r:id="rId3"/>
  </p:sldMasterIdLst>
  <p:notesMasterIdLst>
    <p:notesMasterId r:id="rId39"/>
  </p:notesMasterIdLst>
  <p:sldIdLst>
    <p:sldId id="3006" r:id="rId4"/>
    <p:sldId id="3015" r:id="rId5"/>
    <p:sldId id="3081" r:id="rId6"/>
    <p:sldId id="3080" r:id="rId7"/>
    <p:sldId id="3016" r:id="rId8"/>
    <p:sldId id="3065" r:id="rId9"/>
    <p:sldId id="3067" r:id="rId10"/>
    <p:sldId id="3039" r:id="rId11"/>
    <p:sldId id="3068" r:id="rId12"/>
    <p:sldId id="3041" r:id="rId13"/>
    <p:sldId id="3042" r:id="rId14"/>
    <p:sldId id="3043" r:id="rId15"/>
    <p:sldId id="3021" r:id="rId16"/>
    <p:sldId id="3044" r:id="rId17"/>
    <p:sldId id="3050" r:id="rId18"/>
    <p:sldId id="3023" r:id="rId19"/>
    <p:sldId id="3024" r:id="rId20"/>
    <p:sldId id="3071" r:id="rId21"/>
    <p:sldId id="3025" r:id="rId22"/>
    <p:sldId id="3027" r:id="rId23"/>
    <p:sldId id="2980" r:id="rId24"/>
    <p:sldId id="3051" r:id="rId25"/>
    <p:sldId id="3072" r:id="rId26"/>
    <p:sldId id="3073" r:id="rId27"/>
    <p:sldId id="3052" r:id="rId28"/>
    <p:sldId id="3074" r:id="rId29"/>
    <p:sldId id="3054" r:id="rId30"/>
    <p:sldId id="3075" r:id="rId31"/>
    <p:sldId id="3056" r:id="rId32"/>
    <p:sldId id="3076" r:id="rId33"/>
    <p:sldId id="3058" r:id="rId34"/>
    <p:sldId id="3078" r:id="rId35"/>
    <p:sldId id="3060" r:id="rId36"/>
    <p:sldId id="3077" r:id="rId37"/>
    <p:sldId id="307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C3EC"/>
    <a:srgbClr val="0000FF"/>
    <a:srgbClr val="FF3399"/>
    <a:srgbClr val="0998D7"/>
    <a:srgbClr val="000099"/>
    <a:srgbClr val="FDF2D1"/>
    <a:srgbClr val="FFFFFF"/>
    <a:srgbClr val="F3E8CC"/>
    <a:srgbClr val="F03C69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7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56" indent="0">
              <a:buNone/>
              <a:defRPr sz="1600"/>
            </a:lvl2pPr>
            <a:lvl3pPr marL="1218712" indent="0">
              <a:buNone/>
              <a:defRPr sz="1300"/>
            </a:lvl3pPr>
            <a:lvl4pPr marL="1828069" indent="0">
              <a:buNone/>
              <a:defRPr sz="1200"/>
            </a:lvl4pPr>
            <a:lvl5pPr marL="2437424" indent="0">
              <a:buNone/>
              <a:defRPr sz="1200"/>
            </a:lvl5pPr>
            <a:lvl6pPr marL="3046783" indent="0">
              <a:buNone/>
              <a:defRPr sz="1200"/>
            </a:lvl6pPr>
            <a:lvl7pPr marL="3656136" indent="0">
              <a:buNone/>
              <a:defRPr sz="1200"/>
            </a:lvl7pPr>
            <a:lvl8pPr marL="4265495" indent="0">
              <a:buNone/>
              <a:defRPr sz="1200"/>
            </a:lvl8pPr>
            <a:lvl9pPr marL="487484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5A67F-14EF-4FA1-8645-D49CFD6E4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4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56" indent="0">
              <a:buNone/>
              <a:defRPr sz="3700"/>
            </a:lvl2pPr>
            <a:lvl3pPr marL="1218712" indent="0">
              <a:buNone/>
              <a:defRPr sz="3200"/>
            </a:lvl3pPr>
            <a:lvl4pPr marL="1828069" indent="0">
              <a:buNone/>
              <a:defRPr sz="2700"/>
            </a:lvl4pPr>
            <a:lvl5pPr marL="2437424" indent="0">
              <a:buNone/>
              <a:defRPr sz="2700"/>
            </a:lvl5pPr>
            <a:lvl6pPr marL="3046783" indent="0">
              <a:buNone/>
              <a:defRPr sz="2700"/>
            </a:lvl6pPr>
            <a:lvl7pPr marL="3656136" indent="0">
              <a:buNone/>
              <a:defRPr sz="2700"/>
            </a:lvl7pPr>
            <a:lvl8pPr marL="4265495" indent="0">
              <a:buNone/>
              <a:defRPr sz="2700"/>
            </a:lvl8pPr>
            <a:lvl9pPr marL="4874848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56" indent="0">
              <a:buNone/>
              <a:defRPr sz="1600"/>
            </a:lvl2pPr>
            <a:lvl3pPr marL="1218712" indent="0">
              <a:buNone/>
              <a:defRPr sz="1300"/>
            </a:lvl3pPr>
            <a:lvl4pPr marL="1828069" indent="0">
              <a:buNone/>
              <a:defRPr sz="1200"/>
            </a:lvl4pPr>
            <a:lvl5pPr marL="2437424" indent="0">
              <a:buNone/>
              <a:defRPr sz="1200"/>
            </a:lvl5pPr>
            <a:lvl6pPr marL="3046783" indent="0">
              <a:buNone/>
              <a:defRPr sz="1200"/>
            </a:lvl6pPr>
            <a:lvl7pPr marL="3656136" indent="0">
              <a:buNone/>
              <a:defRPr sz="1200"/>
            </a:lvl7pPr>
            <a:lvl8pPr marL="4265495" indent="0">
              <a:buNone/>
              <a:defRPr sz="1200"/>
            </a:lvl8pPr>
            <a:lvl9pPr marL="487484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9427B-6A8A-4F53-A48A-1397B106FD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14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37432-4D62-43C7-902C-53EF4119D9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50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D374A-BFD2-498C-80DE-51B26DBE0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01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45162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148840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4255507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06667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000809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34569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611619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788989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03164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79383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22184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56" indent="0" algn="ctr">
              <a:buNone/>
              <a:defRPr/>
            </a:lvl2pPr>
            <a:lvl3pPr marL="1218712" indent="0" algn="ctr">
              <a:buNone/>
              <a:defRPr/>
            </a:lvl3pPr>
            <a:lvl4pPr marL="1828069" indent="0" algn="ctr">
              <a:buNone/>
              <a:defRPr/>
            </a:lvl4pPr>
            <a:lvl5pPr marL="2437424" indent="0" algn="ctr">
              <a:buNone/>
              <a:defRPr/>
            </a:lvl5pPr>
            <a:lvl6pPr marL="3046783" indent="0" algn="ctr">
              <a:buNone/>
              <a:defRPr/>
            </a:lvl6pPr>
            <a:lvl7pPr marL="3656136" indent="0" algn="ctr">
              <a:buNone/>
              <a:defRPr/>
            </a:lvl7pPr>
            <a:lvl8pPr marL="4265495" indent="0" algn="ctr">
              <a:buNone/>
              <a:defRPr/>
            </a:lvl8pPr>
            <a:lvl9pPr marL="487484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8C532-3258-4E36-92E5-D6932ACD46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9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88444-9621-43B3-B93A-D4941BB58E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6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356" indent="0">
              <a:buNone/>
              <a:defRPr sz="2400"/>
            </a:lvl2pPr>
            <a:lvl3pPr marL="1218712" indent="0">
              <a:buNone/>
              <a:defRPr sz="2100"/>
            </a:lvl3pPr>
            <a:lvl4pPr marL="1828069" indent="0">
              <a:buNone/>
              <a:defRPr sz="1900"/>
            </a:lvl4pPr>
            <a:lvl5pPr marL="2437424" indent="0">
              <a:buNone/>
              <a:defRPr sz="1900"/>
            </a:lvl5pPr>
            <a:lvl6pPr marL="3046783" indent="0">
              <a:buNone/>
              <a:defRPr sz="1900"/>
            </a:lvl6pPr>
            <a:lvl7pPr marL="3656136" indent="0">
              <a:buNone/>
              <a:defRPr sz="1900"/>
            </a:lvl7pPr>
            <a:lvl8pPr marL="4265495" indent="0">
              <a:buNone/>
              <a:defRPr sz="1900"/>
            </a:lvl8pPr>
            <a:lvl9pPr marL="4874848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9A937-159C-4618-89CA-ABB738DE0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1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6ADCC-4304-4148-9D39-26BE6CDF48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2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56" indent="0">
              <a:buNone/>
              <a:defRPr sz="2700" b="1"/>
            </a:lvl2pPr>
            <a:lvl3pPr marL="1218712" indent="0">
              <a:buNone/>
              <a:defRPr sz="2400" b="1"/>
            </a:lvl3pPr>
            <a:lvl4pPr marL="1828069" indent="0">
              <a:buNone/>
              <a:defRPr sz="2100" b="1"/>
            </a:lvl4pPr>
            <a:lvl5pPr marL="2437424" indent="0">
              <a:buNone/>
              <a:defRPr sz="2100" b="1"/>
            </a:lvl5pPr>
            <a:lvl6pPr marL="3046783" indent="0">
              <a:buNone/>
              <a:defRPr sz="2100" b="1"/>
            </a:lvl6pPr>
            <a:lvl7pPr marL="3656136" indent="0">
              <a:buNone/>
              <a:defRPr sz="2100" b="1"/>
            </a:lvl7pPr>
            <a:lvl8pPr marL="4265495" indent="0">
              <a:buNone/>
              <a:defRPr sz="2100" b="1"/>
            </a:lvl8pPr>
            <a:lvl9pPr marL="487484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56" indent="0">
              <a:buNone/>
              <a:defRPr sz="2700" b="1"/>
            </a:lvl2pPr>
            <a:lvl3pPr marL="1218712" indent="0">
              <a:buNone/>
              <a:defRPr sz="2400" b="1"/>
            </a:lvl3pPr>
            <a:lvl4pPr marL="1828069" indent="0">
              <a:buNone/>
              <a:defRPr sz="2100" b="1"/>
            </a:lvl4pPr>
            <a:lvl5pPr marL="2437424" indent="0">
              <a:buNone/>
              <a:defRPr sz="2100" b="1"/>
            </a:lvl5pPr>
            <a:lvl6pPr marL="3046783" indent="0">
              <a:buNone/>
              <a:defRPr sz="2100" b="1"/>
            </a:lvl6pPr>
            <a:lvl7pPr marL="3656136" indent="0">
              <a:buNone/>
              <a:defRPr sz="2100" b="1"/>
            </a:lvl7pPr>
            <a:lvl8pPr marL="4265495" indent="0">
              <a:buNone/>
              <a:defRPr sz="2100" b="1"/>
            </a:lvl8pPr>
            <a:lvl9pPr marL="487484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19E9-88B7-4BCF-96D7-7D922AFF1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82F7-2509-4B7E-9ACD-0C014F45F7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252F7-BAB3-4FE0-8090-DC1FA6F5E8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2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2" tIns="60936" rIns="121872" bIns="609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2" tIns="60936" rIns="121872" bIns="609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8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2" tIns="60936" rIns="121872" bIns="60936" numCol="1" anchor="t" anchorCtr="0" compatLnSpc="1">
            <a:prstTxWarp prst="textNoShape">
              <a:avLst/>
            </a:prstTxWarp>
          </a:bodyPr>
          <a:lstStyle>
            <a:lvl1pPr>
              <a:defRPr sz="1900">
                <a:latin typeface="Arial" charset="0"/>
              </a:defRPr>
            </a:lvl1pPr>
          </a:lstStyle>
          <a:p>
            <a:pPr defTabSz="6093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8"/>
            <a:ext cx="3860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2" tIns="60936" rIns="121872" bIns="60936" numCol="1" anchor="t" anchorCtr="0" compatLnSpc="1">
            <a:prstTxWarp prst="textNoShape">
              <a:avLst/>
            </a:prstTxWarp>
          </a:bodyPr>
          <a:lstStyle>
            <a:lvl1pPr algn="ctr">
              <a:defRPr sz="1900">
                <a:latin typeface="Arial" charset="0"/>
              </a:defRPr>
            </a:lvl1pPr>
          </a:lstStyle>
          <a:p>
            <a:pPr defTabSz="6093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8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2" tIns="60936" rIns="121872" bIns="60936" numCol="1" anchor="t" anchorCtr="0" compatLnSpc="1">
            <a:prstTxWarp prst="textNoShape">
              <a:avLst/>
            </a:prstTxWarp>
          </a:bodyPr>
          <a:lstStyle>
            <a:lvl1pPr algn="r">
              <a:defRPr sz="1900">
                <a:latin typeface="Arial" charset="0"/>
              </a:defRPr>
            </a:lvl1pPr>
          </a:lstStyle>
          <a:p>
            <a:pPr defTabSz="609356" fontAlgn="base">
              <a:spcBef>
                <a:spcPct val="0"/>
              </a:spcBef>
              <a:spcAft>
                <a:spcPct val="0"/>
              </a:spcAft>
              <a:defRPr/>
            </a:pPr>
            <a:fld id="{0C549D39-6860-48F9-B16A-C1BC9D518365}" type="slidenum">
              <a:rPr lang="en-US">
                <a:solidFill>
                  <a:srgbClr val="000000"/>
                </a:solidFill>
              </a:rPr>
              <a:pPr defTabSz="60935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8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5pPr>
      <a:lvl6pPr marL="609356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6pPr>
      <a:lvl7pPr marL="1218712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7pPr>
      <a:lvl8pPr marL="1828069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8pPr>
      <a:lvl9pPr marL="2437424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9pPr>
    </p:titleStyle>
    <p:bodyStyle>
      <a:lvl1pPr marL="457016" indent="-457016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204" indent="-380848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3392" indent="-30468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2748" indent="-30468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42104" indent="-304680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51460" indent="-30468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60816" indent="-30468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70172" indent="-30468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79528" indent="-30468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6" algn="l" defTabSz="1218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12" algn="l" defTabSz="1218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69" algn="l" defTabSz="1218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24" algn="l" defTabSz="1218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3" algn="l" defTabSz="1218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6" algn="l" defTabSz="1218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5" algn="l" defTabSz="1218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8" algn="l" defTabSz="1218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5532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C00000"/>
                </a:solidFill>
                <a:latin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  <p:pic>
        <p:nvPicPr>
          <p:cNvPr id="1029" name="Picture 5" descr="LOGO TVO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6172200"/>
            <a:ext cx="8170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7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/>
          <p:cNvSpPr/>
          <p:nvPr/>
        </p:nvSpPr>
        <p:spPr>
          <a:xfrm>
            <a:off x="4744529" y="1423358"/>
            <a:ext cx="3510950" cy="3485072"/>
          </a:xfrm>
          <a:prstGeom prst="sun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60930" tIns="30465" rIns="60930" bIns="30465" anchor="ctr"/>
          <a:lstStyle/>
          <a:p>
            <a:pPr algn="ctr" defTabSz="609295">
              <a:defRPr/>
            </a:pPr>
            <a:r>
              <a:rPr lang="en-US" sz="4800" b="1" kern="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vi-VN" sz="48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 descr="Description: Cách khóa van bình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05" y="455624"/>
            <a:ext cx="4173538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59"/>
          <p:cNvSpPr>
            <a:spLocks noChangeArrowheads="1"/>
          </p:cNvSpPr>
          <p:nvPr/>
        </p:nvSpPr>
        <p:spPr bwMode="auto">
          <a:xfrm>
            <a:off x="2718983" y="4460572"/>
            <a:ext cx="892175" cy="869950"/>
          </a:xfrm>
          <a:prstGeom prst="ellipse">
            <a:avLst/>
          </a:prstGeom>
          <a:gradFill rotWithShape="1">
            <a:gsLst>
              <a:gs pos="0">
                <a:srgbClr val="800000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159"/>
          <p:cNvSpPr>
            <a:spLocks noChangeArrowheads="1"/>
          </p:cNvSpPr>
          <p:nvPr/>
        </p:nvSpPr>
        <p:spPr bwMode="auto">
          <a:xfrm>
            <a:off x="8662691" y="4460572"/>
            <a:ext cx="892175" cy="869950"/>
          </a:xfrm>
          <a:prstGeom prst="ellipse">
            <a:avLst/>
          </a:prstGeom>
          <a:gradFill rotWithShape="1">
            <a:gsLst>
              <a:gs pos="0">
                <a:srgbClr val="800000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ửa sổ 1 cánh mở quay - Gia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24" y="0"/>
            <a:ext cx="4694951" cy="43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7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26" y="358217"/>
            <a:ext cx="6123709" cy="52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13" y="70789"/>
            <a:ext cx="5303520" cy="489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9" y="183911"/>
            <a:ext cx="3487631" cy="3219165"/>
          </a:xfrm>
          <a:prstGeom prst="rect">
            <a:avLst/>
          </a:prstGeom>
        </p:spPr>
      </p:pic>
      <p:sp>
        <p:nvSpPr>
          <p:cNvPr id="2" name="AutoShape 2" descr="Kết quả hình ảnh cho Lô thông hơi nồi cơm điệ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:\Users\Admin\Downloads\n%E1%BB%93i c%C6%A1m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C:\Users\Admin\Downloads\n%E1%BB%93i c%C6%A1m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C:\Users\Admin\Downloads\n%E1%BB%93i c%C6%A1m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94" y="250670"/>
            <a:ext cx="3769051" cy="315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785" y="331903"/>
            <a:ext cx="4111854" cy="307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/>
          <p:nvPr/>
        </p:nvSpPr>
        <p:spPr>
          <a:xfrm>
            <a:off x="8757501" y="465137"/>
            <a:ext cx="254524" cy="826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6004874" y="1726086"/>
            <a:ext cx="197963" cy="9898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927180" y="1268612"/>
            <a:ext cx="33936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61" y="0"/>
            <a:ext cx="5698836" cy="51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4069" y="243290"/>
            <a:ext cx="5488878" cy="54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32" y="284671"/>
            <a:ext cx="9891427" cy="587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Trẻ bị bỏng nước sôi trong tình huống không ngờ: Bác sĩ khuyến c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575889" y="178741"/>
            <a:ext cx="10406444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nl-NL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Em hãy lựa chọn và sắp xếp các thẻ tình huống có thể gây bỏng hoặc gây điện giật để hoàn thiện bảng theo mẫu  gợi ý dưới đây</a:t>
            </a:r>
          </a:p>
        </p:txBody>
      </p:sp>
    </p:spTree>
    <p:extLst>
      <p:ext uri="{BB962C8B-B14F-4D97-AF65-F5344CB8AC3E}">
        <p14:creationId xmlns:p14="http://schemas.microsoft.com/office/powerpoint/2010/main" val="25307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Trẻ bị bỏng nước sôi trong tình huống không ngờ: Bác sĩ khuyến c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575889" y="178741"/>
            <a:ext cx="104064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nl-NL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Em hãy lựa chọn và </a:t>
            </a:r>
            <a:r>
              <a:rPr lang="nl-NL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 xếp các thẻ tình huống có thể gây bỏng hoặc gây điện giật </a:t>
            </a:r>
            <a:r>
              <a:rPr lang="nl-NL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 hoàn thiện bảng theo mẫu  gợi ý dưới đây</a:t>
            </a:r>
          </a:p>
        </p:txBody>
      </p:sp>
    </p:spTree>
    <p:extLst>
      <p:ext uri="{BB962C8B-B14F-4D97-AF65-F5344CB8AC3E}">
        <p14:creationId xmlns:p14="http://schemas.microsoft.com/office/powerpoint/2010/main" val="6526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Trẻ bị bỏng nước sôi trong tình huống không ngờ: Bác sĩ khuyến c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498462"/>
              </p:ext>
            </p:extLst>
          </p:nvPr>
        </p:nvGraphicFramePr>
        <p:xfrm>
          <a:off x="1397479" y="4474531"/>
          <a:ext cx="7358334" cy="1962912"/>
        </p:xfrm>
        <a:graphic>
          <a:graphicData uri="http://schemas.openxmlformats.org/drawingml/2006/table">
            <a:tbl>
              <a:tblPr firstRow="1" firstCol="1" bandRow="1"/>
              <a:tblGrid>
                <a:gridCol w="3679167"/>
                <a:gridCol w="3679167"/>
              </a:tblGrid>
              <a:tr h="226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bỏng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495245" y="504213"/>
            <a:ext cx="91583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defTabSz="342900">
              <a:lnSpc>
                <a:spcPct val="150000"/>
              </a:lnSpc>
              <a:buFontTx/>
              <a:buAutoNum type="arabicPeriod"/>
            </a:pPr>
            <a:r>
              <a:rPr lang="nl-NL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 lửa gần bình ga</a:t>
            </a:r>
          </a:p>
          <a:p>
            <a:pPr marL="514350" lvl="0" indent="-514350" defTabSz="342900">
              <a:lnSpc>
                <a:spcPct val="150000"/>
              </a:lnSpc>
              <a:buFontTx/>
              <a:buAutoNum type="arabicPeriod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defTabSz="342900">
              <a:lnSpc>
                <a:spcPct val="150000"/>
              </a:lnSpc>
              <a:buFontTx/>
              <a:buAutoNum type="arabicPeriod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defTabSz="342900">
              <a:lnSpc>
                <a:spcPct val="150000"/>
              </a:lnSpc>
              <a:buFontTx/>
              <a:buAutoNum type="arabicPeriod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defTabSz="342900">
              <a:lnSpc>
                <a:spcPct val="150000"/>
              </a:lnSpc>
              <a:buFontTx/>
              <a:buAutoNum type="arabicPeriod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defTabSz="342900">
              <a:lnSpc>
                <a:spcPct val="150000"/>
              </a:lnSpc>
              <a:buFontTx/>
              <a:buAutoNum type="arabicPeriod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n 7"/>
          <p:cNvSpPr/>
          <p:nvPr/>
        </p:nvSpPr>
        <p:spPr>
          <a:xfrm>
            <a:off x="4054415" y="1486278"/>
            <a:ext cx="4278701" cy="4287329"/>
          </a:xfrm>
          <a:prstGeom prst="sun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60930" tIns="30465" rIns="60930" bIns="30465" anchor="ctr"/>
          <a:lstStyle/>
          <a:p>
            <a:pPr algn="ctr" defTabSz="609295"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SGK/29</a:t>
            </a:r>
            <a:endParaRPr lang="vi-VN" sz="32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520861"/>
              </p:ext>
            </p:extLst>
          </p:nvPr>
        </p:nvGraphicFramePr>
        <p:xfrm>
          <a:off x="86265" y="540282"/>
          <a:ext cx="12180798" cy="5970489"/>
        </p:xfrm>
        <a:graphic>
          <a:graphicData uri="http://schemas.openxmlformats.org/drawingml/2006/table">
            <a:tbl>
              <a:tblPr firstRow="1" firstCol="1" bandRow="1"/>
              <a:tblGrid>
                <a:gridCol w="6231344"/>
                <a:gridCol w="5949454"/>
              </a:tblGrid>
              <a:tr h="1140187"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huống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bỏng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huống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giật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4864"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 marL="0" marR="0" lvl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 Để lửa gần bình ga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 marL="0" marR="0" lvl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Chọc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ổ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84602"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 marL="0" marR="0" lvl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phích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 marL="0" marR="0" lvl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Chạm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dây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hở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endParaRPr kumimoji="0" lang="vi-VN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34732"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 marL="0" marR="0" lvl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4864"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 marL="0" marR="0" lvl="0" indent="0" algn="l" defTabSz="3429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hơi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xì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nắp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nồi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hầm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1pPr>
                      <a:lvl2pPr marL="60935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2pPr>
                      <a:lvl3pPr marL="1218712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3pPr>
                      <a:lvl4pPr marL="1828069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4pPr>
                      <a:lvl5pPr marL="2437424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5pPr>
                      <a:lvl6pPr marL="3046783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6pPr>
                      <a:lvl7pPr marL="3656136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7pPr>
                      <a:lvl8pPr marL="4265495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8pPr>
                      <a:lvl9pPr marL="4874848" algn="l" defTabSz="1218712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Segoe Print"/>
                          <a:ea typeface="方正黑体_GBK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6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9" y="3688386"/>
            <a:ext cx="3147370" cy="28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528" y="3726589"/>
            <a:ext cx="3024656" cy="285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96" y="3726589"/>
            <a:ext cx="3122573" cy="285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8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n 5"/>
          <p:cNvSpPr/>
          <p:nvPr/>
        </p:nvSpPr>
        <p:spPr>
          <a:xfrm>
            <a:off x="4054415" y="1486278"/>
            <a:ext cx="4278701" cy="4287329"/>
          </a:xfrm>
          <a:prstGeom prst="sun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60930" tIns="30465" rIns="60930" bIns="30465" anchor="ctr"/>
          <a:lstStyle/>
          <a:p>
            <a:pPr algn="ctr" defTabSz="609295"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endParaRPr lang="vi-VN" sz="32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điện cao thế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6339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điện cao thế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125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đựng bơm kim tiêm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82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đựng bơm kim tiêm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47922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 điện bị đứt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68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 điện bị đứt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571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 ga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050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575889" y="178741"/>
            <a:ext cx="10406444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1. Tìm hiểu các tình huống không an toàn trong môi trường công nghệ 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 ga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890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Cột điện bị gãy đổ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544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Cột điện bị gãy đổ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067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trường xây dựng có nhiều mảnh sắt và tôn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636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914578" y="1037922"/>
            <a:ext cx="102657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nl-NL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trường xây dựng có nhiều mảnh sắt và tôn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79" y="2515194"/>
            <a:ext cx="2781497" cy="238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10" y="2515194"/>
            <a:ext cx="29051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67" y="2515194"/>
            <a:ext cx="2552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 bwMode="gray">
          <a:xfrm>
            <a:off x="2127815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" name="Oval 9"/>
          <p:cNvSpPr/>
          <p:nvPr/>
        </p:nvSpPr>
        <p:spPr bwMode="gray">
          <a:xfrm>
            <a:off x="9336623" y="5061444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Oval 10"/>
          <p:cNvSpPr/>
          <p:nvPr/>
        </p:nvSpPr>
        <p:spPr bwMode="gray">
          <a:xfrm>
            <a:off x="5719279" y="5061445"/>
            <a:ext cx="806424" cy="735505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877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8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5766" y="238630"/>
            <a:ext cx="8873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 nhân vật trong hình có thể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62" y="1181776"/>
            <a:ext cx="8680082" cy="515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8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109" y="168112"/>
            <a:ext cx="27432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7" y="922984"/>
            <a:ext cx="8680082" cy="515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816891"/>
      </p:ext>
    </p:extLst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ắ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199" y="703053"/>
            <a:ext cx="7656423" cy="51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ếp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320" y="685800"/>
            <a:ext cx="7933755" cy="535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" descr="Description: Cách khóa van bình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6" y="168777"/>
            <a:ext cx="4173538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Description: Hướng dẫn cách thức xử lý nút bếp ga bị kẹt - Hệ thống cung cấp ga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951" y="448573"/>
            <a:ext cx="443865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59"/>
          <p:cNvSpPr>
            <a:spLocks noChangeArrowheads="1"/>
          </p:cNvSpPr>
          <p:nvPr/>
        </p:nvSpPr>
        <p:spPr bwMode="auto">
          <a:xfrm>
            <a:off x="2312059" y="4444332"/>
            <a:ext cx="892175" cy="869950"/>
          </a:xfrm>
          <a:prstGeom prst="ellipse">
            <a:avLst/>
          </a:prstGeom>
          <a:gradFill rotWithShape="1">
            <a:gsLst>
              <a:gs pos="0">
                <a:srgbClr val="800000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159"/>
          <p:cNvSpPr>
            <a:spLocks noChangeArrowheads="1"/>
          </p:cNvSpPr>
          <p:nvPr/>
        </p:nvSpPr>
        <p:spPr bwMode="auto">
          <a:xfrm>
            <a:off x="7709319" y="4444332"/>
            <a:ext cx="892175" cy="869950"/>
          </a:xfrm>
          <a:prstGeom prst="ellipse">
            <a:avLst/>
          </a:prstGeom>
          <a:gradFill rotWithShape="1">
            <a:gsLst>
              <a:gs pos="0">
                <a:srgbClr val="800000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>
            <a:stCxn id="2" idx="0"/>
          </p:cNvCxnSpPr>
          <p:nvPr/>
        </p:nvCxnSpPr>
        <p:spPr>
          <a:xfrm flipV="1">
            <a:off x="2758147" y="1406106"/>
            <a:ext cx="156758" cy="30382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8272732" y="2925219"/>
            <a:ext cx="422694" cy="1519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2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AutoShape 4" descr="Kết quả hình ảnh cho khung hình đẹp"/>
          <p:cNvSpPr>
            <a:spLocks noChangeAspect="1" noChangeArrowheads="1"/>
          </p:cNvSpPr>
          <p:nvPr/>
        </p:nvSpPr>
        <p:spPr bwMode="auto">
          <a:xfrm>
            <a:off x="304800" y="228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0" tIns="60930" rIns="121860" bIns="60930"/>
          <a:lstStyle/>
          <a:p>
            <a:pPr defTabSz="609295" fontAlgn="base">
              <a:spcBef>
                <a:spcPct val="0"/>
              </a:spcBef>
              <a:spcAft>
                <a:spcPct val="0"/>
              </a:spcAft>
            </a:pPr>
            <a:endParaRPr lang="vi-VN" altLang="en-US" smtClean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61080BB-1C4C-4246-8978-B23C2F79B585}"/>
              </a:ext>
            </a:extLst>
          </p:cNvPr>
          <p:cNvSpPr txBox="1"/>
          <p:nvPr/>
        </p:nvSpPr>
        <p:spPr>
          <a:xfrm>
            <a:off x="6916736" y="3767223"/>
            <a:ext cx="674688" cy="677109"/>
          </a:xfrm>
          <a:prstGeom prst="rect">
            <a:avLst/>
          </a:prstGeom>
          <a:noFill/>
        </p:spPr>
        <p:txBody>
          <a:bodyPr wrap="square" lIns="60930" tIns="30465" rIns="60930" bIns="30465" rtlCol="0">
            <a:spAutoFit/>
          </a:bodyPr>
          <a:lstStyle/>
          <a:p>
            <a:pPr defTabSz="609295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a, bếp ga..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4571035" y="5130561"/>
            <a:ext cx="925819" cy="6254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8711"/>
            <a:ext cx="4170362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854" y="298711"/>
            <a:ext cx="4438650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159"/>
          <p:cNvSpPr>
            <a:spLocks noChangeArrowheads="1"/>
          </p:cNvSpPr>
          <p:nvPr/>
        </p:nvSpPr>
        <p:spPr bwMode="auto">
          <a:xfrm>
            <a:off x="1794474" y="4444332"/>
            <a:ext cx="892175" cy="869950"/>
          </a:xfrm>
          <a:prstGeom prst="ellipse">
            <a:avLst/>
          </a:prstGeom>
          <a:gradFill rotWithShape="1">
            <a:gsLst>
              <a:gs pos="0">
                <a:srgbClr val="800000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159"/>
          <p:cNvSpPr>
            <a:spLocks noChangeArrowheads="1"/>
          </p:cNvSpPr>
          <p:nvPr/>
        </p:nvSpPr>
        <p:spPr bwMode="auto">
          <a:xfrm>
            <a:off x="7424647" y="4444332"/>
            <a:ext cx="892175" cy="869950"/>
          </a:xfrm>
          <a:prstGeom prst="ellipse">
            <a:avLst/>
          </a:prstGeom>
          <a:gradFill rotWithShape="1">
            <a:gsLst>
              <a:gs pos="0">
                <a:srgbClr val="800000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lide TVO">
  <a:themeElements>
    <a:clrScheme name="Slide TV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lide TVO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de TV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V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8">
        <a:dk1>
          <a:srgbClr val="000000"/>
        </a:dk1>
        <a:lt1>
          <a:srgbClr val="FFFF99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CA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9">
        <a:dk1>
          <a:srgbClr val="000000"/>
        </a:dk1>
        <a:lt1>
          <a:srgbClr val="FFFFB7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D8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0">
        <a:dk1>
          <a:srgbClr val="000000"/>
        </a:dk1>
        <a:lt1>
          <a:srgbClr val="EAEAEA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3F3F3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1">
        <a:dk1>
          <a:srgbClr val="000000"/>
        </a:dk1>
        <a:lt1>
          <a:srgbClr val="F5F5F5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9F9F9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2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3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86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6822</TotalTime>
  <Words>357</Words>
  <Application>Microsoft Office PowerPoint</Application>
  <PresentationFormat>Custom</PresentationFormat>
  <Paragraphs>103</Paragraphs>
  <Slides>35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1_Office 主题</vt:lpstr>
      <vt:lpstr>1_Default Design</vt:lpstr>
      <vt:lpstr>Slide TVO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Administrator</cp:lastModifiedBy>
  <cp:revision>451</cp:revision>
  <dcterms:created xsi:type="dcterms:W3CDTF">2021-11-14T08:33:55Z</dcterms:created>
  <dcterms:modified xsi:type="dcterms:W3CDTF">2025-11-03T04:21:51Z</dcterms:modified>
</cp:coreProperties>
</file>