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18"/>
  </p:notesMasterIdLst>
  <p:sldIdLst>
    <p:sldId id="269" r:id="rId3"/>
    <p:sldId id="577" r:id="rId4"/>
    <p:sldId id="564" r:id="rId5"/>
    <p:sldId id="565" r:id="rId6"/>
    <p:sldId id="589" r:id="rId7"/>
    <p:sldId id="548" r:id="rId8"/>
    <p:sldId id="579" r:id="rId9"/>
    <p:sldId id="578" r:id="rId10"/>
    <p:sldId id="546" r:id="rId11"/>
    <p:sldId id="585" r:id="rId12"/>
    <p:sldId id="587" r:id="rId13"/>
    <p:sldId id="582" r:id="rId14"/>
    <p:sldId id="583" r:id="rId15"/>
    <p:sldId id="588" r:id="rId16"/>
    <p:sldId id="276" r:id="rId17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9A5C2"/>
    <a:srgbClr val="ECB2CB"/>
    <a:srgbClr val="FFFF66"/>
    <a:srgbClr val="008A3E"/>
    <a:srgbClr val="E183AB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0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0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2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90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4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20/04/2025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12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gif"/><Relationship Id="rId5" Type="http://schemas.openxmlformats.org/officeDocument/2006/relationships/image" Target="../media/image4.png"/><Relationship Id="rId15" Type="http://schemas.openxmlformats.org/officeDocument/2006/relationships/audio" Target="../media/audio1.wav"/><Relationship Id="rId10" Type="http://schemas.openxmlformats.org/officeDocument/2006/relationships/image" Target="../media/image8.gif"/><Relationship Id="rId4" Type="http://schemas.openxmlformats.org/officeDocument/2006/relationships/image" Target="../media/image3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12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9.gif"/><Relationship Id="rId5" Type="http://schemas.openxmlformats.org/officeDocument/2006/relationships/image" Target="../media/image13.png"/><Relationship Id="rId15" Type="http://schemas.openxmlformats.org/officeDocument/2006/relationships/audio" Target="../media/audio1.wav"/><Relationship Id="rId10" Type="http://schemas.openxmlformats.org/officeDocument/2006/relationships/image" Target="../media/image8.gif"/><Relationship Id="rId4" Type="http://schemas.openxmlformats.org/officeDocument/2006/relationships/image" Target="../media/image3.gif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72879"/>
            <a:ext cx="5025311" cy="6661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8600" y="0"/>
            <a:ext cx="7848600" cy="400108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>
                <a:solidFill>
                  <a:srgbClr val="DF31BE"/>
                </a:solidFill>
                <a:latin typeface="HP001 4 hàng" pitchFamily="34" charset="0"/>
              </a:rPr>
              <a:t> 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1B</a:t>
            </a:r>
          </a:p>
          <a:p>
            <a:pPr algn="ctr"/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038668" y="301031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66800" y="228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  </a:t>
            </a: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1" y="1292723"/>
            <a:ext cx="4724400" cy="65575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42383" y="1292724"/>
            <a:ext cx="1701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</a:rPr>
              <a:t>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yếm</a:t>
            </a:r>
            <a:endParaRPr lang="en-US" sz="32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129272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chúc</a:t>
            </a:r>
            <a:r>
              <a:rPr lang="en-US" sz="3200" dirty="0"/>
              <a:t> </a:t>
            </a:r>
            <a:r>
              <a:rPr lang="en-US" sz="3200" dirty="0" err="1">
                <a:latin typeface="+mj-lt"/>
              </a:rPr>
              <a:t>mừng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48476"/>
            <a:ext cx="7382784" cy="516239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548034" y="685800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14800" y="668216"/>
            <a:ext cx="4343400" cy="17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83296" y="10668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09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" y="1963764"/>
            <a:ext cx="7282929" cy="49387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1472625"/>
            <a:ext cx="4876800" cy="58477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8816" y="1472625"/>
            <a:ext cx="175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âu</a:t>
            </a:r>
            <a:r>
              <a:rPr lang="en-US" sz="3200" dirty="0"/>
              <a:t> </a:t>
            </a:r>
            <a:r>
              <a:rPr lang="en-US" sz="3200" dirty="0" err="1"/>
              <a:t>yếm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1472625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chúc</a:t>
            </a:r>
            <a:r>
              <a:rPr lang="en-US" sz="3200" dirty="0"/>
              <a:t> </a:t>
            </a:r>
            <a:r>
              <a:rPr lang="en-US" sz="3200" dirty="0" err="1"/>
              <a:t>mừng</a:t>
            </a:r>
            <a:endParaRPr lang="en-US" sz="3200" dirty="0"/>
          </a:p>
        </p:txBody>
      </p:sp>
      <p:sp>
        <p:nvSpPr>
          <p:cNvPr id="15" name="Oval 14"/>
          <p:cNvSpPr/>
          <p:nvPr/>
        </p:nvSpPr>
        <p:spPr>
          <a:xfrm>
            <a:off x="1038668" y="301031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66800" y="228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  </a:t>
            </a: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48034" y="685800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14800" y="668216"/>
            <a:ext cx="4343400" cy="17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83296" y="10668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006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4366" y="3490689"/>
            <a:ext cx="1474914" cy="46166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âu</a:t>
            </a:r>
            <a:r>
              <a:rPr lang="en-US" sz="2400" dirty="0"/>
              <a:t> </a:t>
            </a:r>
            <a:r>
              <a:rPr lang="en-US" sz="2400" dirty="0" err="1"/>
              <a:t>yếm</a:t>
            </a:r>
            <a:endParaRPr lang="en-US" sz="2400" dirty="0"/>
          </a:p>
        </p:txBody>
      </p:sp>
      <p:pic>
        <p:nvPicPr>
          <p:cNvPr id="6" name="vidu-general-4-2025-02-26T14_05_20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752600"/>
            <a:ext cx="5486400" cy="375385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38668" y="301031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228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  </a:t>
            </a: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48034" y="685800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4800" y="668216"/>
            <a:ext cx="4343400" cy="17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83296" y="10668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83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52600"/>
            <a:ext cx="7245049" cy="40753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5600" y="3515397"/>
            <a:ext cx="1990276" cy="46166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chúc</a:t>
            </a:r>
            <a:r>
              <a:rPr lang="en-US" sz="2400" dirty="0"/>
              <a:t> </a:t>
            </a:r>
            <a:r>
              <a:rPr lang="en-US" sz="2400" dirty="0" err="1"/>
              <a:t>mừng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1038668" y="301031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228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   </a:t>
            </a: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548034" y="685800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14800" y="668216"/>
            <a:ext cx="4343400" cy="175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83296" y="10668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9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606" y="3892584"/>
            <a:ext cx="7957994" cy="2131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8107"/>
            <a:ext cx="8229600" cy="39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01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CF4F-62CF-4857-BE29-A45E2C52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Đi học  Nhạc Thiếu Nhi Hay Nhất  Voi TV_480p bản sao">
            <a:hlinkClick r:id="" action="ppaction://media"/>
            <a:extLst>
              <a:ext uri="{FF2B5EF4-FFF2-40B4-BE49-F238E27FC236}">
                <a16:creationId xmlns:a16="http://schemas.microsoft.com/office/drawing/2014/main" id="{3B261434-747D-4508-92F7-6352ED8A499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6773"/>
            <a:ext cx="8915400" cy="6553200"/>
          </a:xfrm>
        </p:spPr>
      </p:pic>
    </p:spTree>
    <p:extLst>
      <p:ext uri="{BB962C8B-B14F-4D97-AF65-F5344CB8AC3E}">
        <p14:creationId xmlns:p14="http://schemas.microsoft.com/office/powerpoint/2010/main" val="160428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195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08" y="606367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685800"/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4602835"/>
            <a:ext cx="1828748" cy="18823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5" y="3909016"/>
            <a:ext cx="1733204" cy="674636"/>
          </a:xfrm>
          <a:prstGeom prst="homePlate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0" y="495035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38400" y="1153180"/>
            <a:ext cx="683690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557213" indent="-557213" algn="ctr" defTabSz="685800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Rectangle: Folded Corner 27">
            <a:extLst>
              <a:ext uri="{FF2B5EF4-FFF2-40B4-BE49-F238E27FC236}">
                <a16:creationId xmlns:a16="http://schemas.microsoft.com/office/drawing/2014/main" id="{8BBECBE7-F21D-459E-BE68-0BB4D14098B1}"/>
              </a:ext>
            </a:extLst>
          </p:cNvPr>
          <p:cNvSpPr/>
          <p:nvPr/>
        </p:nvSpPr>
        <p:spPr>
          <a:xfrm>
            <a:off x="2967657" y="1828800"/>
            <a:ext cx="5855994" cy="53091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nay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nương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27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22" y="557701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450288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5" y="379742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35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135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127674" y="4753147"/>
            <a:ext cx="1828748" cy="188234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133419" y="3702336"/>
            <a:ext cx="1733204" cy="674636"/>
          </a:xfrm>
          <a:prstGeom prst="homePlate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08" y="5045307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1" y="472284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44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343553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1" y="360590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1" y="379652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0" y="3723776"/>
            <a:ext cx="535781" cy="8929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28690" y="976927"/>
            <a:ext cx="58153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676400"/>
            <a:ext cx="739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 </a:t>
            </a:r>
            <a:r>
              <a:rPr lang="vi-VN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vi-VN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5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1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63D4245-9C5F-4694-8447-B2C687F4F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587999"/>
            <a:ext cx="9067800" cy="169800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7BC71E4-5FD0-4A4C-BE8C-40CD3080B86A}"/>
              </a:ext>
            </a:extLst>
          </p:cNvPr>
          <p:cNvSpPr txBox="1"/>
          <p:nvPr/>
        </p:nvSpPr>
        <p:spPr>
          <a:xfrm>
            <a:off x="0" y="0"/>
            <a:ext cx="838200" cy="30777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97EA4A2-CFBE-4CE5-8945-C49687ED6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78" y="2395542"/>
            <a:ext cx="4390922" cy="66183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C9D4C7E-3E0A-4307-8E25-80AE38BAA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438400"/>
            <a:ext cx="3505200" cy="68702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5C5F1EC-83E7-445E-82E7-360A9A115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545602"/>
            <a:ext cx="2057400" cy="554172"/>
          </a:xfrm>
          <a:prstGeom prst="rect">
            <a:avLst/>
          </a:prstGeom>
          <a:solidFill>
            <a:srgbClr val="FF0000"/>
          </a:solidFill>
        </p:spPr>
      </p:pic>
      <p:cxnSp>
        <p:nvCxnSpPr>
          <p:cNvPr id="3" name="Straight Connector 2"/>
          <p:cNvCxnSpPr/>
          <p:nvPr/>
        </p:nvCxnSpPr>
        <p:spPr>
          <a:xfrm>
            <a:off x="990600" y="1066800"/>
            <a:ext cx="48571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77000" y="1066800"/>
            <a:ext cx="2438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78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162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9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58" y="2051514"/>
            <a:ext cx="4491242" cy="611308"/>
          </a:xfrm>
          <a:prstGeom prst="rect">
            <a:avLst/>
          </a:prstGeom>
        </p:spPr>
      </p:pic>
      <p:pic>
        <p:nvPicPr>
          <p:cNvPr id="5" name="Hình ảnh 11">
            <a:extLst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095462"/>
            <a:ext cx="3370170" cy="5673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2987836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2971800"/>
            <a:ext cx="228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B</a:t>
            </a:r>
            <a:r>
              <a:rPr lang="en-US" sz="3200" dirty="0"/>
              <a:t>. 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220439" y="2971800"/>
            <a:ext cx="208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C. </a:t>
            </a:r>
            <a:r>
              <a:rPr lang="en-US" sz="3200" dirty="0" err="1"/>
              <a:t>hí</a:t>
            </a:r>
            <a:r>
              <a:rPr lang="en-US" sz="3200" dirty="0"/>
              <a:t> </a:t>
            </a:r>
            <a:r>
              <a:rPr lang="en-US" sz="3200" dirty="0" err="1"/>
              <a:t>hoáy</a:t>
            </a:r>
            <a:endParaRPr lang="en-US" sz="3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9000" l="571" r="98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8600" y="-339071"/>
            <a:ext cx="1981200" cy="1981200"/>
          </a:xfrm>
          <a:prstGeom prst="rect">
            <a:avLst/>
          </a:prstGeom>
        </p:spPr>
      </p:pic>
      <p:sp>
        <p:nvSpPr>
          <p:cNvPr id="51" name="Rectangle: Rounded Corners 50">
            <a:extLst/>
          </p:cNvPr>
          <p:cNvSpPr/>
          <p:nvPr/>
        </p:nvSpPr>
        <p:spPr>
          <a:xfrm>
            <a:off x="6927828" y="75061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ĐẦU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/>
          </p:cNvPr>
          <p:cNvSpPr/>
          <p:nvPr/>
        </p:nvSpPr>
        <p:spPr>
          <a:xfrm>
            <a:off x="6927828" y="75061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3" name="Rectangle: Rounded Corners 52">
            <a:extLst/>
          </p:cNvPr>
          <p:cNvSpPr/>
          <p:nvPr/>
        </p:nvSpPr>
        <p:spPr>
          <a:xfrm>
            <a:off x="6927828" y="70427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4" name="Rectangle: Rounded Corners 53">
            <a:extLst/>
          </p:cNvPr>
          <p:cNvSpPr/>
          <p:nvPr/>
        </p:nvSpPr>
        <p:spPr>
          <a:xfrm>
            <a:off x="6927828" y="65793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5" name="Rectangle: Rounded Corners 54">
            <a:extLst/>
          </p:cNvPr>
          <p:cNvSpPr/>
          <p:nvPr/>
        </p:nvSpPr>
        <p:spPr>
          <a:xfrm>
            <a:off x="6925483" y="41605"/>
            <a:ext cx="2112498" cy="887614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6" name="Rectangle: Rounded Corners 55">
            <a:extLst/>
          </p:cNvPr>
          <p:cNvSpPr/>
          <p:nvPr/>
        </p:nvSpPr>
        <p:spPr>
          <a:xfrm>
            <a:off x="6925483" y="76788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7" name="Rectangle: Rounded Corners 56">
            <a:extLst/>
          </p:cNvPr>
          <p:cNvSpPr/>
          <p:nvPr/>
        </p:nvSpPr>
        <p:spPr>
          <a:xfrm>
            <a:off x="6923138" y="61159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8" name="Rectangle: Rounded Corners 57">
            <a:extLst/>
          </p:cNvPr>
          <p:cNvSpPr/>
          <p:nvPr/>
        </p:nvSpPr>
        <p:spPr>
          <a:xfrm>
            <a:off x="6920793" y="71347"/>
            <a:ext cx="2112498" cy="863426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59" name="Rectangle: Rounded Corners 58">
            <a:extLst/>
          </p:cNvPr>
          <p:cNvSpPr/>
          <p:nvPr/>
        </p:nvSpPr>
        <p:spPr>
          <a:xfrm>
            <a:off x="6927828" y="59771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0" name="Rectangle: Rounded Corners 59">
            <a:extLst/>
          </p:cNvPr>
          <p:cNvSpPr/>
          <p:nvPr/>
        </p:nvSpPr>
        <p:spPr>
          <a:xfrm>
            <a:off x="6927828" y="76788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1" name="Rectangle: Rounded Corners 60">
            <a:extLst/>
          </p:cNvPr>
          <p:cNvSpPr/>
          <p:nvPr/>
        </p:nvSpPr>
        <p:spPr>
          <a:xfrm>
            <a:off x="6927828" y="52263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2" name="Rectangle: Rounded Corners 61">
            <a:extLst/>
          </p:cNvPr>
          <p:cNvSpPr/>
          <p:nvPr/>
        </p:nvSpPr>
        <p:spPr>
          <a:xfrm>
            <a:off x="6927828" y="79695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63" name="Rectangle: Rounded Corners 62">
            <a:extLst/>
          </p:cNvPr>
          <p:cNvSpPr/>
          <p:nvPr/>
        </p:nvSpPr>
        <p:spPr>
          <a:xfrm>
            <a:off x="6923138" y="58044"/>
            <a:ext cx="2112498" cy="863426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4" name="Oval 63"/>
          <p:cNvSpPr/>
          <p:nvPr/>
        </p:nvSpPr>
        <p:spPr>
          <a:xfrm>
            <a:off x="3505200" y="3087337"/>
            <a:ext cx="457201" cy="48527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63D4245-9C5F-4694-8447-B2C687F4F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87999"/>
            <a:ext cx="8610600" cy="149050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97EA4A2-CFBE-4CE5-8945-C49687ED6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362200"/>
            <a:ext cx="3429000" cy="54552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C9D4C7E-3E0A-4307-8E25-80AE38BAA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2438400"/>
            <a:ext cx="2819400" cy="552603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5C5F1EC-83E7-445E-82E7-360A9A115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1" y="1524000"/>
            <a:ext cx="1447800" cy="46115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A8770951-292B-4C95-80B2-65243906A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54453"/>
            <a:ext cx="9144000" cy="2322576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911679E-B21E-4EC4-8808-02639F31DA57}"/>
              </a:ext>
            </a:extLst>
          </p:cNvPr>
          <p:cNvSpPr txBox="1"/>
          <p:nvPr/>
        </p:nvSpPr>
        <p:spPr>
          <a:xfrm>
            <a:off x="717452" y="4047671"/>
            <a:ext cx="8121748" cy="524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nắn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nót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F31BE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DF31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 2">
            <a:hlinkClick r:id="" action="ppaction://media"/>
            <a:extLst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8400" y="4876799"/>
            <a:ext cx="2438400" cy="13716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38200" y="1066800"/>
            <a:ext cx="48571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248400" y="1064455"/>
            <a:ext cx="2286000" cy="23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3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-0.0967 0.13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09600" y="367287"/>
            <a:ext cx="427188" cy="441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4419600"/>
            <a:ext cx="3877216" cy="26292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334373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6"/>
            </a:pPr>
            <a:r>
              <a:rPr lang="en-US" sz="2600" b="1" dirty="0" err="1">
                <a:latin typeface="+mj-lt"/>
              </a:rPr>
              <a:t>Quan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sát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và</a:t>
            </a:r>
            <a:r>
              <a:rPr lang="en-US" sz="2600" b="1" dirty="0">
                <a:latin typeface="+mj-lt"/>
              </a:rPr>
              <a:t> d</a:t>
            </a:r>
            <a:r>
              <a:rPr lang="vi-VN" sz="2600" b="1" dirty="0">
                <a:latin typeface="+mj-lt"/>
              </a:rPr>
              <a:t>ù</a:t>
            </a:r>
            <a:r>
              <a:rPr lang="en-US" sz="2600" b="1" dirty="0">
                <a:latin typeface="+mj-lt"/>
              </a:rPr>
              <a:t>ng </a:t>
            </a:r>
            <a:r>
              <a:rPr lang="en-US" sz="2600" b="1" dirty="0" err="1">
                <a:latin typeface="+mj-lt"/>
              </a:rPr>
              <a:t>từ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ngữ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trong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khung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để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nói</a:t>
            </a:r>
            <a:endParaRPr lang="vi-VN" sz="2600" b="1" dirty="0">
              <a:latin typeface="+mj-lt"/>
            </a:endParaRPr>
          </a:p>
          <a:p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theo</a:t>
            </a:r>
            <a:r>
              <a:rPr lang="en-US" sz="2600" b="1" dirty="0">
                <a:latin typeface="+mj-lt"/>
              </a:rPr>
              <a:t> </a:t>
            </a:r>
            <a:r>
              <a:rPr lang="en-US" sz="2600" b="1" dirty="0" err="1">
                <a:latin typeface="+mj-lt"/>
              </a:rPr>
              <a:t>tranh</a:t>
            </a:r>
            <a:endParaRPr lang="en-US" sz="2600" b="1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1" y="1288479"/>
            <a:ext cx="4648200" cy="65999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3616" y="1292724"/>
            <a:ext cx="175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âu</a:t>
            </a:r>
            <a:r>
              <a:rPr lang="en-US" sz="3200" dirty="0"/>
              <a:t> </a:t>
            </a:r>
            <a:r>
              <a:rPr lang="en-US" sz="3200" dirty="0" err="1"/>
              <a:t>yếm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129272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chúc</a:t>
            </a:r>
            <a:r>
              <a:rPr lang="en-US" sz="3200" dirty="0"/>
              <a:t> </a:t>
            </a:r>
            <a:r>
              <a:rPr lang="en-US" sz="3200" dirty="0" err="1"/>
              <a:t>mừng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588" y="1948477"/>
            <a:ext cx="3801005" cy="26578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81101" y="785665"/>
            <a:ext cx="2057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33800" y="785665"/>
            <a:ext cx="4267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1016" y="1143000"/>
            <a:ext cx="13787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1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5691</TotalTime>
  <Words>242</Words>
  <Application>Microsoft Office PowerPoint</Application>
  <PresentationFormat>On-screen Show (4:3)</PresentationFormat>
  <Paragraphs>50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宋体</vt:lpstr>
      <vt:lpstr>Arial</vt:lpstr>
      <vt:lpstr>Calibri</vt:lpstr>
      <vt:lpstr>HP001 4 hàng</vt:lpstr>
      <vt:lpstr>HP001 4 hang 1 ô ly</vt:lpstr>
      <vt:lpstr>Tahoma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từ ngữ để hoàn thiện câu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204</cp:revision>
  <cp:lastPrinted>2023-03-05T15:18:54Z</cp:lastPrinted>
  <dcterms:created xsi:type="dcterms:W3CDTF">2020-05-18T12:48:51Z</dcterms:created>
  <dcterms:modified xsi:type="dcterms:W3CDTF">2025-04-19T23:24:50Z</dcterms:modified>
</cp:coreProperties>
</file>