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47"/>
  </p:notesMasterIdLst>
  <p:sldIdLst>
    <p:sldId id="269" r:id="rId3"/>
    <p:sldId id="577" r:id="rId4"/>
    <p:sldId id="564" r:id="rId5"/>
    <p:sldId id="565" r:id="rId6"/>
    <p:sldId id="482" r:id="rId7"/>
    <p:sldId id="537" r:id="rId8"/>
    <p:sldId id="538" r:id="rId9"/>
    <p:sldId id="576" r:id="rId10"/>
    <p:sldId id="568" r:id="rId11"/>
    <p:sldId id="570" r:id="rId12"/>
    <p:sldId id="569" r:id="rId13"/>
    <p:sldId id="539" r:id="rId14"/>
    <p:sldId id="279" r:id="rId15"/>
    <p:sldId id="571" r:id="rId16"/>
    <p:sldId id="540" r:id="rId17"/>
    <p:sldId id="541" r:id="rId18"/>
    <p:sldId id="542" r:id="rId19"/>
    <p:sldId id="543" r:id="rId20"/>
    <p:sldId id="544" r:id="rId21"/>
    <p:sldId id="545" r:id="rId22"/>
    <p:sldId id="589" r:id="rId23"/>
    <p:sldId id="548" r:id="rId24"/>
    <p:sldId id="579" r:id="rId25"/>
    <p:sldId id="578" r:id="rId26"/>
    <p:sldId id="546" r:id="rId27"/>
    <p:sldId id="585" r:id="rId28"/>
    <p:sldId id="587" r:id="rId29"/>
    <p:sldId id="582" r:id="rId30"/>
    <p:sldId id="583" r:id="rId31"/>
    <p:sldId id="588" r:id="rId32"/>
    <p:sldId id="547" r:id="rId33"/>
    <p:sldId id="549" r:id="rId34"/>
    <p:sldId id="550" r:id="rId35"/>
    <p:sldId id="396" r:id="rId36"/>
    <p:sldId id="412" r:id="rId37"/>
    <p:sldId id="398" r:id="rId38"/>
    <p:sldId id="551" r:id="rId39"/>
    <p:sldId id="552" r:id="rId40"/>
    <p:sldId id="554" r:id="rId41"/>
    <p:sldId id="555" r:id="rId42"/>
    <p:sldId id="556" r:id="rId43"/>
    <p:sldId id="557" r:id="rId44"/>
    <p:sldId id="553" r:id="rId45"/>
    <p:sldId id="276" r:id="rId46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9A5C2"/>
    <a:srgbClr val="ECB2CB"/>
    <a:srgbClr val="FFFF66"/>
    <a:srgbClr val="008A3E"/>
    <a:srgbClr val="E183AB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546" y="5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0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27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327CE-9C48-42EC-A174-D90BEA2C18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80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25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94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4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81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90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79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69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30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24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28/02/2025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8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40.png"/><Relationship Id="rId4" Type="http://schemas.openxmlformats.org/officeDocument/2006/relationships/image" Target="../media/image20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21.png"/><Relationship Id="rId10" Type="http://schemas.openxmlformats.org/officeDocument/2006/relationships/image" Target="../media/image39.png"/><Relationship Id="rId4" Type="http://schemas.openxmlformats.org/officeDocument/2006/relationships/image" Target="../media/image20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4"/><Relationship Id="rId7" Type="http://schemas.openxmlformats.org/officeDocument/2006/relationships/image" Target="../media/image4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3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1.gif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12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9.gif"/><Relationship Id="rId5" Type="http://schemas.openxmlformats.org/officeDocument/2006/relationships/image" Target="../media/image4.png"/><Relationship Id="rId15" Type="http://schemas.openxmlformats.org/officeDocument/2006/relationships/audio" Target="../media/audio1.wav"/><Relationship Id="rId10" Type="http://schemas.openxmlformats.org/officeDocument/2006/relationships/image" Target="../media/image8.gif"/><Relationship Id="rId4" Type="http://schemas.openxmlformats.org/officeDocument/2006/relationships/image" Target="../media/image3.gif"/><Relationship Id="rId9" Type="http://schemas.openxmlformats.org/officeDocument/2006/relationships/image" Target="../media/image7.gif"/><Relationship Id="rId14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1.gif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12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9.gif"/><Relationship Id="rId5" Type="http://schemas.openxmlformats.org/officeDocument/2006/relationships/image" Target="../media/image13.png"/><Relationship Id="rId15" Type="http://schemas.openxmlformats.org/officeDocument/2006/relationships/audio" Target="../media/audio1.wav"/><Relationship Id="rId10" Type="http://schemas.openxmlformats.org/officeDocument/2006/relationships/image" Target="../media/image8.gif"/><Relationship Id="rId4" Type="http://schemas.openxmlformats.org/officeDocument/2006/relationships/image" Target="../media/image3.gif"/><Relationship Id="rId9" Type="http://schemas.openxmlformats.org/officeDocument/2006/relationships/image" Target="../media/image7.gif"/><Relationship Id="rId14" Type="http://schemas.openxmlformats.org/officeDocument/2006/relationships/image" Target="../media/image1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72879"/>
            <a:ext cx="5025311" cy="6661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28600" y="0"/>
            <a:ext cx="7848600" cy="400108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 b="1" dirty="0">
                <a:solidFill>
                  <a:srgbClr val="DF31BE"/>
                </a:solidFill>
                <a:latin typeface="HP001 4 hàng" pitchFamily="34" charset="0"/>
              </a:rPr>
              <a:t> 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LỚP 1B</a:t>
            </a:r>
          </a:p>
          <a:p>
            <a:pPr algn="ctr"/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CA7AD6D-6423-4711-A94E-EBF16C758266}"/>
              </a:ext>
            </a:extLst>
          </p:cNvPr>
          <p:cNvSpPr txBox="1"/>
          <p:nvPr/>
        </p:nvSpPr>
        <p:spPr>
          <a:xfrm>
            <a:off x="7543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47F440D-B79E-4F89-9FDD-CF1DD4C4D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717"/>
            <a:ext cx="1295400" cy="55245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22A529B-535C-4DAD-8FB1-A346871F4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88" y="914400"/>
            <a:ext cx="1373212" cy="128892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D5BC2D-9BCB-4F5E-8B82-9D1B5E26E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834" y="762000"/>
            <a:ext cx="2092766" cy="1426506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1219200"/>
            <a:ext cx="8305800" cy="3382962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23646" y="2667000"/>
            <a:ext cx="338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62046" y="2677180"/>
            <a:ext cx="338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7120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CA7AD6D-6423-4711-A94E-EBF16C758266}"/>
              </a:ext>
            </a:extLst>
          </p:cNvPr>
          <p:cNvSpPr txBox="1"/>
          <p:nvPr/>
        </p:nvSpPr>
        <p:spPr>
          <a:xfrm>
            <a:off x="7543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47F440D-B79E-4F89-9FDD-CF1DD4C4D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717"/>
            <a:ext cx="1295400" cy="55245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22A529B-535C-4DAD-8FB1-A346871F4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4" y="1225772"/>
            <a:ext cx="1373212" cy="128892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D5BC2D-9BCB-4F5E-8B82-9D1B5E26E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234" y="821971"/>
            <a:ext cx="2092766" cy="1426506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2916F5E-B287-40DA-8A78-096273312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459" y="0"/>
            <a:ext cx="4705350" cy="380047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D8454A-1147-4E77-8B1A-ECB0560F8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800168"/>
            <a:ext cx="8328277" cy="1632806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00E77E0-EE25-4A49-A42E-B5B86D728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8881" y="5061499"/>
            <a:ext cx="1381125" cy="3714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4400" y="457200"/>
            <a:ext cx="111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400" y="2586335"/>
            <a:ext cx="111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5318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CA7AD6D-6423-4711-A94E-EBF16C758266}"/>
              </a:ext>
            </a:extLst>
          </p:cNvPr>
          <p:cNvSpPr txBox="1"/>
          <p:nvPr/>
        </p:nvSpPr>
        <p:spPr>
          <a:xfrm>
            <a:off x="7543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47F440D-B79E-4F89-9FDD-CF1DD4C4D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717"/>
            <a:ext cx="1295400" cy="55245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22A529B-535C-4DAD-8FB1-A346871F4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4" y="1225772"/>
            <a:ext cx="1373212" cy="128892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D5BC2D-9BCB-4F5E-8B82-9D1B5E26E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234" y="821971"/>
            <a:ext cx="2092766" cy="1426506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2916F5E-B287-40DA-8A78-096273312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56676"/>
            <a:ext cx="4705350" cy="380047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D8454A-1147-4E77-8B1A-ECB0560F8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98" y="4056719"/>
            <a:ext cx="8328277" cy="1632806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00E77E0-EE25-4A49-A42E-B5B86D728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5223731"/>
            <a:ext cx="1381125" cy="37147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8E914C5-3891-4150-A8DE-9B37065CF8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196" y="5635276"/>
            <a:ext cx="6142135" cy="403708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9D322FA-D65F-476E-9A56-4799B2DFDC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2" y="5693368"/>
            <a:ext cx="8552455" cy="857661"/>
          </a:xfrm>
          <a:prstGeom prst="rect">
            <a:avLst/>
          </a:prstGeom>
        </p:spPr>
      </p:pic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D78611E2-8E35-4763-B27C-18EBC8345368}"/>
              </a:ext>
            </a:extLst>
          </p:cNvPr>
          <p:cNvCxnSpPr>
            <a:cxnSpLocks/>
          </p:cNvCxnSpPr>
          <p:nvPr/>
        </p:nvCxnSpPr>
        <p:spPr>
          <a:xfrm>
            <a:off x="4497452" y="2133600"/>
            <a:ext cx="5317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6159E51F-9132-4D40-9347-275E010702C9}"/>
              </a:ext>
            </a:extLst>
          </p:cNvPr>
          <p:cNvGrpSpPr/>
          <p:nvPr/>
        </p:nvGrpSpPr>
        <p:grpSpPr>
          <a:xfrm>
            <a:off x="390842" y="5700455"/>
            <a:ext cx="4755709" cy="414337"/>
            <a:chOff x="2295525" y="3167062"/>
            <a:chExt cx="5382853" cy="523875"/>
          </a:xfrm>
        </p:grpSpPr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F1FA6331-D6B3-41E4-ABA1-A8608F10A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95525" y="3167062"/>
              <a:ext cx="4552950" cy="523875"/>
            </a:xfrm>
            <a:prstGeom prst="rect">
              <a:avLst/>
            </a:prstGeom>
          </p:spPr>
        </p:pic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C8ACE622-1FF4-403A-A077-E19D98573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06853" y="3193470"/>
              <a:ext cx="771525" cy="400050"/>
            </a:xfrm>
            <a:prstGeom prst="rect">
              <a:avLst/>
            </a:prstGeom>
          </p:spPr>
        </p:pic>
      </p:grpSp>
      <p:cxnSp>
        <p:nvCxnSpPr>
          <p:cNvPr id="37" name="Đường nối Thẳng 36">
            <a:extLst>
              <a:ext uri="{FF2B5EF4-FFF2-40B4-BE49-F238E27FC236}">
                <a16:creationId xmlns:a16="http://schemas.microsoft.com/office/drawing/2014/main" id="{B20032B4-5BB7-4C0D-93AB-6FBCEDE27B87}"/>
              </a:ext>
            </a:extLst>
          </p:cNvPr>
          <p:cNvCxnSpPr>
            <a:cxnSpLocks/>
          </p:cNvCxnSpPr>
          <p:nvPr/>
        </p:nvCxnSpPr>
        <p:spPr>
          <a:xfrm>
            <a:off x="6781800" y="4419600"/>
            <a:ext cx="106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621ACBD5-5DCA-443F-8AB4-0BE52A2DB7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440" y="5733655"/>
            <a:ext cx="6455085" cy="387859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7DC089E3-F6F5-437D-AA34-C776AE4B1A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74914" y="6101177"/>
            <a:ext cx="3698963" cy="400092"/>
          </a:xfrm>
          <a:prstGeom prst="rect">
            <a:avLst/>
          </a:prstGeom>
        </p:spPr>
      </p:pic>
      <p:grpSp>
        <p:nvGrpSpPr>
          <p:cNvPr id="45" name="Nhóm 44">
            <a:extLst>
              <a:ext uri="{FF2B5EF4-FFF2-40B4-BE49-F238E27FC236}">
                <a16:creationId xmlns:a16="http://schemas.microsoft.com/office/drawing/2014/main" id="{FF8BA3DB-081F-4671-A521-BBC2E700954D}"/>
              </a:ext>
            </a:extLst>
          </p:cNvPr>
          <p:cNvGrpSpPr/>
          <p:nvPr/>
        </p:nvGrpSpPr>
        <p:grpSpPr>
          <a:xfrm>
            <a:off x="76200" y="5696607"/>
            <a:ext cx="8961680" cy="836370"/>
            <a:chOff x="0" y="4576030"/>
            <a:chExt cx="9144000" cy="836370"/>
          </a:xfrm>
        </p:grpSpPr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9EA6ED37-3B19-4BAB-89B2-94475FB1A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4576030"/>
              <a:ext cx="9144000" cy="431989"/>
            </a:xfrm>
            <a:prstGeom prst="rect">
              <a:avLst/>
            </a:prstGeom>
          </p:spPr>
        </p:pic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2289DCB0-2EA9-4878-85E3-2843A3491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5036097"/>
              <a:ext cx="1807600" cy="376303"/>
            </a:xfrm>
            <a:prstGeom prst="rect">
              <a:avLst/>
            </a:prstGeom>
          </p:spPr>
        </p:pic>
      </p:grpSp>
      <p:cxnSp>
        <p:nvCxnSpPr>
          <p:cNvPr id="46" name="Đường nối Thẳng 45">
            <a:extLst>
              <a:ext uri="{FF2B5EF4-FFF2-40B4-BE49-F238E27FC236}">
                <a16:creationId xmlns:a16="http://schemas.microsoft.com/office/drawing/2014/main" id="{B1BA9E37-249A-4AE6-8F4A-9693D1BAE6F5}"/>
              </a:ext>
            </a:extLst>
          </p:cNvPr>
          <p:cNvCxnSpPr>
            <a:cxnSpLocks/>
          </p:cNvCxnSpPr>
          <p:nvPr/>
        </p:nvCxnSpPr>
        <p:spPr>
          <a:xfrm>
            <a:off x="5943600" y="48006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Đường nối Thẳng 48">
            <a:extLst>
              <a:ext uri="{FF2B5EF4-FFF2-40B4-BE49-F238E27FC236}">
                <a16:creationId xmlns:a16="http://schemas.microsoft.com/office/drawing/2014/main" id="{11788C1E-2CCF-448B-A30F-0711CEDC6597}"/>
              </a:ext>
            </a:extLst>
          </p:cNvPr>
          <p:cNvCxnSpPr>
            <a:cxnSpLocks/>
          </p:cNvCxnSpPr>
          <p:nvPr/>
        </p:nvCxnSpPr>
        <p:spPr>
          <a:xfrm>
            <a:off x="1705896" y="5635276"/>
            <a:ext cx="10373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40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" y="389762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09601" y="1041400"/>
            <a:ext cx="8305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noProof="0" dirty="0">
                <a:solidFill>
                  <a:srgbClr val="FF0000"/>
                </a:solidFill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KÍNH CHÚC CÁC THẦY CÔ 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noProof="0" dirty="0">
                <a:solidFill>
                  <a:srgbClr val="FF0000"/>
                </a:solidFill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SỨC KHỎE VÀ HẠNH PHÚC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CA7AD6D-6423-4711-A94E-EBF16C758266}"/>
              </a:ext>
            </a:extLst>
          </p:cNvPr>
          <p:cNvSpPr txBox="1"/>
          <p:nvPr/>
        </p:nvSpPr>
        <p:spPr>
          <a:xfrm>
            <a:off x="7543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47F440D-B79E-4F89-9FDD-CF1DD4C4D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717"/>
            <a:ext cx="1295400" cy="55245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22A529B-535C-4DAD-8FB1-A346871F4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4" y="1225772"/>
            <a:ext cx="1373212" cy="128892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D5BC2D-9BCB-4F5E-8B82-9D1B5E26E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234" y="821971"/>
            <a:ext cx="2092766" cy="1426506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2916F5E-B287-40DA-8A78-096273312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459" y="0"/>
            <a:ext cx="4705350" cy="380047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D8454A-1147-4E77-8B1A-ECB0560F8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729" y="3886200"/>
            <a:ext cx="8328277" cy="1632806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00E77E0-EE25-4A49-A42E-B5B86D728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8881" y="5061499"/>
            <a:ext cx="138112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14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CA7AD6D-6423-4711-A94E-EBF16C758266}"/>
              </a:ext>
            </a:extLst>
          </p:cNvPr>
          <p:cNvSpPr txBox="1"/>
          <p:nvPr/>
        </p:nvSpPr>
        <p:spPr>
          <a:xfrm>
            <a:off x="7543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47F440D-B79E-4F89-9FDD-CF1DD4C4D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717"/>
            <a:ext cx="1295400" cy="55245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22A529B-535C-4DAD-8FB1-A346871F4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4" y="1225772"/>
            <a:ext cx="1373212" cy="128892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D5BC2D-9BCB-4F5E-8B82-9D1B5E26E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234" y="821971"/>
            <a:ext cx="2092766" cy="1426506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2916F5E-B287-40DA-8A78-096273312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459" y="0"/>
            <a:ext cx="4705350" cy="380047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D8454A-1147-4E77-8B1A-ECB0560F8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800168"/>
            <a:ext cx="8328277" cy="1632806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00E77E0-EE25-4A49-A42E-B5B86D728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8881" y="5061499"/>
            <a:ext cx="138112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16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CA7AD6D-6423-4711-A94E-EBF16C758266}"/>
              </a:ext>
            </a:extLst>
          </p:cNvPr>
          <p:cNvSpPr txBox="1"/>
          <p:nvPr/>
        </p:nvSpPr>
        <p:spPr>
          <a:xfrm>
            <a:off x="7487640" y="-45287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47F440D-B79E-4F89-9FDD-CF1DD4C4D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717"/>
            <a:ext cx="1295400" cy="55245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22A529B-535C-4DAD-8FB1-A346871F4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4" y="1225772"/>
            <a:ext cx="1373212" cy="128892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D5BC2D-9BCB-4F5E-8B82-9D1B5E26E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234" y="821971"/>
            <a:ext cx="2092766" cy="1426506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2916F5E-B287-40DA-8A78-096273312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459" y="0"/>
            <a:ext cx="4705350" cy="380047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D8454A-1147-4E77-8B1A-ECB0560F8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800168"/>
            <a:ext cx="8328277" cy="1632806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00E77E0-EE25-4A49-A42E-B5B86D728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8881" y="5061499"/>
            <a:ext cx="1381125" cy="37147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8C322DD-20B8-4FCE-90B0-58435D743F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6248400"/>
            <a:ext cx="8839200" cy="374782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CE516AE9-00EF-4D27-ADD0-988B8AF9B7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5440180"/>
            <a:ext cx="2219065" cy="44381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17F14AC-F49E-4573-A566-5D955B51E9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771" y="5810250"/>
            <a:ext cx="6562725" cy="438150"/>
          </a:xfrm>
          <a:prstGeom prst="rect">
            <a:avLst/>
          </a:prstGeom>
        </p:spPr>
      </p:pic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CB4D7952-01FE-44EE-A34A-5A4709A0433B}"/>
              </a:ext>
            </a:extLst>
          </p:cNvPr>
          <p:cNvCxnSpPr>
            <a:cxnSpLocks/>
          </p:cNvCxnSpPr>
          <p:nvPr/>
        </p:nvCxnSpPr>
        <p:spPr>
          <a:xfrm>
            <a:off x="3124200" y="4572000"/>
            <a:ext cx="5257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E8CFDB50-F4AA-490F-AF90-D0C0B0FAF699}"/>
              </a:ext>
            </a:extLst>
          </p:cNvPr>
          <p:cNvCxnSpPr>
            <a:cxnSpLocks/>
          </p:cNvCxnSpPr>
          <p:nvPr/>
        </p:nvCxnSpPr>
        <p:spPr>
          <a:xfrm>
            <a:off x="248264" y="5017255"/>
            <a:ext cx="914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19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CA7AD6D-6423-4711-A94E-EBF16C758266}"/>
              </a:ext>
            </a:extLst>
          </p:cNvPr>
          <p:cNvSpPr txBox="1"/>
          <p:nvPr/>
        </p:nvSpPr>
        <p:spPr>
          <a:xfrm>
            <a:off x="7543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47F440D-B79E-4F89-9FDD-CF1DD4C4D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717"/>
            <a:ext cx="1295400" cy="55245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22A529B-535C-4DAD-8FB1-A346871F4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4" y="1225772"/>
            <a:ext cx="1373212" cy="128892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D5BC2D-9BCB-4F5E-8B82-9D1B5E26E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234" y="821971"/>
            <a:ext cx="2092766" cy="1426506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2916F5E-B287-40DA-8A78-096273312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459" y="0"/>
            <a:ext cx="4705350" cy="380047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D8454A-1147-4E77-8B1A-ECB0560F8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800168"/>
            <a:ext cx="8328277" cy="1632806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00E77E0-EE25-4A49-A42E-B5B86D728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8881" y="5061499"/>
            <a:ext cx="1381125" cy="371475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id="{AC9D9790-412E-47D5-B917-3CB7B4150CD1}"/>
              </a:ext>
            </a:extLst>
          </p:cNvPr>
          <p:cNvGrpSpPr/>
          <p:nvPr/>
        </p:nvGrpSpPr>
        <p:grpSpPr>
          <a:xfrm>
            <a:off x="407861" y="5923936"/>
            <a:ext cx="8328277" cy="711904"/>
            <a:chOff x="-48342" y="3009070"/>
            <a:chExt cx="9144000" cy="77389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048FBD7D-764B-4D58-9CC1-BEC3D56A5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8342" y="3009070"/>
              <a:ext cx="9144000" cy="431283"/>
            </a:xfrm>
            <a:prstGeom prst="rect">
              <a:avLst/>
            </a:prstGeom>
          </p:spPr>
        </p:pic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169BD939-5573-4552-A2B8-283B2A767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48342" y="3445063"/>
              <a:ext cx="8531918" cy="337898"/>
            </a:xfrm>
            <a:prstGeom prst="rect">
              <a:avLst/>
            </a:prstGeom>
          </p:spPr>
        </p:pic>
      </p:grp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CE516AE9-00EF-4D27-ADD0-988B8AF9B7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5440180"/>
            <a:ext cx="2219065" cy="44381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2BF21D8-189F-4BC2-B3B5-3270F680A6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7422" y="5495311"/>
            <a:ext cx="64674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1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2D626024-56D1-401C-9A92-5541833C6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96" y="3429000"/>
            <a:ext cx="9144000" cy="2527463"/>
          </a:xfrm>
          <a:prstGeom prst="rect">
            <a:avLst/>
          </a:prstGeom>
        </p:spPr>
      </p:pic>
      <p:pic>
        <p:nvPicPr>
          <p:cNvPr id="8" name="P 1">
            <a:hlinkClick r:id="" action="ppaction://media"/>
            <a:extLst>
              <a:ext uri="{FF2B5EF4-FFF2-40B4-BE49-F238E27FC236}">
                <a16:creationId xmlns:a16="http://schemas.microsoft.com/office/drawing/2014/main" id="{42D7BE9C-AF46-4F73-A4E0-F178863BEF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70" y="685800"/>
            <a:ext cx="4572000" cy="25717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DBB848C-C0F1-4511-B5A4-E6A78ED31B57}"/>
              </a:ext>
            </a:extLst>
          </p:cNvPr>
          <p:cNvSpPr txBox="1"/>
          <p:nvPr/>
        </p:nvSpPr>
        <p:spPr>
          <a:xfrm>
            <a:off x="7543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10" name="P 2">
            <a:hlinkClick r:id="" action="ppaction://media"/>
            <a:extLst>
              <a:ext uri="{FF2B5EF4-FFF2-40B4-BE49-F238E27FC236}">
                <a16:creationId xmlns:a16="http://schemas.microsoft.com/office/drawing/2014/main" id="{69351E70-810B-46BF-BAEA-FB9DB6EFFA2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59031" y="685800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D0871E5-B7BD-44B7-8B15-A18A70B6E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363949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19DF42-1E30-493B-AFA8-44086BEB4504}"/>
              </a:ext>
            </a:extLst>
          </p:cNvPr>
          <p:cNvSpPr txBox="1"/>
          <p:nvPr/>
        </p:nvSpPr>
        <p:spPr>
          <a:xfrm>
            <a:off x="7543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499339C-D6CD-47BA-90E9-44E6EFF51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123768"/>
            <a:ext cx="1495425" cy="86677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95BFB55F-018E-41E2-A5F2-F7C107E1A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771" y="2113935"/>
            <a:ext cx="1495425" cy="86677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4802667-6727-49FA-81E4-7322105A9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404573"/>
            <a:ext cx="1876425" cy="82867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74867F9-A43B-4CA2-B0B7-F7F001DDB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939" y="3404573"/>
            <a:ext cx="187642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1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7CF4F-62CF-4857-BE29-A45E2C521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Đi học  Nhạc Thiếu Nhi Hay Nhất  Voi TV_480p bản sao">
            <a:hlinkClick r:id="" action="ppaction://media"/>
            <a:extLst>
              <a:ext uri="{FF2B5EF4-FFF2-40B4-BE49-F238E27FC236}">
                <a16:creationId xmlns:a16="http://schemas.microsoft.com/office/drawing/2014/main" id="{3B261434-747D-4508-92F7-6352ED8A499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66773"/>
            <a:ext cx="8915400" cy="6553200"/>
          </a:xfrm>
        </p:spPr>
      </p:pic>
    </p:spTree>
    <p:extLst>
      <p:ext uri="{BB962C8B-B14F-4D97-AF65-F5344CB8AC3E}">
        <p14:creationId xmlns:p14="http://schemas.microsoft.com/office/powerpoint/2010/main" val="160428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195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1C9896E-63FB-47D5-84C7-E6431FB82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58" y="3124200"/>
            <a:ext cx="9144000" cy="236625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F4FC9B0-D3E8-4039-BF0E-725325EDE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" y="1248697"/>
            <a:ext cx="8973454" cy="131260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8A6ED07B-6BB9-463E-AECD-1B7BA741C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542" y="2064247"/>
            <a:ext cx="2276475" cy="46422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96FC8E0-690B-46FF-A152-ACEC80FD666F}"/>
              </a:ext>
            </a:extLst>
          </p:cNvPr>
          <p:cNvSpPr txBox="1"/>
          <p:nvPr/>
        </p:nvSpPr>
        <p:spPr>
          <a:xfrm>
            <a:off x="530941" y="4114800"/>
            <a:ext cx="7839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”.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F31EF76-E4D1-446C-89E9-0536ED189A8A}"/>
              </a:ext>
            </a:extLst>
          </p:cNvPr>
          <p:cNvSpPr txBox="1"/>
          <p:nvPr/>
        </p:nvSpPr>
        <p:spPr>
          <a:xfrm>
            <a:off x="7543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85977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13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63D4245-9C5F-4694-8447-B2C687F4F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587999"/>
            <a:ext cx="9067800" cy="1698001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7BC71E4-5FD0-4A4C-BE8C-40CD3080B86A}"/>
              </a:ext>
            </a:extLst>
          </p:cNvPr>
          <p:cNvSpPr txBox="1"/>
          <p:nvPr/>
        </p:nvSpPr>
        <p:spPr>
          <a:xfrm>
            <a:off x="0" y="0"/>
            <a:ext cx="838200" cy="307777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097EA4A2-CFBE-4CE5-8945-C49687ED6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78" y="2395542"/>
            <a:ext cx="4390922" cy="66183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C9D4C7E-3E0A-4307-8E25-80AE38BAA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2438400"/>
            <a:ext cx="3505200" cy="68702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5C5F1EC-83E7-445E-82E7-360A9A115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1545602"/>
            <a:ext cx="2057400" cy="554172"/>
          </a:xfrm>
          <a:prstGeom prst="rect">
            <a:avLst/>
          </a:prstGeom>
          <a:solidFill>
            <a:srgbClr val="FF0000"/>
          </a:solidFill>
        </p:spPr>
      </p:pic>
      <p:cxnSp>
        <p:nvCxnSpPr>
          <p:cNvPr id="3" name="Straight Connector 2"/>
          <p:cNvCxnSpPr/>
          <p:nvPr/>
        </p:nvCxnSpPr>
        <p:spPr>
          <a:xfrm>
            <a:off x="990600" y="1066800"/>
            <a:ext cx="485719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477000" y="1066800"/>
            <a:ext cx="2438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78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162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ình ảnh 9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58" y="2051514"/>
            <a:ext cx="4491242" cy="611308"/>
          </a:xfrm>
          <a:prstGeom prst="rect">
            <a:avLst/>
          </a:prstGeom>
        </p:spPr>
      </p:pic>
      <p:pic>
        <p:nvPicPr>
          <p:cNvPr id="5" name="Hình ảnh 11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2095462"/>
            <a:ext cx="3370170" cy="5673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2987836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A. </a:t>
            </a:r>
            <a:r>
              <a:rPr lang="en-US" sz="3200" dirty="0" err="1"/>
              <a:t>tô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581400" y="2971800"/>
            <a:ext cx="228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B</a:t>
            </a:r>
            <a:r>
              <a:rPr lang="en-US" sz="3200" dirty="0"/>
              <a:t>.  </a:t>
            </a:r>
            <a:r>
              <a:rPr lang="en-US" sz="3200" dirty="0" err="1"/>
              <a:t>dòng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6220439" y="2971800"/>
            <a:ext cx="2085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C. </a:t>
            </a:r>
            <a:r>
              <a:rPr lang="en-US" sz="3200" dirty="0" err="1"/>
              <a:t>hí</a:t>
            </a:r>
            <a:r>
              <a:rPr lang="en-US" sz="3200" dirty="0"/>
              <a:t> </a:t>
            </a:r>
            <a:r>
              <a:rPr lang="en-US" sz="3200" dirty="0" err="1"/>
              <a:t>hoáy</a:t>
            </a:r>
            <a:endParaRPr lang="en-US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9000" l="571" r="982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8600" y="-339071"/>
            <a:ext cx="1981200" cy="1981200"/>
          </a:xfrm>
          <a:prstGeom prst="rect">
            <a:avLst/>
          </a:prstGeom>
        </p:spPr>
      </p:pic>
      <p:sp>
        <p:nvSpPr>
          <p:cNvPr id="51" name="Rectangle: Rounded Corners 50">
            <a:extLst/>
          </p:cNvPr>
          <p:cNvSpPr/>
          <p:nvPr/>
        </p:nvSpPr>
        <p:spPr>
          <a:xfrm>
            <a:off x="6927828" y="75061"/>
            <a:ext cx="2112498" cy="86342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ĐẦU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/>
          </p:cNvPr>
          <p:cNvSpPr/>
          <p:nvPr/>
        </p:nvSpPr>
        <p:spPr>
          <a:xfrm>
            <a:off x="6927828" y="75061"/>
            <a:ext cx="2112498" cy="86342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53" name="Rectangle: Rounded Corners 52">
            <a:extLst/>
          </p:cNvPr>
          <p:cNvSpPr/>
          <p:nvPr/>
        </p:nvSpPr>
        <p:spPr>
          <a:xfrm>
            <a:off x="6927828" y="70427"/>
            <a:ext cx="2112498" cy="86342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54" name="Rectangle: Rounded Corners 53">
            <a:extLst/>
          </p:cNvPr>
          <p:cNvSpPr/>
          <p:nvPr/>
        </p:nvSpPr>
        <p:spPr>
          <a:xfrm>
            <a:off x="6927828" y="65793"/>
            <a:ext cx="2112498" cy="86342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55" name="Rectangle: Rounded Corners 54">
            <a:extLst/>
          </p:cNvPr>
          <p:cNvSpPr/>
          <p:nvPr/>
        </p:nvSpPr>
        <p:spPr>
          <a:xfrm>
            <a:off x="6925483" y="41605"/>
            <a:ext cx="2112498" cy="88761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56" name="Rectangle: Rounded Corners 55">
            <a:extLst/>
          </p:cNvPr>
          <p:cNvSpPr/>
          <p:nvPr/>
        </p:nvSpPr>
        <p:spPr>
          <a:xfrm>
            <a:off x="6925483" y="76788"/>
            <a:ext cx="2112498" cy="86342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57" name="Rectangle: Rounded Corners 56">
            <a:extLst/>
          </p:cNvPr>
          <p:cNvSpPr/>
          <p:nvPr/>
        </p:nvSpPr>
        <p:spPr>
          <a:xfrm>
            <a:off x="6923138" y="61159"/>
            <a:ext cx="2112498" cy="86342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8" name="Rectangle: Rounded Corners 57">
            <a:extLst/>
          </p:cNvPr>
          <p:cNvSpPr/>
          <p:nvPr/>
        </p:nvSpPr>
        <p:spPr>
          <a:xfrm>
            <a:off x="6920793" y="71347"/>
            <a:ext cx="2112498" cy="86342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59" name="Rectangle: Rounded Corners 58">
            <a:extLst/>
          </p:cNvPr>
          <p:cNvSpPr/>
          <p:nvPr/>
        </p:nvSpPr>
        <p:spPr>
          <a:xfrm>
            <a:off x="6927828" y="59771"/>
            <a:ext cx="2112498" cy="86342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60" name="Rectangle: Rounded Corners 59">
            <a:extLst/>
          </p:cNvPr>
          <p:cNvSpPr/>
          <p:nvPr/>
        </p:nvSpPr>
        <p:spPr>
          <a:xfrm>
            <a:off x="6927828" y="76788"/>
            <a:ext cx="2112498" cy="86342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61" name="Rectangle: Rounded Corners 60">
            <a:extLst/>
          </p:cNvPr>
          <p:cNvSpPr/>
          <p:nvPr/>
        </p:nvSpPr>
        <p:spPr>
          <a:xfrm>
            <a:off x="6927828" y="52263"/>
            <a:ext cx="2112498" cy="86342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62" name="Rectangle: Rounded Corners 61">
            <a:extLst/>
          </p:cNvPr>
          <p:cNvSpPr/>
          <p:nvPr/>
        </p:nvSpPr>
        <p:spPr>
          <a:xfrm>
            <a:off x="6927828" y="79695"/>
            <a:ext cx="2112498" cy="86342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63" name="Rectangle: Rounded Corners 62">
            <a:extLst/>
          </p:cNvPr>
          <p:cNvSpPr/>
          <p:nvPr/>
        </p:nvSpPr>
        <p:spPr>
          <a:xfrm>
            <a:off x="6923138" y="58044"/>
            <a:ext cx="2112498" cy="86342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4" name="Oval 63"/>
          <p:cNvSpPr/>
          <p:nvPr/>
        </p:nvSpPr>
        <p:spPr>
          <a:xfrm>
            <a:off x="3505200" y="3087337"/>
            <a:ext cx="457201" cy="48527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3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63D4245-9C5F-4694-8447-B2C687F4F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587999"/>
            <a:ext cx="8610600" cy="1490502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097EA4A2-CFBE-4CE5-8945-C49687ED67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362200"/>
            <a:ext cx="3429000" cy="545522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C9D4C7E-3E0A-4307-8E25-80AE38BAA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2438400"/>
            <a:ext cx="2819400" cy="552603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5C5F1EC-83E7-445E-82E7-360A9A115A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1" y="1524000"/>
            <a:ext cx="1447800" cy="46115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A8770951-292B-4C95-80B2-65243906A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054453"/>
            <a:ext cx="9144000" cy="2322576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911679E-B21E-4EC4-8808-02639F31DA57}"/>
              </a:ext>
            </a:extLst>
          </p:cNvPr>
          <p:cNvSpPr txBox="1"/>
          <p:nvPr/>
        </p:nvSpPr>
        <p:spPr>
          <a:xfrm>
            <a:off x="717452" y="4047671"/>
            <a:ext cx="8121748" cy="524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nắn</a:t>
            </a:r>
            <a:r>
              <a:rPr lang="en-US" sz="2800" dirty="0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nót</a:t>
            </a:r>
            <a:r>
              <a:rPr lang="en-US" sz="2800" dirty="0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 2">
            <a:hlinkClick r:id="" action="ppaction://media"/>
            <a:extLst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48400" y="4876799"/>
            <a:ext cx="2438400" cy="13716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838200" y="1066800"/>
            <a:ext cx="485719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248400" y="1064455"/>
            <a:ext cx="2286000" cy="234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33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-0.0967 0.131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09600" y="367287"/>
            <a:ext cx="427188" cy="4416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4419600"/>
            <a:ext cx="3877216" cy="26292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334373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lain" startAt="6"/>
            </a:pPr>
            <a:r>
              <a:rPr lang="en-US" sz="2600" b="1" dirty="0" err="1">
                <a:latin typeface="+mj-lt"/>
              </a:rPr>
              <a:t>Quan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sát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tranh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và</a:t>
            </a:r>
            <a:r>
              <a:rPr lang="en-US" sz="2600" b="1" dirty="0">
                <a:latin typeface="+mj-lt"/>
              </a:rPr>
              <a:t> d</a:t>
            </a:r>
            <a:r>
              <a:rPr lang="vi-VN" sz="2600" b="1" dirty="0">
                <a:latin typeface="+mj-lt"/>
              </a:rPr>
              <a:t>ù</a:t>
            </a:r>
            <a:r>
              <a:rPr lang="en-US" sz="2600" b="1" dirty="0">
                <a:latin typeface="+mj-lt"/>
              </a:rPr>
              <a:t>ng </a:t>
            </a:r>
            <a:r>
              <a:rPr lang="en-US" sz="2600" b="1" dirty="0" err="1">
                <a:latin typeface="+mj-lt"/>
              </a:rPr>
              <a:t>từ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ngữ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trong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khung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để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nói</a:t>
            </a:r>
            <a:endParaRPr lang="vi-VN" sz="2600" b="1" dirty="0">
              <a:latin typeface="+mj-lt"/>
            </a:endParaRPr>
          </a:p>
          <a:p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theo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tranh</a:t>
            </a:r>
            <a:endParaRPr lang="en-US" sz="26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9801" y="1288479"/>
            <a:ext cx="4648200" cy="65999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83616" y="1292724"/>
            <a:ext cx="175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âu</a:t>
            </a:r>
            <a:r>
              <a:rPr lang="en-US" sz="3200" dirty="0"/>
              <a:t> </a:t>
            </a:r>
            <a:r>
              <a:rPr lang="en-US" sz="3200" dirty="0" err="1"/>
              <a:t>yếm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648200" y="1292724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chúc</a:t>
            </a:r>
            <a:r>
              <a:rPr lang="en-US" sz="3200" dirty="0"/>
              <a:t> </a:t>
            </a:r>
            <a:r>
              <a:rPr lang="en-US" sz="3200" dirty="0" err="1"/>
              <a:t>mừng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588" y="1948477"/>
            <a:ext cx="3801005" cy="265784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181101" y="785665"/>
            <a:ext cx="2057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33800" y="785665"/>
            <a:ext cx="4267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31016" y="1143000"/>
            <a:ext cx="137878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1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038668" y="301031"/>
            <a:ext cx="427188" cy="4416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66800" y="22860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   </a:t>
            </a:r>
            <a:r>
              <a:rPr lang="en-US" sz="2600" b="1" dirty="0" err="1">
                <a:latin typeface="+mj-lt"/>
              </a:rPr>
              <a:t>Quan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sát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tranh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và</a:t>
            </a:r>
            <a:r>
              <a:rPr lang="en-US" sz="2600" b="1" dirty="0">
                <a:latin typeface="+mj-lt"/>
              </a:rPr>
              <a:t> d</a:t>
            </a:r>
            <a:r>
              <a:rPr lang="vi-VN" sz="2600" b="1" dirty="0">
                <a:latin typeface="+mj-lt"/>
              </a:rPr>
              <a:t>ù</a:t>
            </a:r>
            <a:r>
              <a:rPr lang="en-US" sz="2600" b="1" dirty="0">
                <a:latin typeface="+mj-lt"/>
              </a:rPr>
              <a:t>ng </a:t>
            </a:r>
            <a:r>
              <a:rPr lang="en-US" sz="2600" b="1" dirty="0" err="1">
                <a:latin typeface="+mj-lt"/>
              </a:rPr>
              <a:t>từ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ngữ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trong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khung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để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nói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theo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tranh</a:t>
            </a:r>
            <a:endParaRPr lang="en-US" sz="26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9801" y="1292723"/>
            <a:ext cx="4724400" cy="65575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42383" y="1292724"/>
            <a:ext cx="1701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+mj-lt"/>
              </a:rPr>
              <a:t>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yếm</a:t>
            </a:r>
            <a:endParaRPr lang="en-US" sz="32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1292724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chúc</a:t>
            </a:r>
            <a:r>
              <a:rPr lang="en-US" sz="3200" dirty="0"/>
              <a:t> </a:t>
            </a:r>
            <a:r>
              <a:rPr lang="en-US" sz="3200" dirty="0" err="1">
                <a:latin typeface="+mj-lt"/>
              </a:rPr>
              <a:t>mừng</a:t>
            </a:r>
            <a:endParaRPr lang="en-US" sz="32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948476"/>
            <a:ext cx="7382784" cy="516239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548034" y="685800"/>
            <a:ext cx="2057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14800" y="668216"/>
            <a:ext cx="4343400" cy="1758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83296" y="1066800"/>
            <a:ext cx="137878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095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80" y="1963764"/>
            <a:ext cx="7282929" cy="49387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400" y="1472625"/>
            <a:ext cx="4876800" cy="58477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78816" y="1472625"/>
            <a:ext cx="175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âu</a:t>
            </a:r>
            <a:r>
              <a:rPr lang="en-US" sz="3200" dirty="0"/>
              <a:t> </a:t>
            </a:r>
            <a:r>
              <a:rPr lang="en-US" sz="3200" dirty="0" err="1"/>
              <a:t>yếm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648200" y="1472625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chúc</a:t>
            </a:r>
            <a:r>
              <a:rPr lang="en-US" sz="3200" dirty="0"/>
              <a:t> </a:t>
            </a:r>
            <a:r>
              <a:rPr lang="en-US" sz="3200" dirty="0" err="1"/>
              <a:t>mừng</a:t>
            </a:r>
            <a:endParaRPr lang="en-US" sz="3200" dirty="0"/>
          </a:p>
        </p:txBody>
      </p:sp>
      <p:sp>
        <p:nvSpPr>
          <p:cNvPr id="15" name="Oval 14"/>
          <p:cNvSpPr/>
          <p:nvPr/>
        </p:nvSpPr>
        <p:spPr>
          <a:xfrm>
            <a:off x="1038668" y="301031"/>
            <a:ext cx="427188" cy="4416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66800" y="22860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   </a:t>
            </a:r>
            <a:r>
              <a:rPr lang="en-US" sz="2600" b="1" dirty="0" err="1">
                <a:latin typeface="+mj-lt"/>
              </a:rPr>
              <a:t>Quan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sát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tranh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và</a:t>
            </a:r>
            <a:r>
              <a:rPr lang="en-US" sz="2600" b="1" dirty="0">
                <a:latin typeface="+mj-lt"/>
              </a:rPr>
              <a:t> d</a:t>
            </a:r>
            <a:r>
              <a:rPr lang="vi-VN" sz="2600" b="1" dirty="0">
                <a:latin typeface="+mj-lt"/>
              </a:rPr>
              <a:t>ù</a:t>
            </a:r>
            <a:r>
              <a:rPr lang="en-US" sz="2600" b="1" dirty="0">
                <a:latin typeface="+mj-lt"/>
              </a:rPr>
              <a:t>ng </a:t>
            </a:r>
            <a:r>
              <a:rPr lang="en-US" sz="2600" b="1" dirty="0" err="1">
                <a:latin typeface="+mj-lt"/>
              </a:rPr>
              <a:t>từ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ngữ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trong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khung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để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nói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theo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tranh</a:t>
            </a:r>
            <a:endParaRPr lang="en-US" sz="2600" b="1" dirty="0">
              <a:latin typeface="+mj-lt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548034" y="685800"/>
            <a:ext cx="2057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14800" y="668216"/>
            <a:ext cx="4343400" cy="1758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83296" y="1066800"/>
            <a:ext cx="137878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006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4366" y="3490689"/>
            <a:ext cx="1474914" cy="46166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âu</a:t>
            </a:r>
            <a:r>
              <a:rPr lang="en-US" sz="2400" dirty="0"/>
              <a:t> </a:t>
            </a:r>
            <a:r>
              <a:rPr lang="en-US" sz="2400" dirty="0" err="1"/>
              <a:t>yếm</a:t>
            </a:r>
            <a:endParaRPr lang="en-US" sz="2400" dirty="0"/>
          </a:p>
        </p:txBody>
      </p:sp>
      <p:pic>
        <p:nvPicPr>
          <p:cNvPr id="6" name="vidu-general-4-2025-02-26T14_05_20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752600"/>
            <a:ext cx="5486400" cy="375385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38668" y="301031"/>
            <a:ext cx="427188" cy="4416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66800" y="22860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   </a:t>
            </a:r>
            <a:r>
              <a:rPr lang="en-US" sz="2600" b="1" dirty="0" err="1">
                <a:latin typeface="+mj-lt"/>
              </a:rPr>
              <a:t>Quan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sát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tranh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và</a:t>
            </a:r>
            <a:r>
              <a:rPr lang="en-US" sz="2600" b="1" dirty="0">
                <a:latin typeface="+mj-lt"/>
              </a:rPr>
              <a:t> d</a:t>
            </a:r>
            <a:r>
              <a:rPr lang="vi-VN" sz="2600" b="1" dirty="0">
                <a:latin typeface="+mj-lt"/>
              </a:rPr>
              <a:t>ù</a:t>
            </a:r>
            <a:r>
              <a:rPr lang="en-US" sz="2600" b="1" dirty="0">
                <a:latin typeface="+mj-lt"/>
              </a:rPr>
              <a:t>ng </a:t>
            </a:r>
            <a:r>
              <a:rPr lang="en-US" sz="2600" b="1" dirty="0" err="1">
                <a:latin typeface="+mj-lt"/>
              </a:rPr>
              <a:t>từ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ngữ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trong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khung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để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nói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theo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tranh</a:t>
            </a:r>
            <a:endParaRPr lang="en-US" sz="2600" b="1" dirty="0"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48034" y="685800"/>
            <a:ext cx="2057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14800" y="668216"/>
            <a:ext cx="4343400" cy="1758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83296" y="1066800"/>
            <a:ext cx="137878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83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52600"/>
            <a:ext cx="7245049" cy="40753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05600" y="3515397"/>
            <a:ext cx="1990276" cy="46166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chúc</a:t>
            </a:r>
            <a:r>
              <a:rPr lang="en-US" sz="2400" dirty="0"/>
              <a:t> </a:t>
            </a:r>
            <a:r>
              <a:rPr lang="en-US" sz="2400" dirty="0" err="1"/>
              <a:t>mừng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1038668" y="301031"/>
            <a:ext cx="427188" cy="4416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22860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   </a:t>
            </a:r>
            <a:r>
              <a:rPr lang="en-US" sz="2600" b="1" dirty="0" err="1">
                <a:latin typeface="+mj-lt"/>
              </a:rPr>
              <a:t>Quan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sát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tranh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và</a:t>
            </a:r>
            <a:r>
              <a:rPr lang="en-US" sz="2600" b="1" dirty="0">
                <a:latin typeface="+mj-lt"/>
              </a:rPr>
              <a:t> d</a:t>
            </a:r>
            <a:r>
              <a:rPr lang="vi-VN" sz="2600" b="1" dirty="0">
                <a:latin typeface="+mj-lt"/>
              </a:rPr>
              <a:t>ù</a:t>
            </a:r>
            <a:r>
              <a:rPr lang="en-US" sz="2600" b="1" dirty="0">
                <a:latin typeface="+mj-lt"/>
              </a:rPr>
              <a:t>ng </a:t>
            </a:r>
            <a:r>
              <a:rPr lang="en-US" sz="2600" b="1" dirty="0" err="1">
                <a:latin typeface="+mj-lt"/>
              </a:rPr>
              <a:t>từ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ngữ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trong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khung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để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nói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theo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tranh</a:t>
            </a:r>
            <a:endParaRPr lang="en-US" sz="2600" b="1" dirty="0"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48034" y="685800"/>
            <a:ext cx="2057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14800" y="668216"/>
            <a:ext cx="4343400" cy="1758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83296" y="1066800"/>
            <a:ext cx="137878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93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08" y="606367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sz="135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135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685800"/>
            <a:r>
              <a:rPr lang="en-US" sz="135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135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4602835"/>
            <a:ext cx="1828748" cy="188234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909016"/>
            <a:ext cx="1733204" cy="674636"/>
          </a:xfrm>
          <a:prstGeom prst="homePlate">
            <a:avLst/>
          </a:prstGeom>
          <a:blipFill>
            <a:blip r:embed="rId7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38400" y="1153180"/>
            <a:ext cx="6836907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557213" indent="-557213" algn="ctr" defTabSz="685800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Rectangle: Folded Corner 27">
            <a:extLst>
              <a:ext uri="{FF2B5EF4-FFF2-40B4-BE49-F238E27FC236}">
                <a16:creationId xmlns:a16="http://schemas.microsoft.com/office/drawing/2014/main" id="{8BBECBE7-F21D-459E-BE68-0BB4D14098B1}"/>
              </a:ext>
            </a:extLst>
          </p:cNvPr>
          <p:cNvSpPr/>
          <p:nvPr/>
        </p:nvSpPr>
        <p:spPr>
          <a:xfrm>
            <a:off x="2967657" y="1828800"/>
            <a:ext cx="5855994" cy="53091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hôm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nay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nương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270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606" y="3892584"/>
            <a:ext cx="4953000" cy="13266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-8106"/>
            <a:ext cx="5148406" cy="389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01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F1E3BDC-093D-4D6E-827F-238134E04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6200"/>
            <a:ext cx="9144000" cy="288757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05F7DF4B-92AF-4429-9E0F-8DDCBE6E0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7" y="0"/>
            <a:ext cx="6477000" cy="373728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9452206-D8AD-4AEE-94F5-088804C99F92}"/>
              </a:ext>
            </a:extLst>
          </p:cNvPr>
          <p:cNvSpPr txBox="1"/>
          <p:nvPr/>
        </p:nvSpPr>
        <p:spPr>
          <a:xfrm>
            <a:off x="0" y="4648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2827F60-8348-431C-8B7F-594BC261BD31}"/>
              </a:ext>
            </a:extLst>
          </p:cNvPr>
          <p:cNvSpPr txBox="1"/>
          <p:nvPr/>
        </p:nvSpPr>
        <p:spPr>
          <a:xfrm>
            <a:off x="-29496" y="530049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B88D3D7-F582-4084-9ACD-1ABAB64BA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2057400"/>
            <a:ext cx="1987468" cy="2286198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DA51027-93DE-406B-827A-3F3338E21244}"/>
              </a:ext>
            </a:extLst>
          </p:cNvPr>
          <p:cNvSpPr txBox="1"/>
          <p:nvPr/>
        </p:nvSpPr>
        <p:spPr>
          <a:xfrm>
            <a:off x="7543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</a:t>
            </a:r>
          </a:p>
        </p:txBody>
      </p:sp>
    </p:spTree>
    <p:extLst>
      <p:ext uri="{BB962C8B-B14F-4D97-AF65-F5344CB8AC3E}">
        <p14:creationId xmlns:p14="http://schemas.microsoft.com/office/powerpoint/2010/main" val="178017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27752FD-E234-4C8A-8D38-2676A12F3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8" y="1066800"/>
            <a:ext cx="8973383" cy="187252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CF3E129-0AD5-4A43-8FB1-1F7207CFF3F3}"/>
              </a:ext>
            </a:extLst>
          </p:cNvPr>
          <p:cNvSpPr txBox="1"/>
          <p:nvPr/>
        </p:nvSpPr>
        <p:spPr>
          <a:xfrm>
            <a:off x="7543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7D14295C-235B-4E39-963A-5B6E4B11EBF2}"/>
              </a:ext>
            </a:extLst>
          </p:cNvPr>
          <p:cNvSpPr/>
          <p:nvPr/>
        </p:nvSpPr>
        <p:spPr>
          <a:xfrm>
            <a:off x="3269225" y="1676400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9F2297D-6144-403C-9CEE-5FB0BC6402F2}"/>
              </a:ext>
            </a:extLst>
          </p:cNvPr>
          <p:cNvSpPr txBox="1"/>
          <p:nvPr/>
        </p:nvSpPr>
        <p:spPr>
          <a:xfrm>
            <a:off x="3429000" y="1625025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1F51837-46A6-43F6-BCBA-DC2C855BF4EC}"/>
              </a:ext>
            </a:extLst>
          </p:cNvPr>
          <p:cNvSpPr/>
          <p:nvPr/>
        </p:nvSpPr>
        <p:spPr>
          <a:xfrm>
            <a:off x="5629329" y="1698522"/>
            <a:ext cx="533400" cy="511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6430182-A0D2-476A-9E29-FA5D4F6FC76D}"/>
              </a:ext>
            </a:extLst>
          </p:cNvPr>
          <p:cNvSpPr txBox="1"/>
          <p:nvPr/>
        </p:nvSpPr>
        <p:spPr>
          <a:xfrm>
            <a:off x="5787874" y="1631048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92CA73B0-1BD2-413D-A1C9-906134CB6240}"/>
              </a:ext>
            </a:extLst>
          </p:cNvPr>
          <p:cNvSpPr/>
          <p:nvPr/>
        </p:nvSpPr>
        <p:spPr>
          <a:xfrm>
            <a:off x="7642844" y="1676399"/>
            <a:ext cx="533400" cy="533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8CC8039-3E54-408A-A7C2-389B785D7EE5}"/>
              </a:ext>
            </a:extLst>
          </p:cNvPr>
          <p:cNvSpPr txBox="1"/>
          <p:nvPr/>
        </p:nvSpPr>
        <p:spPr>
          <a:xfrm>
            <a:off x="7849323" y="1664109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8C903C7-5ED5-4CB6-91A6-3940067BF6D2}"/>
              </a:ext>
            </a:extLst>
          </p:cNvPr>
          <p:cNvSpPr/>
          <p:nvPr/>
        </p:nvSpPr>
        <p:spPr>
          <a:xfrm>
            <a:off x="3258164" y="2300226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F4224E8-1AA0-489F-B231-2AC7D44F08EB}"/>
              </a:ext>
            </a:extLst>
          </p:cNvPr>
          <p:cNvSpPr txBox="1"/>
          <p:nvPr/>
        </p:nvSpPr>
        <p:spPr>
          <a:xfrm>
            <a:off x="3213125" y="2225655"/>
            <a:ext cx="778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7743B4E7-97AB-4CF1-9608-BC3D0D77AE3F}"/>
              </a:ext>
            </a:extLst>
          </p:cNvPr>
          <p:cNvSpPr/>
          <p:nvPr/>
        </p:nvSpPr>
        <p:spPr>
          <a:xfrm>
            <a:off x="4988642" y="2302683"/>
            <a:ext cx="5334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BE48FBB-5789-4783-91A9-ADAA70158791}"/>
              </a:ext>
            </a:extLst>
          </p:cNvPr>
          <p:cNvSpPr txBox="1"/>
          <p:nvPr/>
        </p:nvSpPr>
        <p:spPr>
          <a:xfrm>
            <a:off x="5165983" y="2209798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5C8B8013-2577-4F5E-8C8F-15DB020CFA61}"/>
              </a:ext>
            </a:extLst>
          </p:cNvPr>
          <p:cNvSpPr/>
          <p:nvPr/>
        </p:nvSpPr>
        <p:spPr>
          <a:xfrm>
            <a:off x="7804015" y="2342273"/>
            <a:ext cx="533400" cy="503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0646758-500E-4DE4-8C88-5CA0FBE1235F}"/>
              </a:ext>
            </a:extLst>
          </p:cNvPr>
          <p:cNvSpPr txBox="1"/>
          <p:nvPr/>
        </p:nvSpPr>
        <p:spPr>
          <a:xfrm>
            <a:off x="7985746" y="2237421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90787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9BF12B59-273A-40CA-9381-A90641697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565877"/>
            <a:ext cx="8457533" cy="5181600"/>
          </a:xfr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1D1302F-C3AB-4B45-AB4A-A78DFA62F480}"/>
              </a:ext>
            </a:extLst>
          </p:cNvPr>
          <p:cNvSpPr txBox="1"/>
          <p:nvPr/>
        </p:nvSpPr>
        <p:spPr>
          <a:xfrm>
            <a:off x="7543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</a:t>
            </a:r>
          </a:p>
        </p:txBody>
      </p:sp>
    </p:spTree>
    <p:extLst>
      <p:ext uri="{BB962C8B-B14F-4D97-AF65-F5344CB8AC3E}">
        <p14:creationId xmlns:p14="http://schemas.microsoft.com/office/powerpoint/2010/main" val="32047815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CF9C1223-C623-4A05-9B84-7E6B1B15A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49"/>
            <a:ext cx="4200525" cy="70485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EF8F1F5-203B-47E5-A342-D068B79CC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" y="1167724"/>
            <a:ext cx="8946008" cy="241367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AF01CE9-6EF2-424F-A02B-2113AC0C6FE7}"/>
              </a:ext>
            </a:extLst>
          </p:cNvPr>
          <p:cNvSpPr txBox="1"/>
          <p:nvPr/>
        </p:nvSpPr>
        <p:spPr>
          <a:xfrm>
            <a:off x="990600" y="1971368"/>
            <a:ext cx="471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CF095B1-9571-44F9-B2FD-12743E65EDC6}"/>
              </a:ext>
            </a:extLst>
          </p:cNvPr>
          <p:cNvSpPr txBox="1"/>
          <p:nvPr/>
        </p:nvSpPr>
        <p:spPr>
          <a:xfrm>
            <a:off x="990600" y="2886116"/>
            <a:ext cx="471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435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FE8BAF0-60DE-437C-BA6E-DAA183D0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3" y="14591"/>
            <a:ext cx="4324350" cy="81915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8CA4DC3-4E0B-4250-8BD1-77D383728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8" y="863128"/>
            <a:ext cx="8902083" cy="2184872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1820812-CCBA-4B7A-81CA-7587E4929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5" y="3079844"/>
            <a:ext cx="8953723" cy="3168555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660FC33-8FCB-4F9E-8FFF-CD216D7635B8}"/>
              </a:ext>
            </a:extLst>
          </p:cNvPr>
          <p:cNvSpPr txBox="1"/>
          <p:nvPr/>
        </p:nvSpPr>
        <p:spPr>
          <a:xfrm>
            <a:off x="1828800" y="1838632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oay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60ED961-8626-40F1-9C05-C240D7C35D2D}"/>
              </a:ext>
            </a:extLst>
          </p:cNvPr>
          <p:cNvSpPr txBox="1"/>
          <p:nvPr/>
        </p:nvSpPr>
        <p:spPr>
          <a:xfrm>
            <a:off x="2438400" y="2352138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87509E2-2BA6-454C-97FF-7B6573BECB21}"/>
              </a:ext>
            </a:extLst>
          </p:cNvPr>
          <p:cNvSpPr txBox="1"/>
          <p:nvPr/>
        </p:nvSpPr>
        <p:spPr>
          <a:xfrm>
            <a:off x="5884608" y="3468328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oay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99F405C-E920-44CA-888F-F185D0415232}"/>
              </a:ext>
            </a:extLst>
          </p:cNvPr>
          <p:cNvSpPr txBox="1"/>
          <p:nvPr/>
        </p:nvSpPr>
        <p:spPr>
          <a:xfrm>
            <a:off x="2926324" y="3979258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D222381-AC9E-44AF-AC3B-FD4D33A648B2}"/>
              </a:ext>
            </a:extLst>
          </p:cNvPr>
          <p:cNvSpPr txBox="1"/>
          <p:nvPr/>
        </p:nvSpPr>
        <p:spPr>
          <a:xfrm>
            <a:off x="4127166" y="5009536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1E842D0-5704-4267-AB45-30CC313D3CBD}"/>
              </a:ext>
            </a:extLst>
          </p:cNvPr>
          <p:cNvSpPr txBox="1"/>
          <p:nvPr/>
        </p:nvSpPr>
        <p:spPr>
          <a:xfrm>
            <a:off x="1952930" y="5532755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60AB437-1FE8-4A95-B6AB-A55B7A0E0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5693" y="4724400"/>
            <a:ext cx="2553264" cy="1912483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EB31CD60-40B9-419F-BC1C-A37B9F951A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9173" y="3572090"/>
            <a:ext cx="1109784" cy="114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4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FE8BAF0-60DE-437C-BA6E-DAA183D0B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3" y="14591"/>
            <a:ext cx="4324350" cy="81915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6B325FE-8D42-4813-9DFD-756EA8DDB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57" y="1171575"/>
            <a:ext cx="8907198" cy="2409824"/>
          </a:xfrm>
          <a:prstGeom prst="rect">
            <a:avLst/>
          </a:prstGeom>
        </p:spPr>
      </p:pic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C2BEE5CA-37E3-4862-953B-EAFA4E31F404}"/>
              </a:ext>
            </a:extLst>
          </p:cNvPr>
          <p:cNvCxnSpPr>
            <a:cxnSpLocks/>
          </p:cNvCxnSpPr>
          <p:nvPr/>
        </p:nvCxnSpPr>
        <p:spPr>
          <a:xfrm>
            <a:off x="838200" y="2743200"/>
            <a:ext cx="152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3EF830C-BE5A-4BEC-BC25-EF26F5C47280}"/>
              </a:ext>
            </a:extLst>
          </p:cNvPr>
          <p:cNvSpPr txBox="1"/>
          <p:nvPr/>
        </p:nvSpPr>
        <p:spPr>
          <a:xfrm>
            <a:off x="4191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91186838-4F3F-44F0-AB5B-CD68D51DCB80}"/>
              </a:ext>
            </a:extLst>
          </p:cNvPr>
          <p:cNvSpPr/>
          <p:nvPr/>
        </p:nvSpPr>
        <p:spPr>
          <a:xfrm>
            <a:off x="791497" y="2405984"/>
            <a:ext cx="189271" cy="349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DD71466-43A4-43EB-A928-97DCF3C713BC}"/>
              </a:ext>
            </a:extLst>
          </p:cNvPr>
          <p:cNvSpPr txBox="1"/>
          <p:nvPr/>
        </p:nvSpPr>
        <p:spPr>
          <a:xfrm>
            <a:off x="675968" y="2332704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6EAAA900-2260-44F6-9DE9-ED3C15411781}"/>
              </a:ext>
            </a:extLst>
          </p:cNvPr>
          <p:cNvCxnSpPr>
            <a:cxnSpLocks/>
          </p:cNvCxnSpPr>
          <p:nvPr/>
        </p:nvCxnSpPr>
        <p:spPr>
          <a:xfrm>
            <a:off x="6553200" y="3352800"/>
            <a:ext cx="152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FE6F3415-3405-4BFF-9AC2-1A13577A51E6}"/>
              </a:ext>
            </a:extLst>
          </p:cNvPr>
          <p:cNvSpPr/>
          <p:nvPr/>
        </p:nvSpPr>
        <p:spPr>
          <a:xfrm>
            <a:off x="6543368" y="3079498"/>
            <a:ext cx="152400" cy="349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521B241F-8AA2-4F44-B83C-0708227F17C6}"/>
              </a:ext>
            </a:extLst>
          </p:cNvPr>
          <p:cNvSpPr txBox="1"/>
          <p:nvPr/>
        </p:nvSpPr>
        <p:spPr>
          <a:xfrm>
            <a:off x="6467168" y="2922638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01110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19" grpId="0"/>
      <p:bldP spid="21" grpId="0" animBg="1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29FAE05F-8C16-4E48-AC78-2F6A10381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4" y="1143000"/>
            <a:ext cx="9112828" cy="3886200"/>
          </a:xfr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D9101D7-592A-4C72-A502-80D0EBDC2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" y="76200"/>
            <a:ext cx="4328535" cy="823031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DD7F98F-3CC9-45DA-8237-8A725459D4BE}"/>
              </a:ext>
            </a:extLst>
          </p:cNvPr>
          <p:cNvSpPr txBox="1"/>
          <p:nvPr/>
        </p:nvSpPr>
        <p:spPr>
          <a:xfrm>
            <a:off x="5181600" y="1504336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242A299-48A5-42BC-B6DB-6E0926816C12}"/>
              </a:ext>
            </a:extLst>
          </p:cNvPr>
          <p:cNvSpPr txBox="1"/>
          <p:nvPr/>
        </p:nvSpPr>
        <p:spPr>
          <a:xfrm>
            <a:off x="4463845" y="1924664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5381D54-020B-4168-87EA-78B8FF5BB6E3}"/>
              </a:ext>
            </a:extLst>
          </p:cNvPr>
          <p:cNvSpPr txBox="1"/>
          <p:nvPr/>
        </p:nvSpPr>
        <p:spPr>
          <a:xfrm>
            <a:off x="5410200" y="2793712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DA9A188-376E-4DE2-90F8-843EB0277BC4}"/>
              </a:ext>
            </a:extLst>
          </p:cNvPr>
          <p:cNvSpPr txBox="1"/>
          <p:nvPr/>
        </p:nvSpPr>
        <p:spPr>
          <a:xfrm>
            <a:off x="4038600" y="3739823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75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9D9101D7-592A-4C72-A502-80D0EBD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76200"/>
            <a:ext cx="4328535" cy="82303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835D353-617E-48C2-AC9A-C2CA2F8B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" y="1295400"/>
            <a:ext cx="9170587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5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CA7AD6D-6423-4711-A94E-EBF16C758266}"/>
              </a:ext>
            </a:extLst>
          </p:cNvPr>
          <p:cNvSpPr txBox="1"/>
          <p:nvPr/>
        </p:nvSpPr>
        <p:spPr>
          <a:xfrm>
            <a:off x="7543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47F440D-B79E-4F89-9FDD-CF1DD4C4D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717"/>
            <a:ext cx="1295400" cy="55245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22A529B-535C-4DAD-8FB1-A346871F4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4" y="1225772"/>
            <a:ext cx="1373212" cy="128892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D5BC2D-9BCB-4F5E-8B82-9D1B5E26E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234" y="821971"/>
            <a:ext cx="2092766" cy="1426506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2916F5E-B287-40DA-8A78-096273312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459" y="0"/>
            <a:ext cx="4705350" cy="380047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D8454A-1147-4E77-8B1A-ECB0560F8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800168"/>
            <a:ext cx="8328277" cy="1632806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00E77E0-EE25-4A49-A42E-B5B86D728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8881" y="5061499"/>
            <a:ext cx="1381125" cy="371475"/>
          </a:xfrm>
          <a:prstGeom prst="rect">
            <a:avLst/>
          </a:prstGeom>
        </p:spPr>
      </p:pic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CB4D7952-01FE-44EE-A34A-5A4709A0433B}"/>
              </a:ext>
            </a:extLst>
          </p:cNvPr>
          <p:cNvCxnSpPr>
            <a:cxnSpLocks/>
          </p:cNvCxnSpPr>
          <p:nvPr/>
        </p:nvCxnSpPr>
        <p:spPr>
          <a:xfrm>
            <a:off x="4286864" y="1322440"/>
            <a:ext cx="8947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E8CFDB50-F4AA-490F-AF90-D0C0B0FAF699}"/>
              </a:ext>
            </a:extLst>
          </p:cNvPr>
          <p:cNvCxnSpPr>
            <a:cxnSpLocks/>
          </p:cNvCxnSpPr>
          <p:nvPr/>
        </p:nvCxnSpPr>
        <p:spPr>
          <a:xfrm>
            <a:off x="1646336" y="2133600"/>
            <a:ext cx="9444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69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222" y="55770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sz="135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135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lang="en-US" sz="135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127674" y="4753147"/>
            <a:ext cx="1828748" cy="188234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133419" y="3702336"/>
            <a:ext cx="1733204" cy="674636"/>
          </a:xfrm>
          <a:prstGeom prst="homePlate">
            <a:avLst/>
          </a:prstGeom>
          <a:blipFill>
            <a:blip r:embed="rId7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08" y="5045307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28690" y="976927"/>
            <a:ext cx="58153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0" y="1676400"/>
            <a:ext cx="7391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 </a:t>
            </a:r>
            <a:r>
              <a:rPr lang="vi-VN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vi-VN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59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9D9101D7-592A-4C72-A502-80D0EBD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76200"/>
            <a:ext cx="4328535" cy="82303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835D353-617E-48C2-AC9A-C2CA2F8B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" y="1295400"/>
            <a:ext cx="9170587" cy="33528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33D6CF6-3205-4232-9F12-C0C4A64B92BE}"/>
              </a:ext>
            </a:extLst>
          </p:cNvPr>
          <p:cNvSpPr txBox="1"/>
          <p:nvPr/>
        </p:nvSpPr>
        <p:spPr>
          <a:xfrm>
            <a:off x="457200" y="2446017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2BFDD41-753D-4D66-90AF-9E38F6811409}"/>
              </a:ext>
            </a:extLst>
          </p:cNvPr>
          <p:cNvSpPr txBox="1"/>
          <p:nvPr/>
        </p:nvSpPr>
        <p:spPr>
          <a:xfrm>
            <a:off x="1828800" y="2446017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 </a:t>
            </a:r>
            <a:r>
              <a:rPr lang="en-US" sz="32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83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CA7AD6D-6423-4711-A94E-EBF16C758266}"/>
              </a:ext>
            </a:extLst>
          </p:cNvPr>
          <p:cNvSpPr txBox="1"/>
          <p:nvPr/>
        </p:nvSpPr>
        <p:spPr>
          <a:xfrm>
            <a:off x="7543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47F440D-B79E-4F89-9FDD-CF1DD4C4D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717"/>
            <a:ext cx="1295400" cy="55245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22A529B-535C-4DAD-8FB1-A346871F4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4" y="1225772"/>
            <a:ext cx="1373212" cy="128892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D5BC2D-9BCB-4F5E-8B82-9D1B5E26E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234" y="821971"/>
            <a:ext cx="2092766" cy="1426506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2916F5E-B287-40DA-8A78-096273312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459" y="0"/>
            <a:ext cx="4705350" cy="380047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D8454A-1147-4E77-8B1A-ECB0560F8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800168"/>
            <a:ext cx="8328277" cy="1632806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00E77E0-EE25-4A49-A42E-B5B86D728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8881" y="5061499"/>
            <a:ext cx="1381125" cy="371475"/>
          </a:xfrm>
          <a:prstGeom prst="rect">
            <a:avLst/>
          </a:prstGeom>
        </p:spPr>
      </p:pic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E8CFDB50-F4AA-490F-AF90-D0C0B0FAF699}"/>
              </a:ext>
            </a:extLst>
          </p:cNvPr>
          <p:cNvCxnSpPr>
            <a:cxnSpLocks/>
          </p:cNvCxnSpPr>
          <p:nvPr/>
        </p:nvCxnSpPr>
        <p:spPr>
          <a:xfrm>
            <a:off x="6194417" y="4572000"/>
            <a:ext cx="9444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6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9D9101D7-592A-4C72-A502-80D0EBD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76200"/>
            <a:ext cx="4328535" cy="82303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835D353-617E-48C2-AC9A-C2CA2F8B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" y="1295400"/>
            <a:ext cx="9170587" cy="33528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33D6CF6-3205-4232-9F12-C0C4A64B92BE}"/>
              </a:ext>
            </a:extLst>
          </p:cNvPr>
          <p:cNvSpPr txBox="1"/>
          <p:nvPr/>
        </p:nvSpPr>
        <p:spPr>
          <a:xfrm>
            <a:off x="457200" y="2446017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2BFDD41-753D-4D66-90AF-9E38F6811409}"/>
              </a:ext>
            </a:extLst>
          </p:cNvPr>
          <p:cNvSpPr txBox="1"/>
          <p:nvPr/>
        </p:nvSpPr>
        <p:spPr>
          <a:xfrm>
            <a:off x="1828800" y="2446017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2900DAF-4C0F-4848-A587-03D3E383921C}"/>
              </a:ext>
            </a:extLst>
          </p:cNvPr>
          <p:cNvSpPr txBox="1"/>
          <p:nvPr/>
        </p:nvSpPr>
        <p:spPr>
          <a:xfrm>
            <a:off x="457200" y="3687096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77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9D9101D7-592A-4C72-A502-80D0EBD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76200"/>
            <a:ext cx="4328535" cy="82303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FCF0E44-BB5D-4244-9B39-A1B5010EB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6" y="899231"/>
            <a:ext cx="9038303" cy="58636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86F8BC6-728B-4CFD-973E-30E56C47C292}"/>
              </a:ext>
            </a:extLst>
          </p:cNvPr>
          <p:cNvSpPr txBox="1"/>
          <p:nvPr/>
        </p:nvSpPr>
        <p:spPr>
          <a:xfrm>
            <a:off x="762000" y="5939105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62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B9390F32-413D-4C96-ABEB-BA0FEEFF0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08" y="2933700"/>
            <a:ext cx="7668491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60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05BE1B1-7E86-4E07-97F7-D2EFEEBBD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10"/>
            <a:ext cx="7425447" cy="4572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B6F4203-1AB0-4E37-B96F-6A1E4F20E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" y="4608871"/>
            <a:ext cx="5238750" cy="410882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CA7AD6D-6423-4711-A94E-EBF16C758266}"/>
              </a:ext>
            </a:extLst>
          </p:cNvPr>
          <p:cNvSpPr txBox="1"/>
          <p:nvPr/>
        </p:nvSpPr>
        <p:spPr>
          <a:xfrm>
            <a:off x="7543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53272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CA7AD6D-6423-4711-A94E-EBF16C758266}"/>
              </a:ext>
            </a:extLst>
          </p:cNvPr>
          <p:cNvSpPr txBox="1"/>
          <p:nvPr/>
        </p:nvSpPr>
        <p:spPr>
          <a:xfrm>
            <a:off x="7543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47F440D-B79E-4F89-9FDD-CF1DD4C4D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717"/>
            <a:ext cx="1295400" cy="55245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22A529B-535C-4DAD-8FB1-A346871F4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4" y="1225772"/>
            <a:ext cx="1373212" cy="128892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D5BC2D-9BCB-4F5E-8B82-9D1B5E26E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234" y="821971"/>
            <a:ext cx="2092766" cy="1426506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2916F5E-B287-40DA-8A78-096273312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028" y="-57593"/>
            <a:ext cx="4772032" cy="380047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D8454A-1147-4E77-8B1A-ECB0560F8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94" y="3805844"/>
            <a:ext cx="8328277" cy="1632806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00E77E0-EE25-4A49-A42E-B5B86D728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5223731"/>
            <a:ext cx="138112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3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CA7AD6D-6423-4711-A94E-EBF16C758266}"/>
              </a:ext>
            </a:extLst>
          </p:cNvPr>
          <p:cNvSpPr txBox="1"/>
          <p:nvPr/>
        </p:nvSpPr>
        <p:spPr>
          <a:xfrm>
            <a:off x="7543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47F440D-B79E-4F89-9FDD-CF1DD4C4D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717"/>
            <a:ext cx="1295400" cy="55245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22A529B-535C-4DAD-8FB1-A346871F4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4" y="1225772"/>
            <a:ext cx="1373212" cy="128892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D5BC2D-9BCB-4F5E-8B82-9D1B5E26E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234" y="821971"/>
            <a:ext cx="2092766" cy="1426506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2916F5E-B287-40DA-8A78-096273312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459" y="36217"/>
            <a:ext cx="4705350" cy="380047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D8454A-1147-4E77-8B1A-ECB0560F8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71" y="4096009"/>
            <a:ext cx="8328277" cy="1632806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00E77E0-EE25-4A49-A42E-B5B86D728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5223731"/>
            <a:ext cx="1381125" cy="371475"/>
          </a:xfrm>
          <a:prstGeom prst="rect">
            <a:avLst/>
          </a:prstGeom>
        </p:spPr>
      </p:pic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A91E1A06-82FA-42BF-900E-DA9632D051D6}"/>
              </a:ext>
            </a:extLst>
          </p:cNvPr>
          <p:cNvCxnSpPr>
            <a:cxnSpLocks/>
          </p:cNvCxnSpPr>
          <p:nvPr/>
        </p:nvCxnSpPr>
        <p:spPr>
          <a:xfrm>
            <a:off x="4351211" y="1371600"/>
            <a:ext cx="8303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0BD9EBD1-FB8B-4BF9-A187-75487C0969F6}"/>
              </a:ext>
            </a:extLst>
          </p:cNvPr>
          <p:cNvCxnSpPr>
            <a:cxnSpLocks/>
          </p:cNvCxnSpPr>
          <p:nvPr/>
        </p:nvCxnSpPr>
        <p:spPr>
          <a:xfrm>
            <a:off x="1705896" y="2172928"/>
            <a:ext cx="914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D78611E2-8E35-4763-B27C-18EBC8345368}"/>
              </a:ext>
            </a:extLst>
          </p:cNvPr>
          <p:cNvCxnSpPr>
            <a:cxnSpLocks/>
          </p:cNvCxnSpPr>
          <p:nvPr/>
        </p:nvCxnSpPr>
        <p:spPr>
          <a:xfrm>
            <a:off x="4497452" y="2133600"/>
            <a:ext cx="5317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Đường nối Thẳng 36">
            <a:extLst>
              <a:ext uri="{FF2B5EF4-FFF2-40B4-BE49-F238E27FC236}">
                <a16:creationId xmlns:a16="http://schemas.microsoft.com/office/drawing/2014/main" id="{B20032B4-5BB7-4C0D-93AB-6FBCEDE27B87}"/>
              </a:ext>
            </a:extLst>
          </p:cNvPr>
          <p:cNvCxnSpPr>
            <a:cxnSpLocks/>
          </p:cNvCxnSpPr>
          <p:nvPr/>
        </p:nvCxnSpPr>
        <p:spPr>
          <a:xfrm>
            <a:off x="6867525" y="4495800"/>
            <a:ext cx="9810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Đường nối Thẳng 45">
            <a:extLst>
              <a:ext uri="{FF2B5EF4-FFF2-40B4-BE49-F238E27FC236}">
                <a16:creationId xmlns:a16="http://schemas.microsoft.com/office/drawing/2014/main" id="{B1BA9E37-249A-4AE6-8F4A-9693D1BAE6F5}"/>
              </a:ext>
            </a:extLst>
          </p:cNvPr>
          <p:cNvCxnSpPr>
            <a:cxnSpLocks/>
          </p:cNvCxnSpPr>
          <p:nvPr/>
        </p:nvCxnSpPr>
        <p:spPr>
          <a:xfrm>
            <a:off x="6019800" y="4895592"/>
            <a:ext cx="1031434" cy="168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Đường nối Thẳng 48">
            <a:extLst>
              <a:ext uri="{FF2B5EF4-FFF2-40B4-BE49-F238E27FC236}">
                <a16:creationId xmlns:a16="http://schemas.microsoft.com/office/drawing/2014/main" id="{11788C1E-2CCF-448B-A30F-0711CEDC6597}"/>
              </a:ext>
            </a:extLst>
          </p:cNvPr>
          <p:cNvCxnSpPr>
            <a:cxnSpLocks/>
          </p:cNvCxnSpPr>
          <p:nvPr/>
        </p:nvCxnSpPr>
        <p:spPr>
          <a:xfrm>
            <a:off x="1705896" y="5704683"/>
            <a:ext cx="1037304" cy="241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08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CA7AD6D-6423-4711-A94E-EBF16C758266}"/>
              </a:ext>
            </a:extLst>
          </p:cNvPr>
          <p:cNvSpPr txBox="1"/>
          <p:nvPr/>
        </p:nvSpPr>
        <p:spPr>
          <a:xfrm>
            <a:off x="7543800" y="-23814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47F440D-B79E-4F89-9FDD-CF1DD4C4D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717"/>
            <a:ext cx="1295400" cy="55245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22A529B-535C-4DAD-8FB1-A346871F4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4" y="1225772"/>
            <a:ext cx="1373212" cy="128892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D5BC2D-9BCB-4F5E-8B82-9D1B5E26E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234" y="821971"/>
            <a:ext cx="2092766" cy="1426506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2916F5E-B287-40DA-8A78-096273312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459" y="0"/>
            <a:ext cx="4705350" cy="380047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D8454A-1147-4E77-8B1A-ECB0560F8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800168"/>
            <a:ext cx="8328277" cy="1632806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00E77E0-EE25-4A49-A42E-B5B86D728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8881" y="5061499"/>
            <a:ext cx="1381125" cy="3714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42646" y="4572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24200" y="89115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29200" y="130656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18846" y="25146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09446" y="28956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45" y="378385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79255" y="373789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896619" y="415986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41229" y="454309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638800" y="44196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9483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5688</TotalTime>
  <Words>412</Words>
  <Application>Microsoft Office PowerPoint</Application>
  <PresentationFormat>On-screen Show (4:3)</PresentationFormat>
  <Paragraphs>118</Paragraphs>
  <Slides>44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宋体</vt:lpstr>
      <vt:lpstr>Arial</vt:lpstr>
      <vt:lpstr>Calibri</vt:lpstr>
      <vt:lpstr>HP001 4 hàng</vt:lpstr>
      <vt:lpstr>HP001 4 hang 1 ô ly</vt:lpstr>
      <vt:lpstr>HP001 5 hàng 1 ô ly</vt:lpstr>
      <vt:lpstr>Tahoma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Chúng tôi  treo bức tranh  ở góc sáng tạo của lớp.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từ ngữ để hoàn thiện câu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203</cp:revision>
  <cp:lastPrinted>2023-03-05T15:18:54Z</cp:lastPrinted>
  <dcterms:created xsi:type="dcterms:W3CDTF">2020-05-18T12:48:51Z</dcterms:created>
  <dcterms:modified xsi:type="dcterms:W3CDTF">2025-02-28T00:25:41Z</dcterms:modified>
</cp:coreProperties>
</file>