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4.svg" ContentType="image/svg+xml"/>
  <Override PartName="/ppt/media/image30.svg" ContentType="image/svg+xml"/>
  <Override PartName="/ppt/media/image32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</p:sldMasterIdLst>
  <p:notesMasterIdLst>
    <p:notesMasterId r:id="rId7"/>
  </p:notesMasterIdLst>
  <p:sldIdLst>
    <p:sldId id="257" r:id="rId5"/>
    <p:sldId id="256" r:id="rId6"/>
    <p:sldId id="342" r:id="rId8"/>
    <p:sldId id="260" r:id="rId9"/>
    <p:sldId id="280" r:id="rId10"/>
    <p:sldId id="259" r:id="rId11"/>
    <p:sldId id="269" r:id="rId12"/>
    <p:sldId id="322" r:id="rId13"/>
    <p:sldId id="261" r:id="rId14"/>
    <p:sldId id="303" r:id="rId15"/>
    <p:sldId id="343" r:id="rId16"/>
    <p:sldId id="283" r:id="rId17"/>
    <p:sldId id="282" r:id="rId18"/>
    <p:sldId id="262" r:id="rId19"/>
    <p:sldId id="263" r:id="rId20"/>
    <p:sldId id="265" r:id="rId21"/>
    <p:sldId id="266" r:id="rId22"/>
    <p:sldId id="358" r:id="rId23"/>
    <p:sldId id="348" r:id="rId24"/>
    <p:sldId id="350" r:id="rId25"/>
    <p:sldId id="351" r:id="rId26"/>
    <p:sldId id="357" r:id="rId27"/>
    <p:sldId id="275" r:id="rId2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742B"/>
    <a:srgbClr val="F51F52"/>
    <a:srgbClr val="003399"/>
    <a:srgbClr val="E67F3C"/>
    <a:srgbClr val="EE779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31F48-276E-430B-883B-5157A952EE7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21C7E-DE3F-45E6-A7D9-415131E4F9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21C7E-DE3F-45E6-A7D9-415131E4F96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g136d118e2a7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2" name="Google Shape;2032;g136d118e2a7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FF01FA-2FBB-4E44-8332-A38D2237358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9B1835-A286-45EE-BF16-CFA95F3D2AE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2321-3584-4023-9D14-35771787D69B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A173-5911-4DF8-B81F-DE92A37BC8CF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2C1-43E7-4638-8B27-02ECB39E6B49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AEAB-927C-4DA5-953C-DA5C8107AA51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1C04-A070-406E-A2A9-FDBDA2C73DAA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DBBC-7D42-4EFF-BEDB-D0776F16A4C3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612A-5B73-4E62-B649-9B5E4EF4352D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2AA4-5EE2-4D93-BFCA-753D30781329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9AF6-ADB1-4C3F-BC28-8B3797DD6AB2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9E29-9A3C-42D9-834D-C6241D7F9CB6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15CE-4CA0-40A0-83BB-3097C7AF52C9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357CA-FF1B-4441-8184-ADFC3091521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4169147">
            <a:off x="3450368" y="-374327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860400" y="870001"/>
            <a:ext cx="10471725" cy="5118000"/>
            <a:chOff x="645300" y="652501"/>
            <a:chExt cx="7853794" cy="38385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645300" y="652501"/>
              <a:ext cx="7853794" cy="3838500"/>
              <a:chOff x="645300" y="428626"/>
              <a:chExt cx="7853794" cy="3838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45300" y="428626"/>
                <a:ext cx="7853700" cy="38385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645450" y="428635"/>
                <a:ext cx="7853645" cy="392406"/>
                <a:chOff x="300225" y="238125"/>
                <a:chExt cx="8544000" cy="4269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300225" y="238125"/>
                  <a:ext cx="8544000" cy="426900"/>
                </a:xfrm>
                <a:prstGeom prst="round2SameRect">
                  <a:avLst>
                    <a:gd name="adj1" fmla="val 3954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00241" y="590551"/>
                  <a:ext cx="8543946" cy="7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16" name="Google Shape;16;p2"/>
                <p:cNvGrpSpPr/>
                <p:nvPr/>
              </p:nvGrpSpPr>
              <p:grpSpPr>
                <a:xfrm>
                  <a:off x="7951566" y="363126"/>
                  <a:ext cx="655694" cy="176896"/>
                  <a:chOff x="13042611" y="1021317"/>
                  <a:chExt cx="495013" cy="133547"/>
                </a:xfrm>
              </p:grpSpPr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13050093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13042611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13230932" y="102865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13223591" y="1021317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13411418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13404077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</p:grpSp>
        </p:grpSp>
        <p:sp>
          <p:nvSpPr>
            <p:cNvPr id="23" name="Google Shape;23;p2"/>
            <p:cNvSpPr/>
            <p:nvPr/>
          </p:nvSpPr>
          <p:spPr>
            <a:xfrm>
              <a:off x="720001" y="706550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 rot="-546">
            <a:off x="3578457" y="4779484"/>
            <a:ext cx="5035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186851" y="1509700"/>
            <a:ext cx="7818800" cy="3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65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538300" y="588601"/>
            <a:ext cx="222536" cy="26279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7" name="Google Shape;27;p2"/>
          <p:cNvSpPr/>
          <p:nvPr/>
        </p:nvSpPr>
        <p:spPr>
          <a:xfrm rot="618260">
            <a:off x="11650801" y="2201499"/>
            <a:ext cx="222535" cy="262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 rot="-1299936">
            <a:off x="-3249780" y="-2937622"/>
            <a:ext cx="10884395" cy="865043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2004452" y="1109880"/>
            <a:ext cx="9082003" cy="5028104"/>
            <a:chOff x="627130" y="128603"/>
            <a:chExt cx="8316852" cy="4604490"/>
          </a:xfrm>
        </p:grpSpPr>
        <p:grpSp>
          <p:nvGrpSpPr>
            <p:cNvPr id="31" name="Google Shape;31;p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33" name="Google Shape;33;p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4" name="Google Shape;34;p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5" name="Google Shape;35;p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36" name="Google Shape;36;p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7" name="Google Shape;37;p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38" name="Google Shape;38;p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39" name="Google Shape;39;p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0" name="Google Shape;40;p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1" name="Google Shape;41;p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</p:grpSp>
        </p:grpSp>
        <p:sp>
          <p:nvSpPr>
            <p:cNvPr id="43" name="Google Shape;43;p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5888500" y="2811200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5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705401" y="1609364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 rot="618">
            <a:off x="5888665" y="4074668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"/>
          <p:cNvSpPr/>
          <p:nvPr/>
        </p:nvSpPr>
        <p:spPr>
          <a:xfrm>
            <a:off x="11444267" y="4933206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86200" y="17328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11444267" y="4374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5354633" y="6330934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 rot="-1804257" flipH="1">
            <a:off x="5714919" y="-63311"/>
            <a:ext cx="9629955" cy="9893372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156900" y="182773"/>
            <a:ext cx="10473689" cy="5798588"/>
            <a:chOff x="627130" y="128603"/>
            <a:chExt cx="8316852" cy="4604490"/>
          </a:xfrm>
        </p:grpSpPr>
        <p:grpSp>
          <p:nvGrpSpPr>
            <p:cNvPr id="175" name="Google Shape;175;p6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77" name="Google Shape;177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78" name="Google Shape;178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30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9" name="Google Shape;179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180" name="Google Shape;180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81" name="Google Shape;181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82" name="Google Shape;182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83" name="Google Shape;183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84" name="Google Shape;184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85" name="Google Shape;185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86" name="Google Shape;186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</p:grpSp>
        </p:grpSp>
        <p:sp>
          <p:nvSpPr>
            <p:cNvPr id="187" name="Google Shape;187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430856" y="1882901"/>
            <a:ext cx="8366753" cy="4716985"/>
            <a:chOff x="627130" y="128605"/>
            <a:chExt cx="8316852" cy="4688852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627130" y="128605"/>
              <a:ext cx="8316852" cy="4688852"/>
              <a:chOff x="627130" y="428624"/>
              <a:chExt cx="8316852" cy="4652100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627175" y="428624"/>
                <a:ext cx="8316600" cy="46521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91" name="Google Shape;191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92" name="Google Shape;192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3" name="Google Shape;193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194" name="Google Shape;194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</p:grpSp>
        </p:grpSp>
        <p:sp>
          <p:nvSpPr>
            <p:cNvPr id="201" name="Google Shape;201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7"/>
          <p:cNvGrpSpPr/>
          <p:nvPr/>
        </p:nvGrpSpPr>
        <p:grpSpPr>
          <a:xfrm>
            <a:off x="520634" y="318702"/>
            <a:ext cx="11378828" cy="6281337"/>
            <a:chOff x="171400" y="128593"/>
            <a:chExt cx="8772740" cy="4795891"/>
          </a:xfrm>
        </p:grpSpPr>
        <p:grpSp>
          <p:nvGrpSpPr>
            <p:cNvPr id="205" name="Google Shape;205;p7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207" name="Google Shape;207;p7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208" name="Google Shape;208;p7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9" name="Google Shape;209;p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210" name="Google Shape;210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11" name="Google Shape;211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212" name="Google Shape;212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213" name="Google Shape;213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</p:grpSp>
        </p:grpSp>
        <p:sp>
          <p:nvSpPr>
            <p:cNvPr id="217" name="Google Shape;217;p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18" name="Google Shape;218;p7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>
            <a:off x="10056511" y="1394117"/>
            <a:ext cx="1413731" cy="1414047"/>
            <a:chOff x="2494400" y="653125"/>
            <a:chExt cx="340625" cy="434325"/>
          </a:xfrm>
        </p:grpSpPr>
        <p:sp>
          <p:nvSpPr>
            <p:cNvPr id="220" name="Google Shape;220;p7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10056388" y="3034593"/>
            <a:ext cx="1406793" cy="1411440"/>
            <a:chOff x="2879000" y="653125"/>
            <a:chExt cx="340650" cy="434325"/>
          </a:xfrm>
        </p:grpSpPr>
        <p:sp>
          <p:nvSpPr>
            <p:cNvPr id="229" name="Google Shape;229;p7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37" name="Google Shape;237;p7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238" name="Google Shape;238;p7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6" name="Google Shape;246;p7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249" name="Google Shape;249;p7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50" name="Google Shape;250;p7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252" name="Google Shape;252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53" name="Google Shape;253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254" name="Google Shape;254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255" name="Google Shape;255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256" name="Google Shape;256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257" name="Google Shape;257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258" name="Google Shape;258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</p:grpSp>
        </p:grpSp>
        <p:sp>
          <p:nvSpPr>
            <p:cNvPr id="259" name="Google Shape;259;p7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6317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 rot="-218">
            <a:off x="960000" y="2151467"/>
            <a:ext cx="6317200" cy="2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⇨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 rot="4169147" flipH="1">
            <a:off x="1100868" y="-267892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2039496" y="1169381"/>
            <a:ext cx="9562161" cy="5293936"/>
            <a:chOff x="627130" y="128603"/>
            <a:chExt cx="8316852" cy="4604490"/>
          </a:xfrm>
        </p:grpSpPr>
        <p:grpSp>
          <p:nvGrpSpPr>
            <p:cNvPr id="283" name="Google Shape;283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84" name="Google Shape;284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285" name="Google Shape;285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86" name="Google Shape;286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721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7" name="Google Shape;287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288" name="Google Shape;288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89" name="Google Shape;289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290" name="Google Shape;290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291" name="Google Shape;291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292" name="Google Shape;292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293" name="Google Shape;293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294" name="Google Shape;294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</p:grpSp>
        </p:grpSp>
        <p:sp>
          <p:nvSpPr>
            <p:cNvPr id="295" name="Google Shape;295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1499745" y="782032"/>
            <a:ext cx="9562161" cy="5293936"/>
            <a:chOff x="627130" y="128603"/>
            <a:chExt cx="8316852" cy="4604490"/>
          </a:xfrm>
        </p:grpSpPr>
        <p:grpSp>
          <p:nvGrpSpPr>
            <p:cNvPr id="297" name="Google Shape;297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98" name="Google Shape;298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299" name="Google Shape;299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00" name="Google Shape;300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058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01" name="Google Shape;301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302" name="Google Shape;302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03" name="Google Shape;303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304" name="Google Shape;304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305" name="Google Shape;305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306" name="Google Shape;306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307" name="Google Shape;307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308" name="Google Shape;308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</p:grpSp>
        </p:grpSp>
        <p:sp>
          <p:nvSpPr>
            <p:cNvPr id="309" name="Google Shape;309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959996" y="394681"/>
            <a:ext cx="9562161" cy="5293936"/>
            <a:chOff x="627130" y="128603"/>
            <a:chExt cx="8316852" cy="4604490"/>
          </a:xfrm>
        </p:grpSpPr>
        <p:grpSp>
          <p:nvGrpSpPr>
            <p:cNvPr id="311" name="Google Shape;311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313" name="Google Shape;313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14" name="Google Shape;314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96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316" name="Google Shape;316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17" name="Google Shape;317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318" name="Google Shape;318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</p:grpSp>
        </p:grpSp>
        <p:sp>
          <p:nvSpPr>
            <p:cNvPr id="323" name="Google Shape;323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24" name="Google Shape;324;p9"/>
          <p:cNvSpPr txBox="1">
            <a:spLocks noGrp="1"/>
          </p:cNvSpPr>
          <p:nvPr>
            <p:ph type="title"/>
          </p:nvPr>
        </p:nvSpPr>
        <p:spPr>
          <a:xfrm>
            <a:off x="2345676" y="1755667"/>
            <a:ext cx="6790800" cy="1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325" name="Google Shape;325;p9"/>
          <p:cNvSpPr txBox="1">
            <a:spLocks noGrp="1"/>
          </p:cNvSpPr>
          <p:nvPr>
            <p:ph type="subTitle" idx="1"/>
          </p:nvPr>
        </p:nvSpPr>
        <p:spPr>
          <a:xfrm>
            <a:off x="2343076" y="3215000"/>
            <a:ext cx="67960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9"/>
          <p:cNvSpPr/>
          <p:nvPr/>
        </p:nvSpPr>
        <p:spPr>
          <a:xfrm>
            <a:off x="3526769" y="5590283"/>
            <a:ext cx="201523" cy="23798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11194300" y="23763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/>
          <p:nvPr/>
        </p:nvSpPr>
        <p:spPr>
          <a:xfrm rot="-2699971">
            <a:off x="6345565" y="-1939343"/>
            <a:ext cx="6251220" cy="8276689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387" name="Google Shape;387;p13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389" name="Google Shape;389;p13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390" name="Google Shape;390;p13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91" name="Google Shape;391;p13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392" name="Google Shape;392;p1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93" name="Google Shape;393;p1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394" name="Google Shape;394;p1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395" name="Google Shape;395;p1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396" name="Google Shape;396;p1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397" name="Google Shape;397;p1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398" name="Google Shape;398;p1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</p:grpSp>
        </p:grpSp>
        <p:sp>
          <p:nvSpPr>
            <p:cNvPr id="399" name="Google Shape;399;p13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2663424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5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2663624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 rot="6095">
            <a:off x="6678822" y="4770625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3" hasCustomPrompt="1"/>
          </p:nvPr>
        </p:nvSpPr>
        <p:spPr>
          <a:xfrm>
            <a:off x="1342557" y="4770629"/>
            <a:ext cx="9024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4"/>
          </p:nvPr>
        </p:nvSpPr>
        <p:spPr>
          <a:xfrm>
            <a:off x="2663424" y="427516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5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2663624" y="49775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406" name="Google Shape;406;p13"/>
          <p:cNvSpPr txBox="1">
            <a:spLocks noGrp="1"/>
          </p:cNvSpPr>
          <p:nvPr>
            <p:ph type="title" idx="6"/>
          </p:nvPr>
        </p:nvSpPr>
        <p:spPr>
          <a:xfrm>
            <a:off x="7989700" y="4275336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5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7989500" y="49773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408" name="Google Shape;408;p13"/>
          <p:cNvSpPr txBox="1">
            <a:spLocks noGrp="1"/>
          </p:cNvSpPr>
          <p:nvPr>
            <p:ph type="title" idx="8"/>
          </p:nvPr>
        </p:nvSpPr>
        <p:spPr>
          <a:xfrm>
            <a:off x="7989700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5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7989500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 rot="6095">
            <a:off x="6678833" y="2604699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 rot="1527">
            <a:off x="1343533" y="2606700"/>
            <a:ext cx="9004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413" name="Google Shape;413;p13"/>
          <p:cNvSpPr/>
          <p:nvPr/>
        </p:nvSpPr>
        <p:spPr>
          <a:xfrm>
            <a:off x="482849" y="2814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6198434" y="6138006"/>
            <a:ext cx="201533" cy="23799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11315316" y="18299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"/>
          <p:cNvSpPr/>
          <p:nvPr/>
        </p:nvSpPr>
        <p:spPr>
          <a:xfrm rot="4650514" flipH="1">
            <a:off x="1684954" y="-3272637"/>
            <a:ext cx="8822081" cy="13403284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18" name="Google Shape;418;p14"/>
          <p:cNvGrpSpPr/>
          <p:nvPr/>
        </p:nvGrpSpPr>
        <p:grpSpPr>
          <a:xfrm>
            <a:off x="1815156" y="1044082"/>
            <a:ext cx="8366753" cy="4632117"/>
            <a:chOff x="627130" y="128603"/>
            <a:chExt cx="8316852" cy="4604490"/>
          </a:xfrm>
        </p:grpSpPr>
        <p:grpSp>
          <p:nvGrpSpPr>
            <p:cNvPr id="419" name="Google Shape;419;p14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420" name="Google Shape;420;p14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421" name="Google Shape;421;p14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422" name="Google Shape;422;p14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424" name="Google Shape;424;p14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425" name="Google Shape;425;p14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26" name="Google Shape;426;p14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27" name="Google Shape;427;p14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28" name="Google Shape;428;p14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29" name="Google Shape;429;p14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30" name="Google Shape;430;p14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</p:grpSp>
        </p:grpSp>
        <p:sp>
          <p:nvSpPr>
            <p:cNvPr id="431" name="Google Shape;431;p14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2" name="Google Shape;432;p14"/>
          <p:cNvSpPr txBox="1">
            <a:spLocks noGrp="1"/>
          </p:cNvSpPr>
          <p:nvPr>
            <p:ph type="title"/>
          </p:nvPr>
        </p:nvSpPr>
        <p:spPr>
          <a:xfrm>
            <a:off x="5267516" y="2376667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433" name="Google Shape;433;p14"/>
          <p:cNvSpPr txBox="1">
            <a:spLocks noGrp="1"/>
          </p:cNvSpPr>
          <p:nvPr>
            <p:ph type="title" idx="2" hasCustomPrompt="1"/>
          </p:nvPr>
        </p:nvSpPr>
        <p:spPr>
          <a:xfrm>
            <a:off x="2162601" y="3746447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1"/>
          </p:nvPr>
        </p:nvSpPr>
        <p:spPr>
          <a:xfrm rot="618">
            <a:off x="5267681" y="3640135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6"/>
          <p:cNvSpPr/>
          <p:nvPr/>
        </p:nvSpPr>
        <p:spPr>
          <a:xfrm rot="-150953">
            <a:off x="-613563" y="-698461"/>
            <a:ext cx="14267083" cy="8483640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33" name="Google Shape;533;p16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534" name="Google Shape;534;p16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35" name="Google Shape;535;p16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536" name="Google Shape;536;p16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37" name="Google Shape;537;p16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38" name="Google Shape;538;p16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539" name="Google Shape;539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40" name="Google Shape;540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541" name="Google Shape;541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542" name="Google Shape;542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543" name="Google Shape;543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544" name="Google Shape;544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545" name="Google Shape;545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</p:grpSp>
        </p:grpSp>
        <p:sp>
          <p:nvSpPr>
            <p:cNvPr id="546" name="Google Shape;546;p16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7" name="Google Shape;547;p16"/>
          <p:cNvGrpSpPr/>
          <p:nvPr/>
        </p:nvGrpSpPr>
        <p:grpSpPr>
          <a:xfrm>
            <a:off x="1360576" y="182233"/>
            <a:ext cx="9504499" cy="6437568"/>
            <a:chOff x="627130" y="128596"/>
            <a:chExt cx="8316852" cy="5633153"/>
          </a:xfrm>
        </p:grpSpPr>
        <p:grpSp>
          <p:nvGrpSpPr>
            <p:cNvPr id="548" name="Google Shape;548;p16"/>
            <p:cNvGrpSpPr/>
            <p:nvPr/>
          </p:nvGrpSpPr>
          <p:grpSpPr>
            <a:xfrm>
              <a:off x="627130" y="128596"/>
              <a:ext cx="8316852" cy="5633153"/>
              <a:chOff x="627130" y="428616"/>
              <a:chExt cx="8316852" cy="5589000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627180" y="428616"/>
                <a:ext cx="8316600" cy="55890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550" name="Google Shape;550;p1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551" name="Google Shape;551;p1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52" name="Google Shape;552;p1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553" name="Google Shape;553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54" name="Google Shape;554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555" name="Google Shape;555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556" name="Google Shape;556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557" name="Google Shape;557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558" name="Google Shape;558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559" name="Google Shape;559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</p:grpSp>
        </p:grpSp>
        <p:sp>
          <p:nvSpPr>
            <p:cNvPr id="560" name="Google Shape;560;p1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61" name="Google Shape;561;p16"/>
          <p:cNvSpPr txBox="1">
            <a:spLocks noGrp="1"/>
          </p:cNvSpPr>
          <p:nvPr>
            <p:ph type="title"/>
          </p:nvPr>
        </p:nvSpPr>
        <p:spPr>
          <a:xfrm rot="-1051">
            <a:off x="3774916" y="4302999"/>
            <a:ext cx="3924800" cy="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562" name="Google Shape;562;p16"/>
          <p:cNvSpPr txBox="1">
            <a:spLocks noGrp="1"/>
          </p:cNvSpPr>
          <p:nvPr>
            <p:ph type="subTitle" idx="1"/>
          </p:nvPr>
        </p:nvSpPr>
        <p:spPr>
          <a:xfrm>
            <a:off x="3774917" y="1947751"/>
            <a:ext cx="6085200" cy="2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563" name="Google Shape;563;p16"/>
          <p:cNvSpPr/>
          <p:nvPr/>
        </p:nvSpPr>
        <p:spPr>
          <a:xfrm>
            <a:off x="10778900" y="3034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960000" y="3655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569" name="Google Shape;569;p17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70" name="Google Shape;570;p17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71" name="Google Shape;571;p1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572" name="Google Shape;572;p1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73" name="Google Shape;573;p1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574" name="Google Shape;574;p1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575" name="Google Shape;575;p1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576" name="Google Shape;576;p1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577" name="Google Shape;577;p1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578" name="Google Shape;578;p1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</p:grpSp>
        </p:grpSp>
        <p:sp>
          <p:nvSpPr>
            <p:cNvPr id="579" name="Google Shape;579;p1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80" name="Google Shape;580;p1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8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83" name="Google Shape;583;p18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84" name="Google Shape;584;p18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585" name="Google Shape;585;p18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86" name="Google Shape;586;p18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588" name="Google Shape;588;p18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89" name="Google Shape;589;p18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590" name="Google Shape;590;p18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591" name="Google Shape;591;p18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592" name="Google Shape;592;p18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593" name="Google Shape;593;p18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594" name="Google Shape;594;p18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</p:grpSp>
        </p:grpSp>
        <p:sp>
          <p:nvSpPr>
            <p:cNvPr id="595" name="Google Shape;595;p18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96" name="Google Shape;596;p18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597" name="Google Shape;597;p18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5" name="Google Shape;605;p18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606" name="Google Shape;606;p18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4" name="Google Shape;614;p18"/>
          <p:cNvGrpSpPr/>
          <p:nvPr/>
        </p:nvGrpSpPr>
        <p:grpSpPr>
          <a:xfrm>
            <a:off x="10166299" y="4512840"/>
            <a:ext cx="1339156" cy="1339169"/>
            <a:chOff x="3265750" y="653125"/>
            <a:chExt cx="340625" cy="434325"/>
          </a:xfrm>
        </p:grpSpPr>
        <p:sp>
          <p:nvSpPr>
            <p:cNvPr id="615" name="Google Shape;615;p1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23" name="Google Shape;623;p18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624" name="Google Shape;624;p18"/>
          <p:cNvSpPr/>
          <p:nvPr/>
        </p:nvSpPr>
        <p:spPr>
          <a:xfrm>
            <a:off x="456333" y="41134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11298733" y="6077383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9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628" name="Google Shape;628;p19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629" name="Google Shape;629;p19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630" name="Google Shape;630;p19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31" name="Google Shape;631;p19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32" name="Google Shape;632;p1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633" name="Google Shape;633;p1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34" name="Google Shape;634;p1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635" name="Google Shape;635;p1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636" name="Google Shape;636;p1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637" name="Google Shape;637;p1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638" name="Google Shape;638;p1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639" name="Google Shape;639;p1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</p:grpSp>
        </p:grpSp>
        <p:sp>
          <p:nvSpPr>
            <p:cNvPr id="640" name="Google Shape;640;p1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1" name="Google Shape;641;p19"/>
          <p:cNvGrpSpPr/>
          <p:nvPr/>
        </p:nvGrpSpPr>
        <p:grpSpPr>
          <a:xfrm>
            <a:off x="10295903" y="1391947"/>
            <a:ext cx="1333895" cy="1338359"/>
            <a:chOff x="2879000" y="653125"/>
            <a:chExt cx="340650" cy="434325"/>
          </a:xfrm>
        </p:grpSpPr>
        <p:sp>
          <p:nvSpPr>
            <p:cNvPr id="642" name="Google Shape;642;p1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0" name="Google Shape;650;p19"/>
          <p:cNvGrpSpPr/>
          <p:nvPr/>
        </p:nvGrpSpPr>
        <p:grpSpPr>
          <a:xfrm>
            <a:off x="10292649" y="2946615"/>
            <a:ext cx="1340473" cy="1340848"/>
            <a:chOff x="2494400" y="653125"/>
            <a:chExt cx="340625" cy="434325"/>
          </a:xfrm>
        </p:grpSpPr>
        <p:sp>
          <p:nvSpPr>
            <p:cNvPr id="651" name="Google Shape;651;p1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59" name="Google Shape;659;p19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660" name="Google Shape;660;p19"/>
          <p:cNvSpPr/>
          <p:nvPr/>
        </p:nvSpPr>
        <p:spPr>
          <a:xfrm>
            <a:off x="3139300" y="596645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61" name="Google Shape;661;p19"/>
          <p:cNvSpPr/>
          <p:nvPr/>
        </p:nvSpPr>
        <p:spPr>
          <a:xfrm>
            <a:off x="9152433" y="6017516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0"/>
          <p:cNvSpPr/>
          <p:nvPr/>
        </p:nvSpPr>
        <p:spPr>
          <a:xfrm rot="-778826">
            <a:off x="-528635" y="-2239615"/>
            <a:ext cx="12974680" cy="1031152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64" name="Google Shape;664;p20"/>
          <p:cNvGrpSpPr/>
          <p:nvPr/>
        </p:nvGrpSpPr>
        <p:grpSpPr>
          <a:xfrm>
            <a:off x="228534" y="171467"/>
            <a:ext cx="11696927" cy="2724152"/>
            <a:chOff x="171400" y="128600"/>
            <a:chExt cx="8772695" cy="2043114"/>
          </a:xfrm>
        </p:grpSpPr>
        <p:grpSp>
          <p:nvGrpSpPr>
            <p:cNvPr id="665" name="Google Shape;665;p20"/>
            <p:cNvGrpSpPr/>
            <p:nvPr/>
          </p:nvGrpSpPr>
          <p:grpSpPr>
            <a:xfrm>
              <a:off x="171400" y="128600"/>
              <a:ext cx="8772695" cy="2043114"/>
              <a:chOff x="171400" y="428619"/>
              <a:chExt cx="8772695" cy="2027100"/>
            </a:xfrm>
          </p:grpSpPr>
          <p:sp>
            <p:nvSpPr>
              <p:cNvPr id="666" name="Google Shape;666;p20"/>
              <p:cNvSpPr/>
              <p:nvPr/>
            </p:nvSpPr>
            <p:spPr>
              <a:xfrm>
                <a:off x="171450" y="428619"/>
                <a:ext cx="8772300" cy="20271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667" name="Google Shape;667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68" name="Google Shape;668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69" name="Google Shape;669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670" name="Google Shape;670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71" name="Google Shape;671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672" name="Google Shape;672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673" name="Google Shape;673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674" name="Google Shape;674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675" name="Google Shape;675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676" name="Google Shape;676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</p:grpSp>
        </p:grpSp>
        <p:sp>
          <p:nvSpPr>
            <p:cNvPr id="677" name="Google Shape;677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78" name="Google Shape;678;p20"/>
          <p:cNvGrpSpPr/>
          <p:nvPr/>
        </p:nvGrpSpPr>
        <p:grpSpPr>
          <a:xfrm>
            <a:off x="613234" y="2610495"/>
            <a:ext cx="11696927" cy="2822120"/>
            <a:chOff x="171400" y="128608"/>
            <a:chExt cx="8772695" cy="2116590"/>
          </a:xfrm>
        </p:grpSpPr>
        <p:grpSp>
          <p:nvGrpSpPr>
            <p:cNvPr id="679" name="Google Shape;679;p20"/>
            <p:cNvGrpSpPr/>
            <p:nvPr/>
          </p:nvGrpSpPr>
          <p:grpSpPr>
            <a:xfrm>
              <a:off x="171400" y="128608"/>
              <a:ext cx="8772695" cy="2116590"/>
              <a:chOff x="171400" y="428627"/>
              <a:chExt cx="8772695" cy="2100000"/>
            </a:xfrm>
          </p:grpSpPr>
          <p:sp>
            <p:nvSpPr>
              <p:cNvPr id="680" name="Google Shape;680;p20"/>
              <p:cNvSpPr/>
              <p:nvPr/>
            </p:nvSpPr>
            <p:spPr>
              <a:xfrm>
                <a:off x="171450" y="428627"/>
                <a:ext cx="8772300" cy="21000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681" name="Google Shape;681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82" name="Google Shape;682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83" name="Google Shape;683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684" name="Google Shape;684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85" name="Google Shape;685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686" name="Google Shape;686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687" name="Google Shape;687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688" name="Google Shape;688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689" name="Google Shape;689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690" name="Google Shape;690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</p:grpSp>
        </p:grpSp>
        <p:sp>
          <p:nvSpPr>
            <p:cNvPr id="691" name="Google Shape;691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92" name="Google Shape;692;p20"/>
          <p:cNvGrpSpPr/>
          <p:nvPr/>
        </p:nvGrpSpPr>
        <p:grpSpPr>
          <a:xfrm>
            <a:off x="10525101" y="3578547"/>
            <a:ext cx="1413787" cy="1411440"/>
            <a:chOff x="3265747" y="653121"/>
            <a:chExt cx="355783" cy="434325"/>
          </a:xfrm>
        </p:grpSpPr>
        <p:sp>
          <p:nvSpPr>
            <p:cNvPr id="693" name="Google Shape;693;p20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01" name="Google Shape;701;p20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702" name="Google Shape;702;p20"/>
          <p:cNvSpPr/>
          <p:nvPr/>
        </p:nvSpPr>
        <p:spPr>
          <a:xfrm>
            <a:off x="848733" y="42813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473549" y="2063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7545767" y="6303896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3"/>
          <p:cNvSpPr/>
          <p:nvPr/>
        </p:nvSpPr>
        <p:spPr>
          <a:xfrm rot="4979706" flipH="1">
            <a:off x="3405051" y="-1033531"/>
            <a:ext cx="9470581" cy="8863909"/>
          </a:xfrm>
          <a:custGeom>
            <a:avLst/>
            <a:gdLst/>
            <a:ahLst/>
            <a:cxnLst/>
            <a:rect l="l" t="t" r="r" b="b"/>
            <a:pathLst>
              <a:path w="49002" h="45863" extrusionOk="0">
                <a:moveTo>
                  <a:pt x="7884" y="1"/>
                </a:moveTo>
                <a:cubicBezTo>
                  <a:pt x="5460" y="1"/>
                  <a:pt x="3475" y="1698"/>
                  <a:pt x="2862" y="5020"/>
                </a:cubicBezTo>
                <a:cubicBezTo>
                  <a:pt x="1583" y="11968"/>
                  <a:pt x="1441" y="19302"/>
                  <a:pt x="776" y="26337"/>
                </a:cubicBezTo>
                <a:cubicBezTo>
                  <a:pt x="324" y="31109"/>
                  <a:pt x="0" y="36376"/>
                  <a:pt x="2861" y="40224"/>
                </a:cubicBezTo>
                <a:cubicBezTo>
                  <a:pt x="6166" y="44670"/>
                  <a:pt x="12399" y="45504"/>
                  <a:pt x="17935" y="45732"/>
                </a:cubicBezTo>
                <a:cubicBezTo>
                  <a:pt x="19860" y="45812"/>
                  <a:pt x="21790" y="45863"/>
                  <a:pt x="23719" y="45863"/>
                </a:cubicBezTo>
                <a:cubicBezTo>
                  <a:pt x="28198" y="45863"/>
                  <a:pt x="32671" y="45589"/>
                  <a:pt x="37068" y="44767"/>
                </a:cubicBezTo>
                <a:cubicBezTo>
                  <a:pt x="39553" y="44301"/>
                  <a:pt x="42051" y="43644"/>
                  <a:pt x="44189" y="42292"/>
                </a:cubicBezTo>
                <a:cubicBezTo>
                  <a:pt x="46326" y="40942"/>
                  <a:pt x="48077" y="38803"/>
                  <a:pt x="48455" y="36304"/>
                </a:cubicBezTo>
                <a:cubicBezTo>
                  <a:pt x="49002" y="32695"/>
                  <a:pt x="46570" y="29177"/>
                  <a:pt x="43475" y="27243"/>
                </a:cubicBezTo>
                <a:cubicBezTo>
                  <a:pt x="40379" y="25308"/>
                  <a:pt x="36704" y="24595"/>
                  <a:pt x="33154" y="23745"/>
                </a:cubicBezTo>
                <a:cubicBezTo>
                  <a:pt x="29603" y="22894"/>
                  <a:pt x="25951" y="21793"/>
                  <a:pt x="23282" y="19303"/>
                </a:cubicBezTo>
                <a:cubicBezTo>
                  <a:pt x="20820" y="17005"/>
                  <a:pt x="19476" y="13785"/>
                  <a:pt x="18171" y="10680"/>
                </a:cubicBezTo>
                <a:cubicBezTo>
                  <a:pt x="16866" y="7576"/>
                  <a:pt x="15452" y="4371"/>
                  <a:pt x="12905" y="2168"/>
                </a:cubicBezTo>
                <a:cubicBezTo>
                  <a:pt x="11217" y="716"/>
                  <a:pt x="9458" y="1"/>
                  <a:pt x="788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42" name="Google Shape;742;p23"/>
          <p:cNvGrpSpPr/>
          <p:nvPr/>
        </p:nvGrpSpPr>
        <p:grpSpPr>
          <a:xfrm>
            <a:off x="1995497" y="719096"/>
            <a:ext cx="9789489" cy="5419792"/>
            <a:chOff x="627130" y="128603"/>
            <a:chExt cx="8316852" cy="4604490"/>
          </a:xfrm>
        </p:grpSpPr>
        <p:grpSp>
          <p:nvGrpSpPr>
            <p:cNvPr id="743" name="Google Shape;743;p2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744" name="Google Shape;744;p2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745" name="Google Shape;745;p2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746" name="Google Shape;746;p2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6252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47" name="Google Shape;747;p2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748" name="Google Shape;748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49" name="Google Shape;749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750" name="Google Shape;750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751" name="Google Shape;751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752" name="Google Shape;752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753" name="Google Shape;753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754" name="Google Shape;754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</p:grpSp>
        </p:grpSp>
        <p:sp>
          <p:nvSpPr>
            <p:cNvPr id="755" name="Google Shape;755;p2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56" name="Google Shape;756;p23"/>
          <p:cNvGrpSpPr/>
          <p:nvPr/>
        </p:nvGrpSpPr>
        <p:grpSpPr>
          <a:xfrm>
            <a:off x="406400" y="162367"/>
            <a:ext cx="5102499" cy="6437549"/>
            <a:chOff x="4716495" y="128594"/>
            <a:chExt cx="4227655" cy="5333807"/>
          </a:xfrm>
        </p:grpSpPr>
        <p:grpSp>
          <p:nvGrpSpPr>
            <p:cNvPr id="757" name="Google Shape;757;p23"/>
            <p:cNvGrpSpPr/>
            <p:nvPr/>
          </p:nvGrpSpPr>
          <p:grpSpPr>
            <a:xfrm>
              <a:off x="4716495" y="128594"/>
              <a:ext cx="4227655" cy="5333807"/>
              <a:chOff x="4716494" y="428613"/>
              <a:chExt cx="4227655" cy="5292000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4716550" y="428613"/>
                <a:ext cx="4227600" cy="52920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759" name="Google Shape;759;p23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760" name="Google Shape;760;p23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61" name="Google Shape;761;p23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762" name="Google Shape;762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63" name="Google Shape;763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764" name="Google Shape;764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765" name="Google Shape;765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766" name="Google Shape;766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767" name="Google Shape;767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768" name="Google Shape;768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</p:grpSp>
        </p:grpSp>
        <p:sp>
          <p:nvSpPr>
            <p:cNvPr id="769" name="Google Shape;769;p23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70" name="Google Shape;770;p2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3599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771" name="Google Shape;771;p23"/>
          <p:cNvSpPr/>
          <p:nvPr/>
        </p:nvSpPr>
        <p:spPr>
          <a:xfrm>
            <a:off x="11693467" y="3070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0"/>
          <p:cNvSpPr/>
          <p:nvPr/>
        </p:nvSpPr>
        <p:spPr>
          <a:xfrm>
            <a:off x="373634" y="-88900"/>
            <a:ext cx="6735165" cy="7035824"/>
          </a:xfrm>
          <a:custGeom>
            <a:avLst/>
            <a:gdLst/>
            <a:ahLst/>
            <a:cxnLst/>
            <a:rect l="l" t="t" r="r" b="b"/>
            <a:pathLst>
              <a:path w="28741" h="30024" extrusionOk="0">
                <a:moveTo>
                  <a:pt x="16290" y="0"/>
                </a:moveTo>
                <a:cubicBezTo>
                  <a:pt x="15349" y="0"/>
                  <a:pt x="14432" y="121"/>
                  <a:pt x="13568" y="372"/>
                </a:cubicBezTo>
                <a:cubicBezTo>
                  <a:pt x="10969" y="1128"/>
                  <a:pt x="8867" y="3064"/>
                  <a:pt x="6802" y="4741"/>
                </a:cubicBezTo>
                <a:cubicBezTo>
                  <a:pt x="4738" y="6401"/>
                  <a:pt x="2728" y="7802"/>
                  <a:pt x="1549" y="9774"/>
                </a:cubicBezTo>
                <a:cubicBezTo>
                  <a:pt x="369" y="11747"/>
                  <a:pt x="0" y="14273"/>
                  <a:pt x="295" y="16742"/>
                </a:cubicBezTo>
                <a:cubicBezTo>
                  <a:pt x="571" y="19232"/>
                  <a:pt x="1492" y="21684"/>
                  <a:pt x="2893" y="24208"/>
                </a:cubicBezTo>
                <a:cubicBezTo>
                  <a:pt x="4295" y="26753"/>
                  <a:pt x="6175" y="29389"/>
                  <a:pt x="8553" y="29923"/>
                </a:cubicBezTo>
                <a:cubicBezTo>
                  <a:pt x="8873" y="29993"/>
                  <a:pt x="9201" y="30024"/>
                  <a:pt x="9538" y="30024"/>
                </a:cubicBezTo>
                <a:cubicBezTo>
                  <a:pt x="11710" y="30024"/>
                  <a:pt x="14224" y="28716"/>
                  <a:pt x="16794" y="27822"/>
                </a:cubicBezTo>
                <a:cubicBezTo>
                  <a:pt x="19743" y="26790"/>
                  <a:pt x="22749" y="26329"/>
                  <a:pt x="24426" y="24577"/>
                </a:cubicBezTo>
                <a:cubicBezTo>
                  <a:pt x="26103" y="22845"/>
                  <a:pt x="26454" y="19839"/>
                  <a:pt x="27099" y="16742"/>
                </a:cubicBezTo>
                <a:cubicBezTo>
                  <a:pt x="27763" y="13645"/>
                  <a:pt x="28740" y="10456"/>
                  <a:pt x="27984" y="7728"/>
                </a:cubicBezTo>
                <a:cubicBezTo>
                  <a:pt x="27247" y="5000"/>
                  <a:pt x="24795" y="2732"/>
                  <a:pt x="22029" y="1386"/>
                </a:cubicBezTo>
                <a:cubicBezTo>
                  <a:pt x="20171" y="488"/>
                  <a:pt x="18181" y="0"/>
                  <a:pt x="1629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949" name="Google Shape;949;p30"/>
          <p:cNvGrpSpPr/>
          <p:nvPr/>
        </p:nvGrpSpPr>
        <p:grpSpPr>
          <a:xfrm>
            <a:off x="2385452" y="1033247"/>
            <a:ext cx="9082003" cy="5028104"/>
            <a:chOff x="627130" y="128603"/>
            <a:chExt cx="8316852" cy="4604490"/>
          </a:xfrm>
        </p:grpSpPr>
        <p:grpSp>
          <p:nvGrpSpPr>
            <p:cNvPr id="950" name="Google Shape;950;p30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951" name="Google Shape;951;p30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952" name="Google Shape;952;p3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953" name="Google Shape;953;p3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54" name="Google Shape;954;p3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955" name="Google Shape;955;p3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956" name="Google Shape;956;p3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957" name="Google Shape;957;p3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958" name="Google Shape;958;p3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959" name="Google Shape;959;p3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960" name="Google Shape;960;p3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961" name="Google Shape;961;p3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</p:grpSp>
        </p:grpSp>
        <p:sp>
          <p:nvSpPr>
            <p:cNvPr id="962" name="Google Shape;962;p3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63" name="Google Shape;963;p30"/>
          <p:cNvGrpSpPr/>
          <p:nvPr/>
        </p:nvGrpSpPr>
        <p:grpSpPr>
          <a:xfrm>
            <a:off x="4298935" y="4524426"/>
            <a:ext cx="1276256" cy="1280505"/>
            <a:chOff x="2879000" y="653125"/>
            <a:chExt cx="340650" cy="434325"/>
          </a:xfrm>
        </p:grpSpPr>
        <p:sp>
          <p:nvSpPr>
            <p:cNvPr id="964" name="Google Shape;964;p30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72" name="Google Shape;972;p30"/>
          <p:cNvGrpSpPr/>
          <p:nvPr/>
        </p:nvGrpSpPr>
        <p:grpSpPr>
          <a:xfrm>
            <a:off x="2762273" y="4523219"/>
            <a:ext cx="1282567" cy="1282880"/>
            <a:chOff x="2494400" y="653125"/>
            <a:chExt cx="340625" cy="434325"/>
          </a:xfrm>
        </p:grpSpPr>
        <p:sp>
          <p:nvSpPr>
            <p:cNvPr id="973" name="Google Shape;973;p30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81" name="Google Shape;981;p30"/>
          <p:cNvSpPr txBox="1">
            <a:spLocks noGrp="1"/>
          </p:cNvSpPr>
          <p:nvPr>
            <p:ph type="title"/>
          </p:nvPr>
        </p:nvSpPr>
        <p:spPr>
          <a:xfrm>
            <a:off x="1253000" y="1701700"/>
            <a:ext cx="3876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982" name="Google Shape;982;p30"/>
          <p:cNvSpPr txBox="1">
            <a:spLocks noGrp="1"/>
          </p:cNvSpPr>
          <p:nvPr>
            <p:ph type="subTitle" idx="1"/>
          </p:nvPr>
        </p:nvSpPr>
        <p:spPr>
          <a:xfrm rot="-355">
            <a:off x="1252996" y="2557843"/>
            <a:ext cx="3876800" cy="1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/>
          <p:nvPr/>
        </p:nvSpPr>
        <p:spPr>
          <a:xfrm>
            <a:off x="1015218" y="228601"/>
            <a:ext cx="11232023" cy="6707068"/>
          </a:xfrm>
          <a:custGeom>
            <a:avLst/>
            <a:gdLst/>
            <a:ahLst/>
            <a:cxnLst/>
            <a:rect l="l" t="t" r="r" b="b"/>
            <a:pathLst>
              <a:path w="63502" h="45586" extrusionOk="0">
                <a:moveTo>
                  <a:pt x="50853" y="0"/>
                </a:moveTo>
                <a:cubicBezTo>
                  <a:pt x="42114" y="0"/>
                  <a:pt x="35310" y="5109"/>
                  <a:pt x="31860" y="10116"/>
                </a:cubicBezTo>
                <a:cubicBezTo>
                  <a:pt x="27055" y="17094"/>
                  <a:pt x="17289" y="15987"/>
                  <a:pt x="11090" y="21695"/>
                </a:cubicBezTo>
                <a:cubicBezTo>
                  <a:pt x="0" y="31909"/>
                  <a:pt x="6141" y="45586"/>
                  <a:pt x="6141" y="45586"/>
                </a:cubicBezTo>
                <a:lnTo>
                  <a:pt x="63502" y="45586"/>
                </a:lnTo>
                <a:lnTo>
                  <a:pt x="63502" y="3471"/>
                </a:lnTo>
                <a:cubicBezTo>
                  <a:pt x="58987" y="1005"/>
                  <a:pt x="54730" y="0"/>
                  <a:pt x="50853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37" name="Google Shape;1037;p33"/>
          <p:cNvGrpSpPr/>
          <p:nvPr/>
        </p:nvGrpSpPr>
        <p:grpSpPr>
          <a:xfrm>
            <a:off x="4450332" y="1996101"/>
            <a:ext cx="3291336" cy="4315785"/>
            <a:chOff x="6217019" y="128594"/>
            <a:chExt cx="2727024" cy="3575828"/>
          </a:xfrm>
        </p:grpSpPr>
        <p:grpSp>
          <p:nvGrpSpPr>
            <p:cNvPr id="1038" name="Google Shape;1038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39" name="Google Shape;1039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040" name="Google Shape;1040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41" name="Google Shape;1041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42" name="Google Shape;1042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1043" name="Google Shape;1043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44" name="Google Shape;1044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045" name="Google Shape;1045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046" name="Google Shape;1046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047" name="Google Shape;1047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048" name="Google Shape;1048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049" name="Google Shape;1049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</p:grpSp>
        </p:grpSp>
        <p:sp>
          <p:nvSpPr>
            <p:cNvPr id="1050" name="Google Shape;1050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51" name="Google Shape;1051;p33"/>
          <p:cNvGrpSpPr/>
          <p:nvPr/>
        </p:nvGrpSpPr>
        <p:grpSpPr>
          <a:xfrm>
            <a:off x="7940665" y="1996101"/>
            <a:ext cx="3519152" cy="4315785"/>
            <a:chOff x="6217019" y="128594"/>
            <a:chExt cx="2727024" cy="3575828"/>
          </a:xfrm>
        </p:grpSpPr>
        <p:grpSp>
          <p:nvGrpSpPr>
            <p:cNvPr id="1052" name="Google Shape;1052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53" name="Google Shape;1053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054" name="Google Shape;1054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55" name="Google Shape;1055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56" name="Google Shape;1056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1057" name="Google Shape;1057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58" name="Google Shape;1058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059" name="Google Shape;1059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060" name="Google Shape;1060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061" name="Google Shape;1061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062" name="Google Shape;1062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063" name="Google Shape;1063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</p:grpSp>
        </p:grpSp>
        <p:sp>
          <p:nvSpPr>
            <p:cNvPr id="1064" name="Google Shape;1064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65" name="Google Shape;1065;p33"/>
          <p:cNvGrpSpPr/>
          <p:nvPr/>
        </p:nvGrpSpPr>
        <p:grpSpPr>
          <a:xfrm>
            <a:off x="959999" y="1996101"/>
            <a:ext cx="3291336" cy="4315785"/>
            <a:chOff x="6217019" y="128594"/>
            <a:chExt cx="2727024" cy="3575828"/>
          </a:xfrm>
        </p:grpSpPr>
        <p:grpSp>
          <p:nvGrpSpPr>
            <p:cNvPr id="1066" name="Google Shape;1066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67" name="Google Shape;1067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068" name="Google Shape;1068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69" name="Google Shape;1069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70" name="Google Shape;1070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1071" name="Google Shape;1071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72" name="Google Shape;1072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073" name="Google Shape;1073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074" name="Google Shape;1074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075" name="Google Shape;1075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076" name="Google Shape;1076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077" name="Google Shape;1077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</p:grpSp>
        </p:grpSp>
        <p:sp>
          <p:nvSpPr>
            <p:cNvPr id="1078" name="Google Shape;1078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79" name="Google Shape;1079;p3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080" name="Google Shape;1080;p33"/>
          <p:cNvSpPr txBox="1">
            <a:spLocks noGrp="1"/>
          </p:cNvSpPr>
          <p:nvPr>
            <p:ph type="title" idx="2"/>
          </p:nvPr>
        </p:nvSpPr>
        <p:spPr>
          <a:xfrm>
            <a:off x="1339067" y="3037167"/>
            <a:ext cx="2533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081" name="Google Shape;1081;p33"/>
          <p:cNvSpPr txBox="1">
            <a:spLocks noGrp="1"/>
          </p:cNvSpPr>
          <p:nvPr>
            <p:ph type="subTitle" idx="1"/>
          </p:nvPr>
        </p:nvSpPr>
        <p:spPr>
          <a:xfrm>
            <a:off x="1339067" y="3681467"/>
            <a:ext cx="2533200" cy="13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082" name="Google Shape;1082;p33"/>
          <p:cNvSpPr txBox="1">
            <a:spLocks noGrp="1"/>
          </p:cNvSpPr>
          <p:nvPr>
            <p:ph type="title" idx="3"/>
          </p:nvPr>
        </p:nvSpPr>
        <p:spPr>
          <a:xfrm>
            <a:off x="4828000" y="3037167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083" name="Google Shape;1083;p33"/>
          <p:cNvSpPr txBox="1">
            <a:spLocks noGrp="1"/>
          </p:cNvSpPr>
          <p:nvPr>
            <p:ph type="subTitle" idx="4"/>
          </p:nvPr>
        </p:nvSpPr>
        <p:spPr>
          <a:xfrm>
            <a:off x="4830000" y="3681467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084" name="Google Shape;1084;p33"/>
          <p:cNvSpPr txBox="1">
            <a:spLocks noGrp="1"/>
          </p:cNvSpPr>
          <p:nvPr>
            <p:ph type="title" idx="5"/>
          </p:nvPr>
        </p:nvSpPr>
        <p:spPr>
          <a:xfrm>
            <a:off x="8319733" y="3037151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085" name="Google Shape;1085;p33"/>
          <p:cNvSpPr txBox="1">
            <a:spLocks noGrp="1"/>
          </p:cNvSpPr>
          <p:nvPr>
            <p:ph type="subTitle" idx="6"/>
          </p:nvPr>
        </p:nvSpPr>
        <p:spPr>
          <a:xfrm>
            <a:off x="8319743" y="3681452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086" name="Google Shape;1086;p33"/>
          <p:cNvSpPr/>
          <p:nvPr/>
        </p:nvSpPr>
        <p:spPr>
          <a:xfrm>
            <a:off x="421767" y="4812268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87" name="Google Shape;1087;p33"/>
          <p:cNvSpPr/>
          <p:nvPr/>
        </p:nvSpPr>
        <p:spPr>
          <a:xfrm>
            <a:off x="11131733" y="12447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88" name="Google Shape;1088;p33"/>
          <p:cNvSpPr/>
          <p:nvPr/>
        </p:nvSpPr>
        <p:spPr>
          <a:xfrm>
            <a:off x="4617847" y="532606"/>
            <a:ext cx="317372" cy="374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7"/>
          <p:cNvSpPr/>
          <p:nvPr/>
        </p:nvSpPr>
        <p:spPr>
          <a:xfrm rot="-7424542">
            <a:off x="-2161209" y="-3067214"/>
            <a:ext cx="13874309" cy="13475039"/>
          </a:xfrm>
          <a:custGeom>
            <a:avLst/>
            <a:gdLst/>
            <a:ahLst/>
            <a:cxnLst/>
            <a:rect l="l" t="t" r="r" b="b"/>
            <a:pathLst>
              <a:path w="27617" h="26822" extrusionOk="0">
                <a:moveTo>
                  <a:pt x="9841" y="1"/>
                </a:moveTo>
                <a:cubicBezTo>
                  <a:pt x="8360" y="1"/>
                  <a:pt x="6743" y="601"/>
                  <a:pt x="5328" y="1510"/>
                </a:cubicBezTo>
                <a:cubicBezTo>
                  <a:pt x="3060" y="2967"/>
                  <a:pt x="1272" y="5215"/>
                  <a:pt x="646" y="7648"/>
                </a:cubicBezTo>
                <a:cubicBezTo>
                  <a:pt x="1" y="10100"/>
                  <a:pt x="517" y="12756"/>
                  <a:pt x="867" y="15465"/>
                </a:cubicBezTo>
                <a:cubicBezTo>
                  <a:pt x="1236" y="18157"/>
                  <a:pt x="1438" y="20904"/>
                  <a:pt x="2674" y="23263"/>
                </a:cubicBezTo>
                <a:cubicBezTo>
                  <a:pt x="3677" y="25166"/>
                  <a:pt x="5329" y="26821"/>
                  <a:pt x="7006" y="26821"/>
                </a:cubicBezTo>
                <a:cubicBezTo>
                  <a:pt x="7425" y="26821"/>
                  <a:pt x="7846" y="26718"/>
                  <a:pt x="8259" y="26489"/>
                </a:cubicBezTo>
                <a:cubicBezTo>
                  <a:pt x="10324" y="25347"/>
                  <a:pt x="12186" y="21051"/>
                  <a:pt x="14454" y="19687"/>
                </a:cubicBezTo>
                <a:cubicBezTo>
                  <a:pt x="15155" y="19265"/>
                  <a:pt x="15894" y="19122"/>
                  <a:pt x="16663" y="19122"/>
                </a:cubicBezTo>
                <a:cubicBezTo>
                  <a:pt x="18292" y="19122"/>
                  <a:pt x="20049" y="19766"/>
                  <a:pt x="21835" y="19766"/>
                </a:cubicBezTo>
                <a:cubicBezTo>
                  <a:pt x="21931" y="19766"/>
                  <a:pt x="22026" y="19764"/>
                  <a:pt x="22122" y="19761"/>
                </a:cubicBezTo>
                <a:cubicBezTo>
                  <a:pt x="24833" y="19650"/>
                  <a:pt x="27616" y="17898"/>
                  <a:pt x="26768" y="16331"/>
                </a:cubicBezTo>
                <a:cubicBezTo>
                  <a:pt x="25939" y="14747"/>
                  <a:pt x="21477" y="13327"/>
                  <a:pt x="19136" y="12092"/>
                </a:cubicBezTo>
                <a:cubicBezTo>
                  <a:pt x="16795" y="10839"/>
                  <a:pt x="16555" y="9788"/>
                  <a:pt x="15910" y="7593"/>
                </a:cubicBezTo>
                <a:cubicBezTo>
                  <a:pt x="15265" y="5381"/>
                  <a:pt x="14214" y="2044"/>
                  <a:pt x="12297" y="717"/>
                </a:cubicBezTo>
                <a:cubicBezTo>
                  <a:pt x="11576" y="218"/>
                  <a:pt x="10733" y="1"/>
                  <a:pt x="9841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197" name="Google Shape;1197;p37"/>
          <p:cNvGrpSpPr/>
          <p:nvPr/>
        </p:nvGrpSpPr>
        <p:grpSpPr>
          <a:xfrm>
            <a:off x="244417" y="3080852"/>
            <a:ext cx="5434715" cy="3495113"/>
            <a:chOff x="183313" y="2385725"/>
            <a:chExt cx="4076036" cy="2621335"/>
          </a:xfrm>
        </p:grpSpPr>
        <p:grpSp>
          <p:nvGrpSpPr>
            <p:cNvPr id="1198" name="Google Shape;1198;p37"/>
            <p:cNvGrpSpPr/>
            <p:nvPr/>
          </p:nvGrpSpPr>
          <p:grpSpPr>
            <a:xfrm>
              <a:off x="183313" y="2628288"/>
              <a:ext cx="3826861" cy="2378773"/>
              <a:chOff x="4716495" y="128594"/>
              <a:chExt cx="4227641" cy="2627898"/>
            </a:xfrm>
          </p:grpSpPr>
          <p:grpSp>
            <p:nvGrpSpPr>
              <p:cNvPr id="1199" name="Google Shape;11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1201" name="Google Shape;12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02" name="Google Shape;12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203" name="Google Shape;12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grpSp>
                <p:nvGrpSpPr>
                  <p:cNvPr id="1204" name="Google Shape;12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05" name="Google Shape;12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206" name="Google Shape;12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207" name="Google Shape;12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208" name="Google Shape;12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209" name="Google Shape;12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210" name="Google Shape;12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</p:grpSp>
            </p:grpSp>
          </p:grpSp>
          <p:sp>
            <p:nvSpPr>
              <p:cNvPr id="1211" name="Google Shape;12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212" name="Google Shape;1212;p37"/>
            <p:cNvGrpSpPr/>
            <p:nvPr/>
          </p:nvGrpSpPr>
          <p:grpSpPr>
            <a:xfrm>
              <a:off x="307900" y="2507006"/>
              <a:ext cx="3826861" cy="2378773"/>
              <a:chOff x="4716495" y="128594"/>
              <a:chExt cx="4227641" cy="2627898"/>
            </a:xfrm>
          </p:grpSpPr>
          <p:grpSp>
            <p:nvGrpSpPr>
              <p:cNvPr id="1213" name="Google Shape;1213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14" name="Google Shape;1214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1215" name="Google Shape;1215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16" name="Google Shape;1216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217" name="Google Shape;1217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grpSp>
                <p:nvGrpSpPr>
                  <p:cNvPr id="1218" name="Google Shape;1218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19" name="Google Shape;1219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220" name="Google Shape;1220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221" name="Google Shape;1221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222" name="Google Shape;1222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223" name="Google Shape;1223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224" name="Google Shape;1224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</p:grpSp>
            </p:grpSp>
          </p:grpSp>
          <p:sp>
            <p:nvSpPr>
              <p:cNvPr id="1225" name="Google Shape;1225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226" name="Google Shape;1226;p37"/>
            <p:cNvGrpSpPr/>
            <p:nvPr/>
          </p:nvGrpSpPr>
          <p:grpSpPr>
            <a:xfrm>
              <a:off x="432488" y="2385725"/>
              <a:ext cx="3826861" cy="2378773"/>
              <a:chOff x="4716495" y="128594"/>
              <a:chExt cx="4227641" cy="2627898"/>
            </a:xfrm>
          </p:grpSpPr>
          <p:grpSp>
            <p:nvGrpSpPr>
              <p:cNvPr id="1227" name="Google Shape;1227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28" name="Google Shape;1228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1229" name="Google Shape;1229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30" name="Google Shape;1230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231" name="Google Shape;1231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grpSp>
                <p:nvGrpSpPr>
                  <p:cNvPr id="1232" name="Google Shape;1232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33" name="Google Shape;1233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234" name="Google Shape;1234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235" name="Google Shape;1235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236" name="Google Shape;1236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237" name="Google Shape;1237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238" name="Google Shape;1238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</p:grpSp>
            </p:grpSp>
          </p:grpSp>
          <p:sp>
            <p:nvSpPr>
              <p:cNvPr id="1239" name="Google Shape;1239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240" name="Google Shape;1240;p37"/>
          <p:cNvGrpSpPr/>
          <p:nvPr/>
        </p:nvGrpSpPr>
        <p:grpSpPr>
          <a:xfrm>
            <a:off x="6095984" y="2746867"/>
            <a:ext cx="5434915" cy="3391131"/>
            <a:chOff x="4571988" y="2060150"/>
            <a:chExt cx="4076186" cy="2543348"/>
          </a:xfrm>
        </p:grpSpPr>
        <p:grpSp>
          <p:nvGrpSpPr>
            <p:cNvPr id="1241" name="Google Shape;1241;p37"/>
            <p:cNvGrpSpPr/>
            <p:nvPr/>
          </p:nvGrpSpPr>
          <p:grpSpPr>
            <a:xfrm>
              <a:off x="4821313" y="2224725"/>
              <a:ext cx="3826861" cy="2378773"/>
              <a:chOff x="4716495" y="128594"/>
              <a:chExt cx="4227641" cy="2627898"/>
            </a:xfrm>
          </p:grpSpPr>
          <p:grpSp>
            <p:nvGrpSpPr>
              <p:cNvPr id="1242" name="Google Shape;1242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43" name="Google Shape;1243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1244" name="Google Shape;1244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45" name="Google Shape;1245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246" name="Google Shape;1246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grpSp>
                <p:nvGrpSpPr>
                  <p:cNvPr id="1247" name="Google Shape;1247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48" name="Google Shape;1248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249" name="Google Shape;1249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250" name="Google Shape;1250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251" name="Google Shape;1251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252" name="Google Shape;1252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253" name="Google Shape;1253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</p:grpSp>
            </p:grpSp>
          </p:grpSp>
          <p:sp>
            <p:nvSpPr>
              <p:cNvPr id="1254" name="Google Shape;1254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255" name="Google Shape;1255;p37"/>
            <p:cNvGrpSpPr/>
            <p:nvPr/>
          </p:nvGrpSpPr>
          <p:grpSpPr>
            <a:xfrm>
              <a:off x="4696650" y="2142438"/>
              <a:ext cx="3826861" cy="2378773"/>
              <a:chOff x="4716495" y="128594"/>
              <a:chExt cx="4227641" cy="2627898"/>
            </a:xfrm>
          </p:grpSpPr>
          <p:grpSp>
            <p:nvGrpSpPr>
              <p:cNvPr id="1256" name="Google Shape;1256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1258" name="Google Shape;1258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59" name="Google Shape;1259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260" name="Google Shape;1260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grpSp>
                <p:nvGrpSpPr>
                  <p:cNvPr id="1261" name="Google Shape;1261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62" name="Google Shape;1262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263" name="Google Shape;1263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264" name="Google Shape;1264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265" name="Google Shape;1265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266" name="Google Shape;1266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267" name="Google Shape;1267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</p:grpSp>
            </p:grpSp>
          </p:grpSp>
          <p:sp>
            <p:nvSpPr>
              <p:cNvPr id="1268" name="Google Shape;1268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269" name="Google Shape;1269;p37"/>
            <p:cNvGrpSpPr/>
            <p:nvPr/>
          </p:nvGrpSpPr>
          <p:grpSpPr>
            <a:xfrm>
              <a:off x="4571988" y="2060150"/>
              <a:ext cx="3826861" cy="2378773"/>
              <a:chOff x="4716495" y="128594"/>
              <a:chExt cx="4227641" cy="2627898"/>
            </a:xfrm>
          </p:grpSpPr>
          <p:grpSp>
            <p:nvGrpSpPr>
              <p:cNvPr id="1270" name="Google Shape;1270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1272" name="Google Shape;1272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73" name="Google Shape;1273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274" name="Google Shape;1274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grpSp>
                <p:nvGrpSpPr>
                  <p:cNvPr id="1275" name="Google Shape;1275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76" name="Google Shape;1276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277" name="Google Shape;1277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278" name="Google Shape;1278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279" name="Google Shape;1279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280" name="Google Shape;1280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281" name="Google Shape;1281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</p:grpSp>
            </p:grpSp>
          </p:grpSp>
          <p:sp>
            <p:nvSpPr>
              <p:cNvPr id="1282" name="Google Shape;1282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283" name="Google Shape;1283;p37"/>
          <p:cNvGrpSpPr/>
          <p:nvPr/>
        </p:nvGrpSpPr>
        <p:grpSpPr>
          <a:xfrm>
            <a:off x="1199434" y="143834"/>
            <a:ext cx="5228999" cy="3285180"/>
            <a:chOff x="899575" y="616200"/>
            <a:chExt cx="3921749" cy="2463885"/>
          </a:xfrm>
        </p:grpSpPr>
        <p:grpSp>
          <p:nvGrpSpPr>
            <p:cNvPr id="1284" name="Google Shape;1284;p37"/>
            <p:cNvGrpSpPr/>
            <p:nvPr/>
          </p:nvGrpSpPr>
          <p:grpSpPr>
            <a:xfrm>
              <a:off x="899575" y="701313"/>
              <a:ext cx="3826861" cy="2378773"/>
              <a:chOff x="4716495" y="128594"/>
              <a:chExt cx="4227641" cy="2627898"/>
            </a:xfrm>
          </p:grpSpPr>
          <p:grpSp>
            <p:nvGrpSpPr>
              <p:cNvPr id="1285" name="Google Shape;1285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86" name="Google Shape;1286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1287" name="Google Shape;1287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88" name="Google Shape;1288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289" name="Google Shape;1289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grpSp>
                <p:nvGrpSpPr>
                  <p:cNvPr id="1290" name="Google Shape;1290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91" name="Google Shape;1291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292" name="Google Shape;1292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293" name="Google Shape;1293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294" name="Google Shape;1294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295" name="Google Shape;1295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296" name="Google Shape;1296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</p:grpSp>
            </p:grpSp>
          </p:grpSp>
          <p:sp>
            <p:nvSpPr>
              <p:cNvPr id="1297" name="Google Shape;1297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298" name="Google Shape;1298;p37"/>
            <p:cNvGrpSpPr/>
            <p:nvPr/>
          </p:nvGrpSpPr>
          <p:grpSpPr>
            <a:xfrm>
              <a:off x="994463" y="616200"/>
              <a:ext cx="3826861" cy="2378773"/>
              <a:chOff x="4716495" y="128594"/>
              <a:chExt cx="4227641" cy="2627898"/>
            </a:xfrm>
          </p:grpSpPr>
          <p:grpSp>
            <p:nvGrpSpPr>
              <p:cNvPr id="1299" name="Google Shape;12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300" name="Google Shape;13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1301" name="Google Shape;13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302" name="Google Shape;13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303" name="Google Shape;13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grpSp>
                <p:nvGrpSpPr>
                  <p:cNvPr id="1304" name="Google Shape;13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305" name="Google Shape;13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306" name="Google Shape;13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307" name="Google Shape;13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308" name="Google Shape;13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309" name="Google Shape;13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1310" name="Google Shape;13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sz="1865" kern="0">
                        <a:solidFill>
                          <a:srgbClr val="000000"/>
                        </a:solidFill>
                        <a:cs typeface="Arial" panose="020B0604020202020204"/>
                        <a:sym typeface="Arial" panose="020B0604020202020204"/>
                      </a:endParaRPr>
                    </a:p>
                  </p:txBody>
                </p:sp>
              </p:grpSp>
            </p:grpSp>
          </p:grpSp>
          <p:sp>
            <p:nvSpPr>
              <p:cNvPr id="1311" name="Google Shape;13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1312" name="Google Shape;1312;p37"/>
          <p:cNvSpPr txBox="1">
            <a:spLocks noGrp="1"/>
          </p:cNvSpPr>
          <p:nvPr>
            <p:ph type="subTitle" idx="1"/>
          </p:nvPr>
        </p:nvSpPr>
        <p:spPr>
          <a:xfrm>
            <a:off x="908900" y="5334400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313" name="Google Shape;1313;p37"/>
          <p:cNvSpPr txBox="1">
            <a:spLocks noGrp="1"/>
          </p:cNvSpPr>
          <p:nvPr>
            <p:ph type="subTitle" idx="2"/>
          </p:nvPr>
        </p:nvSpPr>
        <p:spPr>
          <a:xfrm>
            <a:off x="6428417" y="4883400"/>
            <a:ext cx="4437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37"/>
          <p:cNvSpPr txBox="1">
            <a:spLocks noGrp="1"/>
          </p:cNvSpPr>
          <p:nvPr>
            <p:ph type="title" hasCustomPrompt="1"/>
          </p:nvPr>
        </p:nvSpPr>
        <p:spPr>
          <a:xfrm>
            <a:off x="908900" y="41676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9pPr>
          </a:lstStyle>
          <a:p>
            <a:r>
              <a:t>xx%</a:t>
            </a:r>
          </a:p>
        </p:txBody>
      </p:sp>
      <p:sp>
        <p:nvSpPr>
          <p:cNvPr id="1315" name="Google Shape;1315;p37"/>
          <p:cNvSpPr txBox="1">
            <a:spLocks noGrp="1"/>
          </p:cNvSpPr>
          <p:nvPr>
            <p:ph type="title" idx="3" hasCustomPrompt="1"/>
          </p:nvPr>
        </p:nvSpPr>
        <p:spPr>
          <a:xfrm>
            <a:off x="6428417" y="3716600"/>
            <a:ext cx="44376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9pPr>
          </a:lstStyle>
          <a:p>
            <a:r>
              <a:t>xx%</a:t>
            </a:r>
          </a:p>
        </p:txBody>
      </p:sp>
      <p:sp>
        <p:nvSpPr>
          <p:cNvPr id="1316" name="Google Shape;1316;p37"/>
          <p:cNvSpPr txBox="1">
            <a:spLocks noGrp="1"/>
          </p:cNvSpPr>
          <p:nvPr>
            <p:ph type="subTitle" idx="4"/>
          </p:nvPr>
        </p:nvSpPr>
        <p:spPr>
          <a:xfrm>
            <a:off x="1658200" y="2225467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317" name="Google Shape;1317;p37"/>
          <p:cNvSpPr txBox="1">
            <a:spLocks noGrp="1"/>
          </p:cNvSpPr>
          <p:nvPr>
            <p:ph type="title" idx="5" hasCustomPrompt="1"/>
          </p:nvPr>
        </p:nvSpPr>
        <p:spPr>
          <a:xfrm>
            <a:off x="1658200" y="10650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9pPr>
          </a:lstStyle>
          <a:p>
            <a:r>
              <a:t>xx%</a:t>
            </a:r>
          </a:p>
        </p:txBody>
      </p:sp>
      <p:sp>
        <p:nvSpPr>
          <p:cNvPr id="1318" name="Google Shape;1318;p37"/>
          <p:cNvSpPr/>
          <p:nvPr/>
        </p:nvSpPr>
        <p:spPr>
          <a:xfrm>
            <a:off x="847101" y="23876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350867" y="12907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11615334" y="49569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1072101" y="1290706"/>
            <a:ext cx="319801" cy="3776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9"/>
          <p:cNvGrpSpPr/>
          <p:nvPr/>
        </p:nvGrpSpPr>
        <p:grpSpPr>
          <a:xfrm>
            <a:off x="520625" y="318700"/>
            <a:ext cx="11378828" cy="6220589"/>
            <a:chOff x="171400" y="128593"/>
            <a:chExt cx="8772740" cy="4795891"/>
          </a:xfrm>
        </p:grpSpPr>
        <p:grpSp>
          <p:nvGrpSpPr>
            <p:cNvPr id="1359" name="Google Shape;1359;p39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1360" name="Google Shape;1360;p39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361" name="Google Shape;1361;p39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1362" name="Google Shape;1362;p39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63" name="Google Shape;1363;p3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1364" name="Google Shape;1364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365" name="Google Shape;1365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366" name="Google Shape;1366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367" name="Google Shape;1367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368" name="Google Shape;1368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369" name="Google Shape;1369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370" name="Google Shape;1370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</p:grpSp>
        </p:grpSp>
        <p:sp>
          <p:nvSpPr>
            <p:cNvPr id="1371" name="Google Shape;1371;p3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72" name="Google Shape;1372;p39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1373" name="Google Shape;1373;p3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1382" name="Google Shape;1382;p3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90" name="Google Shape;1390;p39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1391" name="Google Shape;1391;p39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99" name="Google Shape;1399;p39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1400" name="Google Shape;1400;p3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401" name="Google Shape;1401;p3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402" name="Google Shape;1402;p3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03" name="Google Shape;1403;p3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404" name="Google Shape;1404;p3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1405" name="Google Shape;1405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06" name="Google Shape;1406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407" name="Google Shape;1407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408" name="Google Shape;1408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409" name="Google Shape;1409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410" name="Google Shape;1410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411" name="Google Shape;1411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</p:grpSp>
        </p:grpSp>
        <p:sp>
          <p:nvSpPr>
            <p:cNvPr id="1412" name="Google Shape;1412;p3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13" name="Google Shape;1413;p39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14" name="Google Shape;1414;p39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0"/>
          <p:cNvSpPr/>
          <p:nvPr/>
        </p:nvSpPr>
        <p:spPr>
          <a:xfrm>
            <a:off x="3107251" y="-831983"/>
            <a:ext cx="10443659" cy="8300157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17" name="Google Shape;1417;p40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1418" name="Google Shape;1418;p40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1419" name="Google Shape;1419;p40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420" name="Google Shape;1420;p4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1421" name="Google Shape;1421;p4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422" name="Google Shape;1422;p4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1423" name="Google Shape;1423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24" name="Google Shape;1424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425" name="Google Shape;1425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426" name="Google Shape;1426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427" name="Google Shape;1427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428" name="Google Shape;1428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429" name="Google Shape;1429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</p:grpSp>
        </p:grpSp>
        <p:sp>
          <p:nvSpPr>
            <p:cNvPr id="1430" name="Google Shape;1430;p4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31" name="Google Shape;1431;p40"/>
          <p:cNvGrpSpPr/>
          <p:nvPr/>
        </p:nvGrpSpPr>
        <p:grpSpPr>
          <a:xfrm>
            <a:off x="1360576" y="182228"/>
            <a:ext cx="9504499" cy="6493547"/>
            <a:chOff x="627130" y="128592"/>
            <a:chExt cx="8316852" cy="5682137"/>
          </a:xfrm>
        </p:grpSpPr>
        <p:grpSp>
          <p:nvGrpSpPr>
            <p:cNvPr id="1432" name="Google Shape;1432;p40"/>
            <p:cNvGrpSpPr/>
            <p:nvPr/>
          </p:nvGrpSpPr>
          <p:grpSpPr>
            <a:xfrm>
              <a:off x="627130" y="128592"/>
              <a:ext cx="8316852" cy="5682137"/>
              <a:chOff x="627130" y="428611"/>
              <a:chExt cx="8316852" cy="5637600"/>
            </a:xfrm>
          </p:grpSpPr>
          <p:sp>
            <p:nvSpPr>
              <p:cNvPr id="1433" name="Google Shape;1433;p40"/>
              <p:cNvSpPr/>
              <p:nvPr/>
            </p:nvSpPr>
            <p:spPr>
              <a:xfrm>
                <a:off x="627191" y="428611"/>
                <a:ext cx="8316600" cy="56376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434" name="Google Shape;1434;p4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35" name="Google Shape;1435;p4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436" name="Google Shape;1436;p4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5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1437" name="Google Shape;1437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38" name="Google Shape;1438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439" name="Google Shape;1439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440" name="Google Shape;1440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441" name="Google Shape;1441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442" name="Google Shape;1442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1443" name="Google Shape;1443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 panose="020B0604020202020204"/>
                      <a:buNone/>
                    </a:pPr>
                    <a:endParaRPr sz="1865" kern="0">
                      <a:solidFill>
                        <a:srgbClr val="000000"/>
                      </a:solidFill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</p:grpSp>
        </p:grpSp>
        <p:sp>
          <p:nvSpPr>
            <p:cNvPr id="1444" name="Google Shape;1444;p4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45" name="Google Shape;1445;p40"/>
          <p:cNvSpPr/>
          <p:nvPr/>
        </p:nvSpPr>
        <p:spPr>
          <a:xfrm>
            <a:off x="1151402" y="3670302"/>
            <a:ext cx="329265" cy="38883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46" name="Google Shape;1446;p40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47" name="Google Shape;1447;p40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6ABD190-56AD-4C55-BBCA-1554B872117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674BA-2DE0-4D90-8561-25BA31F62F13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2" Type="http://schemas.openxmlformats.org/officeDocument/2006/relationships/theme" Target="../theme/theme3.xml"/><Relationship Id="rId21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F55A9-7CCE-4AA3-956C-29F5D414CA75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052476-F8EA-41F0-9E3E-1366F71E7043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787-F051-4227-A906-53F8A7CED4F3}" type="slidenum">
              <a:rPr lang="en-US" altLang="en-US" smtClean="0"/>
            </a:fld>
            <a:endParaRPr lang="en-US" alt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1071"/>
            <a:ext cx="12192000" cy="6858000"/>
            <a:chOff x="0" y="1071"/>
            <a:chExt cx="12192000" cy="6858000"/>
          </a:xfrm>
        </p:grpSpPr>
        <p:pic>
          <p:nvPicPr>
            <p:cNvPr id="8" name="Picture 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1071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/>
            <p:cNvSpPr/>
            <p:nvPr/>
          </p:nvSpPr>
          <p:spPr>
            <a:xfrm>
              <a:off x="533400" y="609600"/>
              <a:ext cx="11125200" cy="5715000"/>
            </a:xfrm>
            <a:custGeom>
              <a:avLst/>
              <a:gdLst>
                <a:gd name="connsiteX0" fmla="*/ 0 w 11125200"/>
                <a:gd name="connsiteY0" fmla="*/ 952519 h 5715000"/>
                <a:gd name="connsiteX1" fmla="*/ 952519 w 11125200"/>
                <a:gd name="connsiteY1" fmla="*/ 0 h 5715000"/>
                <a:gd name="connsiteX2" fmla="*/ 1252174 w 11125200"/>
                <a:gd name="connsiteY2" fmla="*/ 0 h 5715000"/>
                <a:gd name="connsiteX3" fmla="*/ 1644031 w 11125200"/>
                <a:gd name="connsiteY3" fmla="*/ 0 h 5715000"/>
                <a:gd name="connsiteX4" fmla="*/ 1943686 w 11125200"/>
                <a:gd name="connsiteY4" fmla="*/ 0 h 5715000"/>
                <a:gd name="connsiteX5" fmla="*/ 2612148 w 11125200"/>
                <a:gd name="connsiteY5" fmla="*/ 0 h 5715000"/>
                <a:gd name="connsiteX6" fmla="*/ 3188408 w 11125200"/>
                <a:gd name="connsiteY6" fmla="*/ 0 h 5715000"/>
                <a:gd name="connsiteX7" fmla="*/ 3672467 w 11125200"/>
                <a:gd name="connsiteY7" fmla="*/ 0 h 5715000"/>
                <a:gd name="connsiteX8" fmla="*/ 4340929 w 11125200"/>
                <a:gd name="connsiteY8" fmla="*/ 0 h 5715000"/>
                <a:gd name="connsiteX9" fmla="*/ 5009390 w 11125200"/>
                <a:gd name="connsiteY9" fmla="*/ 0 h 5715000"/>
                <a:gd name="connsiteX10" fmla="*/ 5401247 w 11125200"/>
                <a:gd name="connsiteY10" fmla="*/ 0 h 5715000"/>
                <a:gd name="connsiteX11" fmla="*/ 6069709 w 11125200"/>
                <a:gd name="connsiteY11" fmla="*/ 0 h 5715000"/>
                <a:gd name="connsiteX12" fmla="*/ 6553767 w 11125200"/>
                <a:gd name="connsiteY12" fmla="*/ 0 h 5715000"/>
                <a:gd name="connsiteX13" fmla="*/ 7314431 w 11125200"/>
                <a:gd name="connsiteY13" fmla="*/ 0 h 5715000"/>
                <a:gd name="connsiteX14" fmla="*/ 7614086 w 11125200"/>
                <a:gd name="connsiteY14" fmla="*/ 0 h 5715000"/>
                <a:gd name="connsiteX15" fmla="*/ 8282548 w 11125200"/>
                <a:gd name="connsiteY15" fmla="*/ 0 h 5715000"/>
                <a:gd name="connsiteX16" fmla="*/ 9043211 w 11125200"/>
                <a:gd name="connsiteY16" fmla="*/ 0 h 5715000"/>
                <a:gd name="connsiteX17" fmla="*/ 10172681 w 11125200"/>
                <a:gd name="connsiteY17" fmla="*/ 0 h 5715000"/>
                <a:gd name="connsiteX18" fmla="*/ 11125200 w 11125200"/>
                <a:gd name="connsiteY18" fmla="*/ 952519 h 5715000"/>
                <a:gd name="connsiteX19" fmla="*/ 11125200 w 11125200"/>
                <a:gd name="connsiteY19" fmla="*/ 1534899 h 5715000"/>
                <a:gd name="connsiteX20" fmla="*/ 11125200 w 11125200"/>
                <a:gd name="connsiteY20" fmla="*/ 2117279 h 5715000"/>
                <a:gd name="connsiteX21" fmla="*/ 11125200 w 11125200"/>
                <a:gd name="connsiteY21" fmla="*/ 2547260 h 5715000"/>
                <a:gd name="connsiteX22" fmla="*/ 11125200 w 11125200"/>
                <a:gd name="connsiteY22" fmla="*/ 3167740 h 5715000"/>
                <a:gd name="connsiteX23" fmla="*/ 11125200 w 11125200"/>
                <a:gd name="connsiteY23" fmla="*/ 3712020 h 5715000"/>
                <a:gd name="connsiteX24" fmla="*/ 11125200 w 11125200"/>
                <a:gd name="connsiteY24" fmla="*/ 4180101 h 5715000"/>
                <a:gd name="connsiteX25" fmla="*/ 11125200 w 11125200"/>
                <a:gd name="connsiteY25" fmla="*/ 4762481 h 5715000"/>
                <a:gd name="connsiteX26" fmla="*/ 10172681 w 11125200"/>
                <a:gd name="connsiteY26" fmla="*/ 5715000 h 5715000"/>
                <a:gd name="connsiteX27" fmla="*/ 9596421 w 11125200"/>
                <a:gd name="connsiteY27" fmla="*/ 5715000 h 5715000"/>
                <a:gd name="connsiteX28" fmla="*/ 8927959 w 11125200"/>
                <a:gd name="connsiteY28" fmla="*/ 5715000 h 5715000"/>
                <a:gd name="connsiteX29" fmla="*/ 8259497 w 11125200"/>
                <a:gd name="connsiteY29" fmla="*/ 5715000 h 5715000"/>
                <a:gd name="connsiteX30" fmla="*/ 7775439 w 11125200"/>
                <a:gd name="connsiteY30" fmla="*/ 5715000 h 5715000"/>
                <a:gd name="connsiteX31" fmla="*/ 7383582 w 11125200"/>
                <a:gd name="connsiteY31" fmla="*/ 5715000 h 5715000"/>
                <a:gd name="connsiteX32" fmla="*/ 6715120 w 11125200"/>
                <a:gd name="connsiteY32" fmla="*/ 5715000 h 5715000"/>
                <a:gd name="connsiteX33" fmla="*/ 6046659 w 11125200"/>
                <a:gd name="connsiteY33" fmla="*/ 5715000 h 5715000"/>
                <a:gd name="connsiteX34" fmla="*/ 5562600 w 11125200"/>
                <a:gd name="connsiteY34" fmla="*/ 5715000 h 5715000"/>
                <a:gd name="connsiteX35" fmla="*/ 4986340 w 11125200"/>
                <a:gd name="connsiteY35" fmla="*/ 5715000 h 5715000"/>
                <a:gd name="connsiteX36" fmla="*/ 4502281 w 11125200"/>
                <a:gd name="connsiteY36" fmla="*/ 5715000 h 5715000"/>
                <a:gd name="connsiteX37" fmla="*/ 3741618 w 11125200"/>
                <a:gd name="connsiteY37" fmla="*/ 5715000 h 5715000"/>
                <a:gd name="connsiteX38" fmla="*/ 3165358 w 11125200"/>
                <a:gd name="connsiteY38" fmla="*/ 5715000 h 5715000"/>
                <a:gd name="connsiteX39" fmla="*/ 2404695 w 11125200"/>
                <a:gd name="connsiteY39" fmla="*/ 5715000 h 5715000"/>
                <a:gd name="connsiteX40" fmla="*/ 1920636 w 11125200"/>
                <a:gd name="connsiteY40" fmla="*/ 5715000 h 5715000"/>
                <a:gd name="connsiteX41" fmla="*/ 952519 w 11125200"/>
                <a:gd name="connsiteY41" fmla="*/ 5715000 h 5715000"/>
                <a:gd name="connsiteX42" fmla="*/ 0 w 11125200"/>
                <a:gd name="connsiteY42" fmla="*/ 4762481 h 5715000"/>
                <a:gd name="connsiteX43" fmla="*/ 0 w 11125200"/>
                <a:gd name="connsiteY43" fmla="*/ 4142001 h 5715000"/>
                <a:gd name="connsiteX44" fmla="*/ 0 w 11125200"/>
                <a:gd name="connsiteY44" fmla="*/ 3635821 h 5715000"/>
                <a:gd name="connsiteX45" fmla="*/ 0 w 11125200"/>
                <a:gd name="connsiteY45" fmla="*/ 3205839 h 5715000"/>
                <a:gd name="connsiteX46" fmla="*/ 0 w 11125200"/>
                <a:gd name="connsiteY46" fmla="*/ 2737758 h 5715000"/>
                <a:gd name="connsiteX47" fmla="*/ 0 w 11125200"/>
                <a:gd name="connsiteY47" fmla="*/ 2269677 h 5715000"/>
                <a:gd name="connsiteX48" fmla="*/ 0 w 11125200"/>
                <a:gd name="connsiteY48" fmla="*/ 1839696 h 5715000"/>
                <a:gd name="connsiteX49" fmla="*/ 0 w 11125200"/>
                <a:gd name="connsiteY49" fmla="*/ 952519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125200" h="5715000" fill="none" extrusionOk="0">
                  <a:moveTo>
                    <a:pt x="0" y="952519"/>
                  </a:moveTo>
                  <a:cubicBezTo>
                    <a:pt x="102097" y="343182"/>
                    <a:pt x="403227" y="68887"/>
                    <a:pt x="952519" y="0"/>
                  </a:cubicBezTo>
                  <a:cubicBezTo>
                    <a:pt x="1067910" y="-10327"/>
                    <a:pt x="1162552" y="30779"/>
                    <a:pt x="1252174" y="0"/>
                  </a:cubicBezTo>
                  <a:cubicBezTo>
                    <a:pt x="1341797" y="-30779"/>
                    <a:pt x="1561473" y="15697"/>
                    <a:pt x="1644031" y="0"/>
                  </a:cubicBezTo>
                  <a:cubicBezTo>
                    <a:pt x="1726589" y="-15697"/>
                    <a:pt x="1865620" y="33983"/>
                    <a:pt x="1943686" y="0"/>
                  </a:cubicBezTo>
                  <a:cubicBezTo>
                    <a:pt x="2021752" y="-33983"/>
                    <a:pt x="2301019" y="61144"/>
                    <a:pt x="2612148" y="0"/>
                  </a:cubicBezTo>
                  <a:cubicBezTo>
                    <a:pt x="2923277" y="-61144"/>
                    <a:pt x="2999074" y="57841"/>
                    <a:pt x="3188408" y="0"/>
                  </a:cubicBezTo>
                  <a:cubicBezTo>
                    <a:pt x="3377742" y="-57841"/>
                    <a:pt x="3556316" y="26897"/>
                    <a:pt x="3672467" y="0"/>
                  </a:cubicBezTo>
                  <a:cubicBezTo>
                    <a:pt x="3788618" y="-26897"/>
                    <a:pt x="4172304" y="9713"/>
                    <a:pt x="4340929" y="0"/>
                  </a:cubicBezTo>
                  <a:cubicBezTo>
                    <a:pt x="4509554" y="-9713"/>
                    <a:pt x="4708459" y="32769"/>
                    <a:pt x="5009390" y="0"/>
                  </a:cubicBezTo>
                  <a:cubicBezTo>
                    <a:pt x="5310321" y="-32769"/>
                    <a:pt x="5260152" y="32258"/>
                    <a:pt x="5401247" y="0"/>
                  </a:cubicBezTo>
                  <a:cubicBezTo>
                    <a:pt x="5542342" y="-32258"/>
                    <a:pt x="5871068" y="7608"/>
                    <a:pt x="6069709" y="0"/>
                  </a:cubicBezTo>
                  <a:cubicBezTo>
                    <a:pt x="6268350" y="-7608"/>
                    <a:pt x="6349380" y="22918"/>
                    <a:pt x="6553767" y="0"/>
                  </a:cubicBezTo>
                  <a:cubicBezTo>
                    <a:pt x="6758154" y="-22918"/>
                    <a:pt x="6972023" y="83924"/>
                    <a:pt x="7314431" y="0"/>
                  </a:cubicBezTo>
                  <a:cubicBezTo>
                    <a:pt x="7656839" y="-83924"/>
                    <a:pt x="7513648" y="23904"/>
                    <a:pt x="7614086" y="0"/>
                  </a:cubicBezTo>
                  <a:cubicBezTo>
                    <a:pt x="7714524" y="-23904"/>
                    <a:pt x="8066485" y="24537"/>
                    <a:pt x="8282548" y="0"/>
                  </a:cubicBezTo>
                  <a:cubicBezTo>
                    <a:pt x="8498611" y="-24537"/>
                    <a:pt x="8856493" y="27703"/>
                    <a:pt x="9043211" y="0"/>
                  </a:cubicBezTo>
                  <a:cubicBezTo>
                    <a:pt x="9229929" y="-27703"/>
                    <a:pt x="9731822" y="8019"/>
                    <a:pt x="10172681" y="0"/>
                  </a:cubicBezTo>
                  <a:cubicBezTo>
                    <a:pt x="10647307" y="134871"/>
                    <a:pt x="11083571" y="500761"/>
                    <a:pt x="11125200" y="952519"/>
                  </a:cubicBezTo>
                  <a:cubicBezTo>
                    <a:pt x="11140008" y="1089231"/>
                    <a:pt x="11091928" y="1415375"/>
                    <a:pt x="11125200" y="1534899"/>
                  </a:cubicBezTo>
                  <a:cubicBezTo>
                    <a:pt x="11158472" y="1654423"/>
                    <a:pt x="11067113" y="1871971"/>
                    <a:pt x="11125200" y="2117279"/>
                  </a:cubicBezTo>
                  <a:cubicBezTo>
                    <a:pt x="11183287" y="2362587"/>
                    <a:pt x="11090778" y="2401137"/>
                    <a:pt x="11125200" y="2547260"/>
                  </a:cubicBezTo>
                  <a:cubicBezTo>
                    <a:pt x="11159622" y="2693383"/>
                    <a:pt x="11066950" y="2977134"/>
                    <a:pt x="11125200" y="3167740"/>
                  </a:cubicBezTo>
                  <a:cubicBezTo>
                    <a:pt x="11183450" y="3358346"/>
                    <a:pt x="11066156" y="3502725"/>
                    <a:pt x="11125200" y="3712020"/>
                  </a:cubicBezTo>
                  <a:cubicBezTo>
                    <a:pt x="11184244" y="3921315"/>
                    <a:pt x="11096347" y="4026573"/>
                    <a:pt x="11125200" y="4180101"/>
                  </a:cubicBezTo>
                  <a:cubicBezTo>
                    <a:pt x="11154053" y="4333629"/>
                    <a:pt x="11109138" y="4575094"/>
                    <a:pt x="11125200" y="4762481"/>
                  </a:cubicBezTo>
                  <a:cubicBezTo>
                    <a:pt x="11111841" y="5308009"/>
                    <a:pt x="10813238" y="5798107"/>
                    <a:pt x="10172681" y="5715000"/>
                  </a:cubicBezTo>
                  <a:cubicBezTo>
                    <a:pt x="9922452" y="5756232"/>
                    <a:pt x="9740900" y="5701996"/>
                    <a:pt x="9596421" y="5715000"/>
                  </a:cubicBezTo>
                  <a:cubicBezTo>
                    <a:pt x="9451942" y="5728004"/>
                    <a:pt x="9114209" y="5690183"/>
                    <a:pt x="8927959" y="5715000"/>
                  </a:cubicBezTo>
                  <a:cubicBezTo>
                    <a:pt x="8741709" y="5739817"/>
                    <a:pt x="8518894" y="5697220"/>
                    <a:pt x="8259497" y="5715000"/>
                  </a:cubicBezTo>
                  <a:cubicBezTo>
                    <a:pt x="8000100" y="5732780"/>
                    <a:pt x="7873724" y="5693540"/>
                    <a:pt x="7775439" y="5715000"/>
                  </a:cubicBezTo>
                  <a:cubicBezTo>
                    <a:pt x="7677154" y="5736460"/>
                    <a:pt x="7557041" y="5713502"/>
                    <a:pt x="7383582" y="5715000"/>
                  </a:cubicBezTo>
                  <a:cubicBezTo>
                    <a:pt x="7210123" y="5716498"/>
                    <a:pt x="6859995" y="5687658"/>
                    <a:pt x="6715120" y="5715000"/>
                  </a:cubicBezTo>
                  <a:cubicBezTo>
                    <a:pt x="6570245" y="5742342"/>
                    <a:pt x="6198303" y="5638496"/>
                    <a:pt x="6046659" y="5715000"/>
                  </a:cubicBezTo>
                  <a:cubicBezTo>
                    <a:pt x="5895015" y="5791504"/>
                    <a:pt x="5727472" y="5659233"/>
                    <a:pt x="5562600" y="5715000"/>
                  </a:cubicBezTo>
                  <a:cubicBezTo>
                    <a:pt x="5397728" y="5770767"/>
                    <a:pt x="5197719" y="5688046"/>
                    <a:pt x="4986340" y="5715000"/>
                  </a:cubicBezTo>
                  <a:cubicBezTo>
                    <a:pt x="4774961" y="5741954"/>
                    <a:pt x="4708726" y="5696464"/>
                    <a:pt x="4502281" y="5715000"/>
                  </a:cubicBezTo>
                  <a:cubicBezTo>
                    <a:pt x="4295836" y="5733536"/>
                    <a:pt x="4075352" y="5693194"/>
                    <a:pt x="3741618" y="5715000"/>
                  </a:cubicBezTo>
                  <a:cubicBezTo>
                    <a:pt x="3407884" y="5736806"/>
                    <a:pt x="3426213" y="5683132"/>
                    <a:pt x="3165358" y="5715000"/>
                  </a:cubicBezTo>
                  <a:cubicBezTo>
                    <a:pt x="2904503" y="5746868"/>
                    <a:pt x="2659770" y="5656345"/>
                    <a:pt x="2404695" y="5715000"/>
                  </a:cubicBezTo>
                  <a:cubicBezTo>
                    <a:pt x="2149620" y="5773655"/>
                    <a:pt x="2090767" y="5700773"/>
                    <a:pt x="1920636" y="5715000"/>
                  </a:cubicBezTo>
                  <a:cubicBezTo>
                    <a:pt x="1750505" y="5729227"/>
                    <a:pt x="1193966" y="5613684"/>
                    <a:pt x="952519" y="5715000"/>
                  </a:cubicBezTo>
                  <a:cubicBezTo>
                    <a:pt x="410838" y="5695534"/>
                    <a:pt x="-28946" y="5221429"/>
                    <a:pt x="0" y="4762481"/>
                  </a:cubicBezTo>
                  <a:cubicBezTo>
                    <a:pt x="-41440" y="4471580"/>
                    <a:pt x="46091" y="4411860"/>
                    <a:pt x="0" y="4142001"/>
                  </a:cubicBezTo>
                  <a:cubicBezTo>
                    <a:pt x="-46091" y="3872142"/>
                    <a:pt x="24674" y="3811400"/>
                    <a:pt x="0" y="3635821"/>
                  </a:cubicBezTo>
                  <a:cubicBezTo>
                    <a:pt x="-24674" y="3460242"/>
                    <a:pt x="28356" y="3367997"/>
                    <a:pt x="0" y="3205839"/>
                  </a:cubicBezTo>
                  <a:cubicBezTo>
                    <a:pt x="-28356" y="3043681"/>
                    <a:pt x="44320" y="2961033"/>
                    <a:pt x="0" y="2737758"/>
                  </a:cubicBezTo>
                  <a:cubicBezTo>
                    <a:pt x="-44320" y="2514483"/>
                    <a:pt x="40051" y="2393568"/>
                    <a:pt x="0" y="2269677"/>
                  </a:cubicBezTo>
                  <a:cubicBezTo>
                    <a:pt x="-40051" y="2145786"/>
                    <a:pt x="31158" y="2051646"/>
                    <a:pt x="0" y="1839696"/>
                  </a:cubicBezTo>
                  <a:cubicBezTo>
                    <a:pt x="-31158" y="1627746"/>
                    <a:pt x="33570" y="1148488"/>
                    <a:pt x="0" y="952519"/>
                  </a:cubicBezTo>
                  <a:close/>
                </a:path>
                <a:path w="11125200" h="5715000" stroke="0" extrusionOk="0">
                  <a:moveTo>
                    <a:pt x="0" y="952519"/>
                  </a:moveTo>
                  <a:cubicBezTo>
                    <a:pt x="27808" y="449676"/>
                    <a:pt x="473975" y="-11033"/>
                    <a:pt x="952519" y="0"/>
                  </a:cubicBezTo>
                  <a:cubicBezTo>
                    <a:pt x="1271005" y="-66191"/>
                    <a:pt x="1307159" y="16753"/>
                    <a:pt x="1620981" y="0"/>
                  </a:cubicBezTo>
                  <a:cubicBezTo>
                    <a:pt x="1934803" y="-16753"/>
                    <a:pt x="2133227" y="21022"/>
                    <a:pt x="2381644" y="0"/>
                  </a:cubicBezTo>
                  <a:cubicBezTo>
                    <a:pt x="2630061" y="-21022"/>
                    <a:pt x="2617547" y="5632"/>
                    <a:pt x="2681299" y="0"/>
                  </a:cubicBezTo>
                  <a:cubicBezTo>
                    <a:pt x="2745051" y="-5632"/>
                    <a:pt x="3061396" y="45268"/>
                    <a:pt x="3349761" y="0"/>
                  </a:cubicBezTo>
                  <a:cubicBezTo>
                    <a:pt x="3638126" y="-45268"/>
                    <a:pt x="3652420" y="14627"/>
                    <a:pt x="3741618" y="0"/>
                  </a:cubicBezTo>
                  <a:cubicBezTo>
                    <a:pt x="3830816" y="-14627"/>
                    <a:pt x="4076195" y="16683"/>
                    <a:pt x="4410080" y="0"/>
                  </a:cubicBezTo>
                  <a:cubicBezTo>
                    <a:pt x="4743965" y="-16683"/>
                    <a:pt x="4684934" y="45319"/>
                    <a:pt x="4894138" y="0"/>
                  </a:cubicBezTo>
                  <a:cubicBezTo>
                    <a:pt x="5103342" y="-45319"/>
                    <a:pt x="5291138" y="4578"/>
                    <a:pt x="5654802" y="0"/>
                  </a:cubicBezTo>
                  <a:cubicBezTo>
                    <a:pt x="6018466" y="-4578"/>
                    <a:pt x="6066339" y="8485"/>
                    <a:pt x="6231062" y="0"/>
                  </a:cubicBezTo>
                  <a:cubicBezTo>
                    <a:pt x="6395785" y="-8485"/>
                    <a:pt x="6440117" y="41148"/>
                    <a:pt x="6622919" y="0"/>
                  </a:cubicBezTo>
                  <a:cubicBezTo>
                    <a:pt x="6805721" y="-41148"/>
                    <a:pt x="6800434" y="10273"/>
                    <a:pt x="6922574" y="0"/>
                  </a:cubicBezTo>
                  <a:cubicBezTo>
                    <a:pt x="7044714" y="-10273"/>
                    <a:pt x="7499539" y="53130"/>
                    <a:pt x="7683237" y="0"/>
                  </a:cubicBezTo>
                  <a:cubicBezTo>
                    <a:pt x="7866935" y="-53130"/>
                    <a:pt x="8037778" y="55410"/>
                    <a:pt x="8259497" y="0"/>
                  </a:cubicBezTo>
                  <a:cubicBezTo>
                    <a:pt x="8481216" y="-55410"/>
                    <a:pt x="8617711" y="47976"/>
                    <a:pt x="8927959" y="0"/>
                  </a:cubicBezTo>
                  <a:cubicBezTo>
                    <a:pt x="9238207" y="-47976"/>
                    <a:pt x="9302325" y="35267"/>
                    <a:pt x="9412018" y="0"/>
                  </a:cubicBezTo>
                  <a:cubicBezTo>
                    <a:pt x="9521711" y="-35267"/>
                    <a:pt x="9825846" y="35991"/>
                    <a:pt x="10172681" y="0"/>
                  </a:cubicBezTo>
                  <a:cubicBezTo>
                    <a:pt x="10672974" y="-12007"/>
                    <a:pt x="11094745" y="409985"/>
                    <a:pt x="11125200" y="952519"/>
                  </a:cubicBezTo>
                  <a:cubicBezTo>
                    <a:pt x="11139628" y="1143608"/>
                    <a:pt x="11070648" y="1299035"/>
                    <a:pt x="11125200" y="1420600"/>
                  </a:cubicBezTo>
                  <a:cubicBezTo>
                    <a:pt x="11179752" y="1542165"/>
                    <a:pt x="11089174" y="1855079"/>
                    <a:pt x="11125200" y="1964880"/>
                  </a:cubicBezTo>
                  <a:cubicBezTo>
                    <a:pt x="11161226" y="2074681"/>
                    <a:pt x="11089199" y="2246192"/>
                    <a:pt x="11125200" y="2509161"/>
                  </a:cubicBezTo>
                  <a:cubicBezTo>
                    <a:pt x="11161201" y="2772130"/>
                    <a:pt x="11098791" y="2860061"/>
                    <a:pt x="11125200" y="3129640"/>
                  </a:cubicBezTo>
                  <a:cubicBezTo>
                    <a:pt x="11151609" y="3399219"/>
                    <a:pt x="11080323" y="3458413"/>
                    <a:pt x="11125200" y="3673920"/>
                  </a:cubicBezTo>
                  <a:cubicBezTo>
                    <a:pt x="11170077" y="3889427"/>
                    <a:pt x="11072415" y="3956844"/>
                    <a:pt x="11125200" y="4142001"/>
                  </a:cubicBezTo>
                  <a:cubicBezTo>
                    <a:pt x="11177985" y="4327158"/>
                    <a:pt x="11088098" y="4577363"/>
                    <a:pt x="11125200" y="4762481"/>
                  </a:cubicBezTo>
                  <a:cubicBezTo>
                    <a:pt x="11154106" y="5361273"/>
                    <a:pt x="10781789" y="5831276"/>
                    <a:pt x="10172681" y="5715000"/>
                  </a:cubicBezTo>
                  <a:cubicBezTo>
                    <a:pt x="9962847" y="5716251"/>
                    <a:pt x="9796465" y="5708302"/>
                    <a:pt x="9596421" y="5715000"/>
                  </a:cubicBezTo>
                  <a:cubicBezTo>
                    <a:pt x="9396377" y="5721698"/>
                    <a:pt x="9229187" y="5642202"/>
                    <a:pt x="8927959" y="5715000"/>
                  </a:cubicBezTo>
                  <a:cubicBezTo>
                    <a:pt x="8626731" y="5787798"/>
                    <a:pt x="8696508" y="5706884"/>
                    <a:pt x="8628304" y="5715000"/>
                  </a:cubicBezTo>
                  <a:cubicBezTo>
                    <a:pt x="8560101" y="5723116"/>
                    <a:pt x="8200517" y="5693050"/>
                    <a:pt x="7959842" y="5715000"/>
                  </a:cubicBezTo>
                  <a:cubicBezTo>
                    <a:pt x="7719167" y="5736950"/>
                    <a:pt x="7480003" y="5686585"/>
                    <a:pt x="7199179" y="5715000"/>
                  </a:cubicBezTo>
                  <a:cubicBezTo>
                    <a:pt x="6918355" y="5743415"/>
                    <a:pt x="6908764" y="5661720"/>
                    <a:pt x="6622919" y="5715000"/>
                  </a:cubicBezTo>
                  <a:cubicBezTo>
                    <a:pt x="6337074" y="5768280"/>
                    <a:pt x="6358040" y="5667705"/>
                    <a:pt x="6138860" y="5715000"/>
                  </a:cubicBezTo>
                  <a:cubicBezTo>
                    <a:pt x="5919680" y="5762295"/>
                    <a:pt x="5975921" y="5701397"/>
                    <a:pt x="5839205" y="5715000"/>
                  </a:cubicBezTo>
                  <a:cubicBezTo>
                    <a:pt x="5702489" y="5728603"/>
                    <a:pt x="5444843" y="5705103"/>
                    <a:pt x="5078541" y="5715000"/>
                  </a:cubicBezTo>
                  <a:cubicBezTo>
                    <a:pt x="4712239" y="5724897"/>
                    <a:pt x="4699365" y="5650947"/>
                    <a:pt x="4410080" y="5715000"/>
                  </a:cubicBezTo>
                  <a:cubicBezTo>
                    <a:pt x="4120795" y="5779053"/>
                    <a:pt x="4128004" y="5658283"/>
                    <a:pt x="3926021" y="5715000"/>
                  </a:cubicBezTo>
                  <a:cubicBezTo>
                    <a:pt x="3724038" y="5771717"/>
                    <a:pt x="3496987" y="5637085"/>
                    <a:pt x="3165358" y="5715000"/>
                  </a:cubicBezTo>
                  <a:cubicBezTo>
                    <a:pt x="2833729" y="5792915"/>
                    <a:pt x="2729542" y="5644768"/>
                    <a:pt x="2404695" y="5715000"/>
                  </a:cubicBezTo>
                  <a:cubicBezTo>
                    <a:pt x="2079848" y="5785232"/>
                    <a:pt x="2055665" y="5704124"/>
                    <a:pt x="1736233" y="5715000"/>
                  </a:cubicBezTo>
                  <a:cubicBezTo>
                    <a:pt x="1416801" y="5725876"/>
                    <a:pt x="1234425" y="5684265"/>
                    <a:pt x="952519" y="5715000"/>
                  </a:cubicBezTo>
                  <a:cubicBezTo>
                    <a:pt x="494389" y="5819875"/>
                    <a:pt x="-3239" y="5317735"/>
                    <a:pt x="0" y="4762481"/>
                  </a:cubicBezTo>
                  <a:cubicBezTo>
                    <a:pt x="-42727" y="4544443"/>
                    <a:pt x="48867" y="4416254"/>
                    <a:pt x="0" y="4294400"/>
                  </a:cubicBezTo>
                  <a:cubicBezTo>
                    <a:pt x="-48867" y="4172546"/>
                    <a:pt x="25161" y="3865035"/>
                    <a:pt x="0" y="3712020"/>
                  </a:cubicBezTo>
                  <a:cubicBezTo>
                    <a:pt x="-25161" y="3559005"/>
                    <a:pt x="13054" y="3385244"/>
                    <a:pt x="0" y="3091541"/>
                  </a:cubicBezTo>
                  <a:cubicBezTo>
                    <a:pt x="-13054" y="2797838"/>
                    <a:pt x="56374" y="2654290"/>
                    <a:pt x="0" y="2509161"/>
                  </a:cubicBezTo>
                  <a:cubicBezTo>
                    <a:pt x="-56374" y="2364032"/>
                    <a:pt x="64469" y="2027348"/>
                    <a:pt x="0" y="1888681"/>
                  </a:cubicBezTo>
                  <a:cubicBezTo>
                    <a:pt x="-64469" y="1750014"/>
                    <a:pt x="47432" y="1548291"/>
                    <a:pt x="0" y="1458700"/>
                  </a:cubicBezTo>
                  <a:cubicBezTo>
                    <a:pt x="-47432" y="1369109"/>
                    <a:pt x="52640" y="1182990"/>
                    <a:pt x="0" y="952519"/>
                  </a:cubicBez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9300"/>
            <a:ext cx="10272000" cy="4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</p:sldLayoutIdLst>
  <p:transition spd="slow">
    <p:cover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33.png"/><Relationship Id="rId4" Type="http://schemas.openxmlformats.org/officeDocument/2006/relationships/image" Target="../media/image32.svg"/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0.GIF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35.svg"/><Relationship Id="rId3" Type="http://schemas.openxmlformats.org/officeDocument/2006/relationships/image" Target="../media/image34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35.svg"/><Relationship Id="rId3" Type="http://schemas.openxmlformats.org/officeDocument/2006/relationships/image" Target="../media/image34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image" Target="../media/image43.png"/><Relationship Id="rId7" Type="http://schemas.openxmlformats.org/officeDocument/2006/relationships/image" Target="../media/image42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4.svg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microsoft.com/office/2007/relationships/hdphoto" Target="../media/image18.wdp"/><Relationship Id="rId2" Type="http://schemas.openxmlformats.org/officeDocument/2006/relationships/image" Target="../media/image17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artoon of kids standing in front of a green board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084" y="2188329"/>
            <a:ext cx="7614823" cy="18946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256445" y="333034"/>
            <a:ext cx="8441242" cy="646331"/>
          </a:xfrm>
          <a:custGeom>
            <a:avLst/>
            <a:gdLst>
              <a:gd name="connsiteX0" fmla="*/ 0 w 8441242"/>
              <a:gd name="connsiteY0" fmla="*/ 0 h 646331"/>
              <a:gd name="connsiteX1" fmla="*/ 952653 w 8441242"/>
              <a:gd name="connsiteY1" fmla="*/ 0 h 646331"/>
              <a:gd name="connsiteX2" fmla="*/ 1905309 w 8441242"/>
              <a:gd name="connsiteY2" fmla="*/ 0 h 646331"/>
              <a:gd name="connsiteX3" fmla="*/ 3111200 w 8441242"/>
              <a:gd name="connsiteY3" fmla="*/ 0 h 646331"/>
              <a:gd name="connsiteX4" fmla="*/ 4401505 w 8441242"/>
              <a:gd name="connsiteY4" fmla="*/ 0 h 646331"/>
              <a:gd name="connsiteX5" fmla="*/ 5776220 w 8441242"/>
              <a:gd name="connsiteY5" fmla="*/ 0 h 646331"/>
              <a:gd name="connsiteX6" fmla="*/ 6897700 w 8441242"/>
              <a:gd name="connsiteY6" fmla="*/ 0 h 646331"/>
              <a:gd name="connsiteX7" fmla="*/ 8441242 w 8441242"/>
              <a:gd name="connsiteY7" fmla="*/ 0 h 646331"/>
              <a:gd name="connsiteX8" fmla="*/ 8441242 w 8441242"/>
              <a:gd name="connsiteY8" fmla="*/ 336092 h 646331"/>
              <a:gd name="connsiteX9" fmla="*/ 8441242 w 8441242"/>
              <a:gd name="connsiteY9" fmla="*/ 646331 h 646331"/>
              <a:gd name="connsiteX10" fmla="*/ 7488588 w 8441242"/>
              <a:gd name="connsiteY10" fmla="*/ 646331 h 646331"/>
              <a:gd name="connsiteX11" fmla="*/ 6282694 w 8441242"/>
              <a:gd name="connsiteY11" fmla="*/ 646331 h 646331"/>
              <a:gd name="connsiteX12" fmla="*/ 5245627 w 8441242"/>
              <a:gd name="connsiteY12" fmla="*/ 646331 h 646331"/>
              <a:gd name="connsiteX13" fmla="*/ 4208563 w 8441242"/>
              <a:gd name="connsiteY13" fmla="*/ 646331 h 646331"/>
              <a:gd name="connsiteX14" fmla="*/ 3087082 w 8441242"/>
              <a:gd name="connsiteY14" fmla="*/ 646331 h 646331"/>
              <a:gd name="connsiteX15" fmla="*/ 1796778 w 8441242"/>
              <a:gd name="connsiteY15" fmla="*/ 646331 h 646331"/>
              <a:gd name="connsiteX16" fmla="*/ 0 w 8441242"/>
              <a:gd name="connsiteY16" fmla="*/ 646331 h 646331"/>
              <a:gd name="connsiteX17" fmla="*/ 0 w 8441242"/>
              <a:gd name="connsiteY17" fmla="*/ 316701 h 646331"/>
              <a:gd name="connsiteX18" fmla="*/ 0 w 8441242"/>
              <a:gd name="connsiteY18" fmla="*/ 0 h 646331"/>
              <a:gd name="connsiteX0-1" fmla="*/ 0 w 8441242"/>
              <a:gd name="connsiteY0-2" fmla="*/ 0 h 646331"/>
              <a:gd name="connsiteX1-3" fmla="*/ 1290304 w 8441242"/>
              <a:gd name="connsiteY1-4" fmla="*/ 0 h 646331"/>
              <a:gd name="connsiteX2-5" fmla="*/ 2242958 w 8441242"/>
              <a:gd name="connsiteY2-6" fmla="*/ 0 h 646331"/>
              <a:gd name="connsiteX3-7" fmla="*/ 3448851 w 8441242"/>
              <a:gd name="connsiteY3-8" fmla="*/ 0 h 646331"/>
              <a:gd name="connsiteX4-9" fmla="*/ 4823566 w 8441242"/>
              <a:gd name="connsiteY4-10" fmla="*/ 0 h 646331"/>
              <a:gd name="connsiteX5-11" fmla="*/ 5945046 w 8441242"/>
              <a:gd name="connsiteY5-12" fmla="*/ 0 h 646331"/>
              <a:gd name="connsiteX6-13" fmla="*/ 6897700 w 8441242"/>
              <a:gd name="connsiteY6-14" fmla="*/ 0 h 646331"/>
              <a:gd name="connsiteX7-15" fmla="*/ 8441242 w 8441242"/>
              <a:gd name="connsiteY7-16" fmla="*/ 0 h 646331"/>
              <a:gd name="connsiteX8-17" fmla="*/ 8441242 w 8441242"/>
              <a:gd name="connsiteY8-18" fmla="*/ 336092 h 646331"/>
              <a:gd name="connsiteX9-19" fmla="*/ 8441242 w 8441242"/>
              <a:gd name="connsiteY9-20" fmla="*/ 646331 h 646331"/>
              <a:gd name="connsiteX10-21" fmla="*/ 7235350 w 8441242"/>
              <a:gd name="connsiteY10-22" fmla="*/ 646331 h 646331"/>
              <a:gd name="connsiteX11-23" fmla="*/ 6198283 w 8441242"/>
              <a:gd name="connsiteY11-24" fmla="*/ 646331 h 646331"/>
              <a:gd name="connsiteX12-25" fmla="*/ 4992390 w 8441242"/>
              <a:gd name="connsiteY12-26" fmla="*/ 646331 h 646331"/>
              <a:gd name="connsiteX13-27" fmla="*/ 3786499 w 8441242"/>
              <a:gd name="connsiteY13-28" fmla="*/ 646331 h 646331"/>
              <a:gd name="connsiteX14-29" fmla="*/ 2749432 w 8441242"/>
              <a:gd name="connsiteY14-30" fmla="*/ 646331 h 646331"/>
              <a:gd name="connsiteX15-31" fmla="*/ 1627954 w 8441242"/>
              <a:gd name="connsiteY15-32" fmla="*/ 646331 h 646331"/>
              <a:gd name="connsiteX16-33" fmla="*/ 0 w 8441242"/>
              <a:gd name="connsiteY16-34" fmla="*/ 646331 h 646331"/>
              <a:gd name="connsiteX17-35" fmla="*/ 0 w 8441242"/>
              <a:gd name="connsiteY17-36" fmla="*/ 336092 h 646331"/>
              <a:gd name="connsiteX18-37" fmla="*/ 0 w 8441242"/>
              <a:gd name="connsiteY18-38" fmla="*/ 0 h 646331"/>
              <a:gd name="connsiteX0-39" fmla="*/ 0 w 8441242"/>
              <a:gd name="connsiteY0-40" fmla="*/ 0 h 646331"/>
              <a:gd name="connsiteX1-41" fmla="*/ 952653 w 8441242"/>
              <a:gd name="connsiteY1-42" fmla="*/ 0 h 646331"/>
              <a:gd name="connsiteX2-43" fmla="*/ 1905309 w 8441242"/>
              <a:gd name="connsiteY2-44" fmla="*/ 0 h 646331"/>
              <a:gd name="connsiteX3-45" fmla="*/ 3111200 w 8441242"/>
              <a:gd name="connsiteY3-46" fmla="*/ 0 h 646331"/>
              <a:gd name="connsiteX4-47" fmla="*/ 4401505 w 8441242"/>
              <a:gd name="connsiteY4-48" fmla="*/ 0 h 646331"/>
              <a:gd name="connsiteX5-49" fmla="*/ 5776220 w 8441242"/>
              <a:gd name="connsiteY5-50" fmla="*/ 0 h 646331"/>
              <a:gd name="connsiteX6-51" fmla="*/ 6897700 w 8441242"/>
              <a:gd name="connsiteY6-52" fmla="*/ 0 h 646331"/>
              <a:gd name="connsiteX7-53" fmla="*/ 8441242 w 8441242"/>
              <a:gd name="connsiteY7-54" fmla="*/ 0 h 646331"/>
              <a:gd name="connsiteX8-55" fmla="*/ 8441242 w 8441242"/>
              <a:gd name="connsiteY8-56" fmla="*/ 336092 h 646331"/>
              <a:gd name="connsiteX9-57" fmla="*/ 8441242 w 8441242"/>
              <a:gd name="connsiteY9-58" fmla="*/ 646331 h 646331"/>
              <a:gd name="connsiteX10-59" fmla="*/ 7488588 w 8441242"/>
              <a:gd name="connsiteY10-60" fmla="*/ 646331 h 646331"/>
              <a:gd name="connsiteX11-61" fmla="*/ 6282694 w 8441242"/>
              <a:gd name="connsiteY11-62" fmla="*/ 646331 h 646331"/>
              <a:gd name="connsiteX12-63" fmla="*/ 5245627 w 8441242"/>
              <a:gd name="connsiteY12-64" fmla="*/ 646331 h 646331"/>
              <a:gd name="connsiteX13-65" fmla="*/ 4208563 w 8441242"/>
              <a:gd name="connsiteY13-66" fmla="*/ 646331 h 646331"/>
              <a:gd name="connsiteX14-67" fmla="*/ 3087082 w 8441242"/>
              <a:gd name="connsiteY14-68" fmla="*/ 646331 h 646331"/>
              <a:gd name="connsiteX15-69" fmla="*/ 1796778 w 8441242"/>
              <a:gd name="connsiteY15-70" fmla="*/ 646331 h 646331"/>
              <a:gd name="connsiteX16-71" fmla="*/ 0 w 8441242"/>
              <a:gd name="connsiteY16-72" fmla="*/ 646331 h 646331"/>
              <a:gd name="connsiteX17-73" fmla="*/ 0 w 8441242"/>
              <a:gd name="connsiteY17-74" fmla="*/ 316701 h 646331"/>
              <a:gd name="connsiteX18-75" fmla="*/ 0 w 8441242"/>
              <a:gd name="connsiteY18-76" fmla="*/ 0 h 6463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</a:cxnLst>
            <a:rect l="l" t="t" r="r" b="b"/>
            <a:pathLst>
              <a:path w="8441242" h="646331" fill="none" extrusionOk="0">
                <a:moveTo>
                  <a:pt x="0" y="0"/>
                </a:moveTo>
                <a:cubicBezTo>
                  <a:pt x="471945" y="-41078"/>
                  <a:pt x="499193" y="54483"/>
                  <a:pt x="952653" y="0"/>
                </a:cubicBezTo>
                <a:cubicBezTo>
                  <a:pt x="1394843" y="8135"/>
                  <a:pt x="1513036" y="41876"/>
                  <a:pt x="1905309" y="0"/>
                </a:cubicBezTo>
                <a:cubicBezTo>
                  <a:pt x="2123726" y="-64023"/>
                  <a:pt x="2946266" y="-11637"/>
                  <a:pt x="3111200" y="0"/>
                </a:cubicBezTo>
                <a:cubicBezTo>
                  <a:pt x="3175241" y="-165525"/>
                  <a:pt x="3802721" y="115707"/>
                  <a:pt x="4401505" y="0"/>
                </a:cubicBezTo>
                <a:cubicBezTo>
                  <a:pt x="4970818" y="-130196"/>
                  <a:pt x="5406833" y="-30935"/>
                  <a:pt x="5776220" y="0"/>
                </a:cubicBezTo>
                <a:cubicBezTo>
                  <a:pt x="5916483" y="15128"/>
                  <a:pt x="6430964" y="122595"/>
                  <a:pt x="6897700" y="0"/>
                </a:cubicBezTo>
                <a:cubicBezTo>
                  <a:pt x="7490507" y="-92931"/>
                  <a:pt x="8072182" y="85742"/>
                  <a:pt x="8441242" y="0"/>
                </a:cubicBezTo>
                <a:cubicBezTo>
                  <a:pt x="8487005" y="74860"/>
                  <a:pt x="8349004" y="297981"/>
                  <a:pt x="8441242" y="336092"/>
                </a:cubicBezTo>
                <a:cubicBezTo>
                  <a:pt x="8500632" y="412875"/>
                  <a:pt x="8427869" y="589933"/>
                  <a:pt x="8441242" y="646331"/>
                </a:cubicBezTo>
                <a:cubicBezTo>
                  <a:pt x="8203871" y="728616"/>
                  <a:pt x="7688196" y="654407"/>
                  <a:pt x="7488588" y="646331"/>
                </a:cubicBezTo>
                <a:cubicBezTo>
                  <a:pt x="7221389" y="683264"/>
                  <a:pt x="6448405" y="660006"/>
                  <a:pt x="6282694" y="646331"/>
                </a:cubicBezTo>
                <a:cubicBezTo>
                  <a:pt x="6087759" y="616120"/>
                  <a:pt x="5554380" y="588530"/>
                  <a:pt x="5245627" y="646331"/>
                </a:cubicBezTo>
                <a:cubicBezTo>
                  <a:pt x="4864230" y="775409"/>
                  <a:pt x="4566541" y="632624"/>
                  <a:pt x="4208563" y="646331"/>
                </a:cubicBezTo>
                <a:cubicBezTo>
                  <a:pt x="3911323" y="584659"/>
                  <a:pt x="3587156" y="501142"/>
                  <a:pt x="3087082" y="646331"/>
                </a:cubicBezTo>
                <a:cubicBezTo>
                  <a:pt x="2718558" y="843356"/>
                  <a:pt x="2191066" y="616420"/>
                  <a:pt x="1796778" y="646331"/>
                </a:cubicBezTo>
                <a:cubicBezTo>
                  <a:pt x="1280780" y="462492"/>
                  <a:pt x="424737" y="547022"/>
                  <a:pt x="0" y="646331"/>
                </a:cubicBezTo>
                <a:cubicBezTo>
                  <a:pt x="25409" y="559781"/>
                  <a:pt x="59141" y="453352"/>
                  <a:pt x="0" y="316701"/>
                </a:cubicBezTo>
                <a:cubicBezTo>
                  <a:pt x="-81955" y="166265"/>
                  <a:pt x="44081" y="142646"/>
                  <a:pt x="0" y="0"/>
                </a:cubicBezTo>
                <a:close/>
              </a:path>
              <a:path w="8441242" h="646331" stroke="0" extrusionOk="0">
                <a:moveTo>
                  <a:pt x="0" y="0"/>
                </a:moveTo>
                <a:cubicBezTo>
                  <a:pt x="457995" y="21954"/>
                  <a:pt x="761952" y="147813"/>
                  <a:pt x="1290304" y="0"/>
                </a:cubicBezTo>
                <a:cubicBezTo>
                  <a:pt x="1753694" y="-123195"/>
                  <a:pt x="2092220" y="-43693"/>
                  <a:pt x="2242958" y="0"/>
                </a:cubicBezTo>
                <a:cubicBezTo>
                  <a:pt x="2601414" y="75500"/>
                  <a:pt x="3105608" y="-86997"/>
                  <a:pt x="3448851" y="0"/>
                </a:cubicBezTo>
                <a:cubicBezTo>
                  <a:pt x="3778237" y="-9390"/>
                  <a:pt x="4039203" y="69060"/>
                  <a:pt x="4823566" y="0"/>
                </a:cubicBezTo>
                <a:cubicBezTo>
                  <a:pt x="5549258" y="-1516"/>
                  <a:pt x="5721313" y="61934"/>
                  <a:pt x="5945046" y="0"/>
                </a:cubicBezTo>
                <a:cubicBezTo>
                  <a:pt x="6172441" y="41299"/>
                  <a:pt x="6550034" y="-42478"/>
                  <a:pt x="6897700" y="0"/>
                </a:cubicBezTo>
                <a:cubicBezTo>
                  <a:pt x="7031228" y="-179807"/>
                  <a:pt x="7962587" y="-47491"/>
                  <a:pt x="8441242" y="0"/>
                </a:cubicBezTo>
                <a:cubicBezTo>
                  <a:pt x="8465571" y="112574"/>
                  <a:pt x="8365221" y="231621"/>
                  <a:pt x="8441242" y="336092"/>
                </a:cubicBezTo>
                <a:cubicBezTo>
                  <a:pt x="8488792" y="424063"/>
                  <a:pt x="8356006" y="510465"/>
                  <a:pt x="8441242" y="646331"/>
                </a:cubicBezTo>
                <a:cubicBezTo>
                  <a:pt x="7964752" y="663782"/>
                  <a:pt x="7774039" y="598878"/>
                  <a:pt x="7235350" y="646331"/>
                </a:cubicBezTo>
                <a:cubicBezTo>
                  <a:pt x="6699213" y="657337"/>
                  <a:pt x="6389405" y="664191"/>
                  <a:pt x="6198283" y="646331"/>
                </a:cubicBezTo>
                <a:cubicBezTo>
                  <a:pt x="6088774" y="620394"/>
                  <a:pt x="5676865" y="454852"/>
                  <a:pt x="4992390" y="646331"/>
                </a:cubicBezTo>
                <a:cubicBezTo>
                  <a:pt x="4508160" y="642124"/>
                  <a:pt x="4063989" y="703348"/>
                  <a:pt x="3786499" y="646331"/>
                </a:cubicBezTo>
                <a:cubicBezTo>
                  <a:pt x="3532496" y="628799"/>
                  <a:pt x="2973618" y="594180"/>
                  <a:pt x="2749432" y="646331"/>
                </a:cubicBezTo>
                <a:cubicBezTo>
                  <a:pt x="2565526" y="716466"/>
                  <a:pt x="2153839" y="610147"/>
                  <a:pt x="1627954" y="646331"/>
                </a:cubicBezTo>
                <a:cubicBezTo>
                  <a:pt x="1376085" y="692807"/>
                  <a:pt x="529685" y="634566"/>
                  <a:pt x="0" y="646331"/>
                </a:cubicBezTo>
                <a:cubicBezTo>
                  <a:pt x="-38039" y="539585"/>
                  <a:pt x="77052" y="477673"/>
                  <a:pt x="0" y="336092"/>
                </a:cubicBezTo>
                <a:cubicBezTo>
                  <a:pt x="-99215" y="202500"/>
                  <a:pt x="43965" y="103430"/>
                  <a:pt x="0" y="0"/>
                </a:cubicBezTo>
                <a:close/>
              </a:path>
              <a:path w="8441242" h="646331" fill="none" stroke="0" extrusionOk="0">
                <a:moveTo>
                  <a:pt x="0" y="0"/>
                </a:moveTo>
                <a:cubicBezTo>
                  <a:pt x="480920" y="-35148"/>
                  <a:pt x="530720" y="31494"/>
                  <a:pt x="952653" y="0"/>
                </a:cubicBezTo>
                <a:cubicBezTo>
                  <a:pt x="1393013" y="-7020"/>
                  <a:pt x="1558855" y="-38496"/>
                  <a:pt x="1905309" y="0"/>
                </a:cubicBezTo>
                <a:cubicBezTo>
                  <a:pt x="2222705" y="-32673"/>
                  <a:pt x="2816576" y="-53049"/>
                  <a:pt x="3111200" y="0"/>
                </a:cubicBezTo>
                <a:cubicBezTo>
                  <a:pt x="3406441" y="129101"/>
                  <a:pt x="3759544" y="90690"/>
                  <a:pt x="4401505" y="0"/>
                </a:cubicBezTo>
                <a:cubicBezTo>
                  <a:pt x="4962832" y="-23156"/>
                  <a:pt x="5440572" y="135402"/>
                  <a:pt x="5776220" y="0"/>
                </a:cubicBezTo>
                <a:cubicBezTo>
                  <a:pt x="6050027" y="-98720"/>
                  <a:pt x="6491458" y="-95140"/>
                  <a:pt x="6897700" y="0"/>
                </a:cubicBezTo>
                <a:cubicBezTo>
                  <a:pt x="7395926" y="-16545"/>
                  <a:pt x="7968366" y="104661"/>
                  <a:pt x="8441242" y="0"/>
                </a:cubicBezTo>
                <a:cubicBezTo>
                  <a:pt x="8492503" y="138252"/>
                  <a:pt x="8327901" y="280065"/>
                  <a:pt x="8441242" y="336092"/>
                </a:cubicBezTo>
                <a:cubicBezTo>
                  <a:pt x="8517190" y="419090"/>
                  <a:pt x="8413768" y="599328"/>
                  <a:pt x="8441242" y="646331"/>
                </a:cubicBezTo>
                <a:cubicBezTo>
                  <a:pt x="8100606" y="696270"/>
                  <a:pt x="7719429" y="656229"/>
                  <a:pt x="7488588" y="646331"/>
                </a:cubicBezTo>
                <a:cubicBezTo>
                  <a:pt x="7240092" y="701054"/>
                  <a:pt x="6531464" y="619522"/>
                  <a:pt x="6282694" y="646331"/>
                </a:cubicBezTo>
                <a:cubicBezTo>
                  <a:pt x="6109081" y="684357"/>
                  <a:pt x="5407979" y="622857"/>
                  <a:pt x="5245627" y="646331"/>
                </a:cubicBezTo>
                <a:cubicBezTo>
                  <a:pt x="5092129" y="757105"/>
                  <a:pt x="4597423" y="698595"/>
                  <a:pt x="4208563" y="646331"/>
                </a:cubicBezTo>
                <a:cubicBezTo>
                  <a:pt x="3782968" y="638427"/>
                  <a:pt x="3612459" y="587497"/>
                  <a:pt x="3087082" y="646331"/>
                </a:cubicBezTo>
                <a:cubicBezTo>
                  <a:pt x="2660823" y="556801"/>
                  <a:pt x="2290170" y="574781"/>
                  <a:pt x="1796778" y="646331"/>
                </a:cubicBezTo>
                <a:cubicBezTo>
                  <a:pt x="1269357" y="784572"/>
                  <a:pt x="846719" y="758500"/>
                  <a:pt x="0" y="646331"/>
                </a:cubicBezTo>
                <a:cubicBezTo>
                  <a:pt x="-55067" y="567764"/>
                  <a:pt x="84651" y="449579"/>
                  <a:pt x="0" y="316701"/>
                </a:cubicBezTo>
                <a:cubicBezTo>
                  <a:pt x="-85667" y="216021"/>
                  <a:pt x="-12513" y="123406"/>
                  <a:pt x="0" y="0"/>
                </a:cubicBezTo>
                <a:close/>
              </a:path>
              <a:path w="8441242" h="646331" fill="none" stroke="0" extrusionOk="0">
                <a:moveTo>
                  <a:pt x="0" y="0"/>
                </a:moveTo>
                <a:cubicBezTo>
                  <a:pt x="459928" y="-41312"/>
                  <a:pt x="507806" y="55437"/>
                  <a:pt x="952653" y="0"/>
                </a:cubicBezTo>
                <a:cubicBezTo>
                  <a:pt x="1413270" y="17725"/>
                  <a:pt x="1524494" y="3154"/>
                  <a:pt x="1905309" y="0"/>
                </a:cubicBezTo>
                <a:cubicBezTo>
                  <a:pt x="2166481" y="-58410"/>
                  <a:pt x="2915375" y="-15506"/>
                  <a:pt x="3111200" y="0"/>
                </a:cubicBezTo>
                <a:cubicBezTo>
                  <a:pt x="3304266" y="-84762"/>
                  <a:pt x="3874248" y="165073"/>
                  <a:pt x="4401505" y="0"/>
                </a:cubicBezTo>
                <a:cubicBezTo>
                  <a:pt x="4968093" y="-55883"/>
                  <a:pt x="5417538" y="55781"/>
                  <a:pt x="5776220" y="0"/>
                </a:cubicBezTo>
                <a:cubicBezTo>
                  <a:pt x="6035260" y="-105115"/>
                  <a:pt x="6440983" y="-103795"/>
                  <a:pt x="6897700" y="0"/>
                </a:cubicBezTo>
                <a:cubicBezTo>
                  <a:pt x="7423299" y="-124038"/>
                  <a:pt x="8026501" y="191126"/>
                  <a:pt x="8441242" y="0"/>
                </a:cubicBezTo>
                <a:cubicBezTo>
                  <a:pt x="8493685" y="99565"/>
                  <a:pt x="8346847" y="287510"/>
                  <a:pt x="8441242" y="336092"/>
                </a:cubicBezTo>
                <a:cubicBezTo>
                  <a:pt x="8505091" y="424100"/>
                  <a:pt x="8418894" y="597478"/>
                  <a:pt x="8441242" y="646331"/>
                </a:cubicBezTo>
                <a:cubicBezTo>
                  <a:pt x="8181411" y="694679"/>
                  <a:pt x="7699861" y="654496"/>
                  <a:pt x="7488588" y="646331"/>
                </a:cubicBezTo>
                <a:cubicBezTo>
                  <a:pt x="7261010" y="724118"/>
                  <a:pt x="6503786" y="707781"/>
                  <a:pt x="6282694" y="646331"/>
                </a:cubicBezTo>
                <a:cubicBezTo>
                  <a:pt x="6110931" y="645814"/>
                  <a:pt x="5439184" y="591078"/>
                  <a:pt x="5245627" y="646331"/>
                </a:cubicBezTo>
                <a:cubicBezTo>
                  <a:pt x="4965217" y="810264"/>
                  <a:pt x="4609136" y="684623"/>
                  <a:pt x="4208563" y="646331"/>
                </a:cubicBezTo>
                <a:cubicBezTo>
                  <a:pt x="3850913" y="605156"/>
                  <a:pt x="3596724" y="550252"/>
                  <a:pt x="3087082" y="646331"/>
                </a:cubicBezTo>
                <a:cubicBezTo>
                  <a:pt x="2670790" y="699544"/>
                  <a:pt x="2307316" y="553311"/>
                  <a:pt x="1796778" y="646331"/>
                </a:cubicBezTo>
                <a:cubicBezTo>
                  <a:pt x="1304100" y="607117"/>
                  <a:pt x="531014" y="699616"/>
                  <a:pt x="0" y="646331"/>
                </a:cubicBezTo>
                <a:cubicBezTo>
                  <a:pt x="9729" y="581678"/>
                  <a:pt x="63780" y="482538"/>
                  <a:pt x="0" y="316701"/>
                </a:cubicBezTo>
                <a:cubicBezTo>
                  <a:pt x="-100954" y="166854"/>
                  <a:pt x="8960" y="130579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002060"/>
            </a:solidFill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Đáy và đường cao của hình tam giác</a:t>
            </a:r>
            <a:endParaRPr kumimoji="0" lang="vi-VN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663" name="Group 7"/>
          <p:cNvGrpSpPr/>
          <p:nvPr/>
        </p:nvGrpSpPr>
        <p:grpSpPr bwMode="auto">
          <a:xfrm>
            <a:off x="4114800" y="2205038"/>
            <a:ext cx="4572000" cy="3281362"/>
            <a:chOff x="96" y="1200"/>
            <a:chExt cx="2880" cy="1785"/>
          </a:xfrm>
        </p:grpSpPr>
        <p:sp>
          <p:nvSpPr>
            <p:cNvPr id="23576" name="AutoShape 8"/>
            <p:cNvSpPr>
              <a:spLocks noChangeArrowheads="1"/>
            </p:cNvSpPr>
            <p:nvPr/>
          </p:nvSpPr>
          <p:spPr bwMode="auto">
            <a:xfrm>
              <a:off x="336" y="1536"/>
              <a:ext cx="2112" cy="1248"/>
            </a:xfrm>
            <a:prstGeom prst="triangle">
              <a:avLst>
                <a:gd name="adj" fmla="val 25282"/>
              </a:avLst>
            </a:prstGeom>
            <a:noFill/>
            <a:ln w="57150">
              <a:solidFill>
                <a:srgbClr val="292929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77" name="Text Box 9"/>
            <p:cNvSpPr txBox="1">
              <a:spLocks noChangeArrowheads="1"/>
            </p:cNvSpPr>
            <p:nvPr/>
          </p:nvSpPr>
          <p:spPr bwMode="auto">
            <a:xfrm>
              <a:off x="720" y="1200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78" name="Text Box 10"/>
            <p:cNvSpPr txBox="1">
              <a:spLocks noChangeArrowheads="1"/>
            </p:cNvSpPr>
            <p:nvPr/>
          </p:nvSpPr>
          <p:spPr bwMode="auto">
            <a:xfrm>
              <a:off x="2496" y="2688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79" name="Text Box 11"/>
            <p:cNvSpPr txBox="1">
              <a:spLocks noChangeArrowheads="1"/>
            </p:cNvSpPr>
            <p:nvPr/>
          </p:nvSpPr>
          <p:spPr bwMode="auto">
            <a:xfrm>
              <a:off x="96" y="2736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0670" name="Line 14"/>
          <p:cNvSpPr>
            <a:spLocks noChangeShapeType="1"/>
          </p:cNvSpPr>
          <p:nvPr/>
        </p:nvSpPr>
        <p:spPr bwMode="auto">
          <a:xfrm flipV="1">
            <a:off x="4495801" y="5105401"/>
            <a:ext cx="3382963" cy="317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957264" y="2786063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BC là đáy,</a:t>
            </a:r>
            <a:endParaRPr kumimoji="0" lang="en-US" altLang="en-US" sz="2800" b="0" i="1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>
            <a:off x="5348289" y="2862263"/>
            <a:ext cx="14287" cy="2239962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673" name="Group 17"/>
          <p:cNvGrpSpPr/>
          <p:nvPr/>
        </p:nvGrpSpPr>
        <p:grpSpPr bwMode="auto">
          <a:xfrm rot="10800000">
            <a:off x="5391151" y="1338263"/>
            <a:ext cx="804863" cy="1522412"/>
            <a:chOff x="1968" y="2304"/>
            <a:chExt cx="507" cy="959"/>
          </a:xfrm>
        </p:grpSpPr>
        <p:grpSp>
          <p:nvGrpSpPr>
            <p:cNvPr id="23568" name="Group 18"/>
            <p:cNvGrpSpPr/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23573" name="Line 19"/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4" name="Line 20"/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5" name="Line 21"/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3569" name="Group 22"/>
            <p:cNvGrpSpPr/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23570" name="Line 23"/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1" name="Line 24"/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2" name="Line 25"/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70682" name="Group 26"/>
          <p:cNvGrpSpPr/>
          <p:nvPr/>
        </p:nvGrpSpPr>
        <p:grpSpPr bwMode="auto">
          <a:xfrm>
            <a:off x="5395913" y="4843463"/>
            <a:ext cx="228600" cy="228600"/>
            <a:chOff x="4128" y="2841"/>
            <a:chExt cx="144" cy="144"/>
          </a:xfrm>
        </p:grpSpPr>
        <p:sp>
          <p:nvSpPr>
            <p:cNvPr id="23566" name="Line 27"/>
            <p:cNvSpPr>
              <a:spLocks noChangeShapeType="1"/>
            </p:cNvSpPr>
            <p:nvPr/>
          </p:nvSpPr>
          <p:spPr bwMode="auto">
            <a:xfrm>
              <a:off x="4128" y="2841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67" name="Line 28"/>
            <p:cNvSpPr>
              <a:spLocks noChangeShapeType="1"/>
            </p:cNvSpPr>
            <p:nvPr/>
          </p:nvSpPr>
          <p:spPr bwMode="auto">
            <a:xfrm>
              <a:off x="4272" y="2841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0685" name="Rectangle 29"/>
          <p:cNvSpPr>
            <a:spLocks noChangeArrowheads="1"/>
          </p:cNvSpPr>
          <p:nvPr/>
        </p:nvSpPr>
        <p:spPr bwMode="auto">
          <a:xfrm>
            <a:off x="5162725" y="5105400"/>
            <a:ext cx="42351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bIns="13716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686" name="Text Box 30"/>
          <p:cNvSpPr txBox="1">
            <a:spLocks noChangeArrowheads="1"/>
          </p:cNvSpPr>
          <p:nvPr/>
        </p:nvSpPr>
        <p:spPr bwMode="auto">
          <a:xfrm>
            <a:off x="3383756" y="5492750"/>
            <a:ext cx="496728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AH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hạ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BC.</a:t>
            </a: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687" name="Text Box 31"/>
          <p:cNvSpPr txBox="1">
            <a:spLocks noChangeArrowheads="1"/>
          </p:cNvSpPr>
          <p:nvPr/>
        </p:nvSpPr>
        <p:spPr bwMode="auto">
          <a:xfrm>
            <a:off x="957264" y="34290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Độ dài AH là chiều cao.</a:t>
            </a:r>
            <a:endParaRPr kumimoji="0" lang="en-US" altLang="en-US" sz="2800" b="0" i="1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7292558" y="1265412"/>
            <a:ext cx="4137441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000" b="0" i="1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7280067" y="2905073"/>
            <a:ext cx="369273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AH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000" b="0" i="1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6" dur="2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1" grpId="0"/>
      <p:bldP spid="70685" grpId="0"/>
      <p:bldP spid="70686" grpId="0"/>
      <p:bldP spid="70687" grpId="0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1493838" y="666751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2060"/>
                </a:solidFill>
              </a:rPr>
              <a:t>Chỉ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ra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đường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cao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của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các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hình</a:t>
            </a:r>
            <a:r>
              <a:rPr lang="en-US" altLang="en-US" sz="3200" b="1" i="1" dirty="0">
                <a:solidFill>
                  <a:srgbClr val="002060"/>
                </a:solidFill>
              </a:rPr>
              <a:t> tam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giác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sau</a:t>
            </a:r>
            <a:r>
              <a:rPr lang="en-US" altLang="en-US" sz="3200" b="1" i="1" dirty="0">
                <a:solidFill>
                  <a:srgbClr val="002060"/>
                </a:solidFill>
              </a:rPr>
              <a:t>:</a:t>
            </a:r>
            <a:endParaRPr lang="en-US" altLang="en-US" sz="3200" b="1" i="1" dirty="0">
              <a:solidFill>
                <a:srgbClr val="002060"/>
              </a:solidFill>
            </a:endParaRPr>
          </a:p>
        </p:txBody>
      </p:sp>
      <p:grpSp>
        <p:nvGrpSpPr>
          <p:cNvPr id="35" name="Group 69"/>
          <p:cNvGrpSpPr/>
          <p:nvPr/>
        </p:nvGrpSpPr>
        <p:grpSpPr bwMode="auto">
          <a:xfrm>
            <a:off x="1524000" y="1524000"/>
            <a:ext cx="3200400" cy="2819400"/>
            <a:chOff x="0" y="960"/>
            <a:chExt cx="2016" cy="1776"/>
          </a:xfrm>
        </p:grpSpPr>
        <p:sp>
          <p:nvSpPr>
            <p:cNvPr id="36" name="Text Box 33"/>
            <p:cNvSpPr txBox="1">
              <a:spLocks noChangeArrowheads="1"/>
            </p:cNvSpPr>
            <p:nvPr/>
          </p:nvSpPr>
          <p:spPr bwMode="auto">
            <a:xfrm>
              <a:off x="864" y="96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anose="020B7200000000000000" pitchFamily="34" charset="0"/>
                </a:rPr>
                <a:t>A</a:t>
              </a:r>
              <a:endParaRPr lang="en-US" altLang="en-US" sz="2400" b="1">
                <a:solidFill>
                  <a:srgbClr val="6633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1776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anose="020B7200000000000000" pitchFamily="34" charset="0"/>
                </a:rPr>
                <a:t>C</a:t>
              </a:r>
              <a:endParaRPr lang="en-US" altLang="en-US" sz="2400" b="1">
                <a:solidFill>
                  <a:srgbClr val="6633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8" name="Text Box 35"/>
            <p:cNvSpPr txBox="1">
              <a:spLocks noChangeArrowheads="1"/>
            </p:cNvSpPr>
            <p:nvPr/>
          </p:nvSpPr>
          <p:spPr bwMode="auto">
            <a:xfrm>
              <a:off x="0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anose="020B7200000000000000" pitchFamily="34" charset="0"/>
                </a:rPr>
                <a:t>B</a:t>
              </a:r>
              <a:endParaRPr lang="en-US" altLang="en-US" sz="2400" b="1">
                <a:solidFill>
                  <a:srgbClr val="6633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9" name="AutoShape 36"/>
            <p:cNvSpPr>
              <a:spLocks noChangeArrowheads="1"/>
            </p:cNvSpPr>
            <p:nvPr/>
          </p:nvSpPr>
          <p:spPr bwMode="auto">
            <a:xfrm>
              <a:off x="240" y="1270"/>
              <a:ext cx="1514" cy="1226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663300"/>
              </a:solidFill>
              <a:miter lim="800000"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40" name="Text Box 47"/>
          <p:cNvSpPr txBox="1">
            <a:spLocks noChangeArrowheads="1"/>
          </p:cNvSpPr>
          <p:nvPr/>
        </p:nvSpPr>
        <p:spPr bwMode="auto">
          <a:xfrm>
            <a:off x="2924175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anose="020B7200000000000000" pitchFamily="34" charset="0"/>
              </a:rPr>
              <a:t>H</a:t>
            </a:r>
            <a:endParaRPr lang="en-US" altLang="en-US" sz="2400" b="1">
              <a:solidFill>
                <a:srgbClr val="663300"/>
              </a:solidFill>
              <a:latin typeface=".VnTime" panose="020B7200000000000000" pitchFamily="34" charset="0"/>
            </a:endParaRPr>
          </a:p>
        </p:txBody>
      </p:sp>
      <p:sp>
        <p:nvSpPr>
          <p:cNvPr id="41" name="Text Box 49"/>
          <p:cNvSpPr txBox="1">
            <a:spLocks noChangeArrowheads="1"/>
          </p:cNvSpPr>
          <p:nvPr/>
        </p:nvSpPr>
        <p:spPr bwMode="auto">
          <a:xfrm>
            <a:off x="102870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anose="020B7200000000000000" pitchFamily="34" charset="0"/>
              </a:rPr>
              <a:t>C</a:t>
            </a:r>
            <a:endParaRPr lang="en-US" altLang="en-US" sz="2400" b="1">
              <a:solidFill>
                <a:srgbClr val="663300"/>
              </a:solidFill>
              <a:latin typeface=".VnTime" panose="020B7200000000000000" pitchFamily="34" charset="0"/>
            </a:endParaRPr>
          </a:p>
        </p:txBody>
      </p:sp>
      <p:sp>
        <p:nvSpPr>
          <p:cNvPr id="42" name="AutoShape 50"/>
          <p:cNvSpPr>
            <a:spLocks noChangeArrowheads="1"/>
          </p:cNvSpPr>
          <p:nvPr/>
        </p:nvSpPr>
        <p:spPr bwMode="auto">
          <a:xfrm>
            <a:off x="8077200" y="2057400"/>
            <a:ext cx="2209800" cy="1905000"/>
          </a:xfrm>
          <a:prstGeom prst="rtTriangle">
            <a:avLst/>
          </a:prstGeom>
          <a:noFill/>
          <a:ln w="38100" algn="ctr">
            <a:solidFill>
              <a:srgbClr val="663300"/>
            </a:solidFill>
            <a:miter lim="800000"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</a:extLst>
        </p:spPr>
        <p:txBody>
          <a:bodyPr wrap="none" bIns="13716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3" name="Text Box 62"/>
          <p:cNvSpPr txBox="1">
            <a:spLocks noChangeArrowheads="1"/>
          </p:cNvSpPr>
          <p:nvPr/>
        </p:nvSpPr>
        <p:spPr bwMode="auto">
          <a:xfrm>
            <a:off x="7858125" y="15763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anose="020B7200000000000000" pitchFamily="34" charset="0"/>
              </a:rPr>
              <a:t>A</a:t>
            </a:r>
            <a:endParaRPr lang="en-US" altLang="en-US" sz="2400" b="1">
              <a:solidFill>
                <a:srgbClr val="663300"/>
              </a:solidFill>
              <a:latin typeface=".VnTime" panose="020B7200000000000000" pitchFamily="34" charset="0"/>
            </a:endParaRPr>
          </a:p>
        </p:txBody>
      </p:sp>
      <p:grpSp>
        <p:nvGrpSpPr>
          <p:cNvPr id="44" name="Group 92"/>
          <p:cNvGrpSpPr/>
          <p:nvPr/>
        </p:nvGrpSpPr>
        <p:grpSpPr bwMode="auto">
          <a:xfrm>
            <a:off x="4572000" y="1438276"/>
            <a:ext cx="3276600" cy="3006725"/>
            <a:chOff x="1920" y="906"/>
            <a:chExt cx="2064" cy="1894"/>
          </a:xfrm>
        </p:grpSpPr>
        <p:sp>
          <p:nvSpPr>
            <p:cNvPr id="45" name="Text Box 48"/>
            <p:cNvSpPr txBox="1">
              <a:spLocks noChangeArrowheads="1"/>
            </p:cNvSpPr>
            <p:nvPr/>
          </p:nvSpPr>
          <p:spPr bwMode="auto">
            <a:xfrm>
              <a:off x="1920" y="90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anose="020B7200000000000000" pitchFamily="34" charset="0"/>
                </a:rPr>
                <a:t>A</a:t>
              </a:r>
              <a:endParaRPr lang="en-US" altLang="en-US" sz="2400" b="1">
                <a:solidFill>
                  <a:srgbClr val="6633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2466" y="24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anose="020B7200000000000000" pitchFamily="34" charset="0"/>
                </a:rPr>
                <a:t>B</a:t>
              </a:r>
              <a:endParaRPr lang="en-US" altLang="en-US" sz="2400" b="1">
                <a:solidFill>
                  <a:srgbClr val="663300"/>
                </a:solidFill>
                <a:latin typeface=".VnTime" panose="020B7200000000000000" pitchFamily="34" charset="0"/>
              </a:endParaRPr>
            </a:p>
          </p:txBody>
        </p:sp>
        <p:grpSp>
          <p:nvGrpSpPr>
            <p:cNvPr id="47" name="Group 63"/>
            <p:cNvGrpSpPr/>
            <p:nvPr/>
          </p:nvGrpSpPr>
          <p:grpSpPr bwMode="auto">
            <a:xfrm>
              <a:off x="2132" y="1248"/>
              <a:ext cx="1728" cy="1264"/>
              <a:chOff x="1672" y="1824"/>
              <a:chExt cx="2160" cy="1240"/>
            </a:xfrm>
          </p:grpSpPr>
          <p:sp>
            <p:nvSpPr>
              <p:cNvPr id="49" name="Line 64"/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65"/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66"/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Text Box 67"/>
            <p:cNvSpPr txBox="1">
              <a:spLocks noChangeArrowheads="1"/>
            </p:cNvSpPr>
            <p:nvPr/>
          </p:nvSpPr>
          <p:spPr bwMode="auto">
            <a:xfrm>
              <a:off x="3744" y="25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anose="020B7200000000000000" pitchFamily="34" charset="0"/>
                </a:rPr>
                <a:t>C</a:t>
              </a:r>
              <a:endParaRPr lang="en-US" altLang="en-US" sz="2400" b="1">
                <a:solidFill>
                  <a:srgbClr val="6633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52" name="Text Box 71"/>
          <p:cNvSpPr txBox="1">
            <a:spLocks noChangeArrowheads="1"/>
          </p:cNvSpPr>
          <p:nvPr/>
        </p:nvSpPr>
        <p:spPr bwMode="auto">
          <a:xfrm>
            <a:off x="79248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anose="020B7200000000000000" pitchFamily="34" charset="0"/>
              </a:rPr>
              <a:t>B</a:t>
            </a:r>
            <a:endParaRPr lang="en-US" altLang="en-US" sz="2400" b="1">
              <a:solidFill>
                <a:srgbClr val="663300"/>
              </a:solidFill>
              <a:latin typeface=".VnTime" panose="020B7200000000000000" pitchFamily="34" charset="0"/>
            </a:endParaRPr>
          </a:p>
        </p:txBody>
      </p:sp>
      <p:sp>
        <p:nvSpPr>
          <p:cNvPr id="53" name="Line 82"/>
          <p:cNvSpPr>
            <a:spLocks noChangeShapeType="1"/>
          </p:cNvSpPr>
          <p:nvPr/>
        </p:nvSpPr>
        <p:spPr bwMode="auto">
          <a:xfrm>
            <a:off x="3109914" y="2043114"/>
            <a:ext cx="14287" cy="19192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4" name="Line 93"/>
          <p:cNvSpPr>
            <a:spLocks noChangeShapeType="1"/>
          </p:cNvSpPr>
          <p:nvPr/>
        </p:nvSpPr>
        <p:spPr bwMode="auto">
          <a:xfrm>
            <a:off x="4919664" y="1995488"/>
            <a:ext cx="14287" cy="2011362"/>
          </a:xfrm>
          <a:prstGeom prst="line">
            <a:avLst/>
          </a:prstGeom>
          <a:noFill/>
          <a:ln w="63500">
            <a:solidFill>
              <a:srgbClr val="6633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5" name="Line 94"/>
          <p:cNvSpPr>
            <a:spLocks noChangeShapeType="1"/>
          </p:cNvSpPr>
          <p:nvPr/>
        </p:nvSpPr>
        <p:spPr bwMode="auto">
          <a:xfrm rot="5400000">
            <a:off x="5291138" y="3632201"/>
            <a:ext cx="14288" cy="731837"/>
          </a:xfrm>
          <a:prstGeom prst="line">
            <a:avLst/>
          </a:prstGeom>
          <a:noFill/>
          <a:ln w="25400">
            <a:solidFill>
              <a:srgbClr val="6633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6" name="Text Box 95"/>
          <p:cNvSpPr txBox="1">
            <a:spLocks noChangeArrowheads="1"/>
          </p:cNvSpPr>
          <p:nvPr/>
        </p:nvSpPr>
        <p:spPr bwMode="auto">
          <a:xfrm>
            <a:off x="47244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anose="020B7200000000000000" pitchFamily="34" charset="0"/>
              </a:rPr>
              <a:t>H</a:t>
            </a:r>
            <a:endParaRPr lang="en-US" altLang="en-US" sz="2400" b="1">
              <a:solidFill>
                <a:srgbClr val="663300"/>
              </a:solidFill>
              <a:latin typeface=".VnTime" panose="020B7200000000000000" pitchFamily="34" charset="0"/>
            </a:endParaRPr>
          </a:p>
        </p:txBody>
      </p:sp>
      <p:sp>
        <p:nvSpPr>
          <p:cNvPr id="57" name="Text Box 96"/>
          <p:cNvSpPr txBox="1">
            <a:spLocks noChangeArrowheads="1"/>
          </p:cNvSpPr>
          <p:nvPr/>
        </p:nvSpPr>
        <p:spPr bwMode="auto">
          <a:xfrm>
            <a:off x="1371600" y="4601073"/>
            <a:ext cx="2667000" cy="8302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i="1"/>
              <a:t>AH là đường cao ứng với đáy BC</a:t>
            </a:r>
            <a:endParaRPr lang="en-US" altLang="en-US" sz="2400" i="1"/>
          </a:p>
        </p:txBody>
      </p:sp>
      <p:sp>
        <p:nvSpPr>
          <p:cNvPr id="58" name="Text Box 97"/>
          <p:cNvSpPr txBox="1">
            <a:spLocks noChangeArrowheads="1"/>
          </p:cNvSpPr>
          <p:nvPr/>
        </p:nvSpPr>
        <p:spPr bwMode="auto">
          <a:xfrm>
            <a:off x="4667250" y="4532842"/>
            <a:ext cx="28575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i="1"/>
              <a:t>AH là đường cao ứng với đáy BC</a:t>
            </a:r>
            <a:endParaRPr lang="en-US" altLang="en-US" sz="2400" i="1"/>
          </a:p>
        </p:txBody>
      </p:sp>
      <p:sp>
        <p:nvSpPr>
          <p:cNvPr id="59" name="Text Box 98"/>
          <p:cNvSpPr txBox="1">
            <a:spLocks noChangeArrowheads="1"/>
          </p:cNvSpPr>
          <p:nvPr/>
        </p:nvSpPr>
        <p:spPr bwMode="auto">
          <a:xfrm>
            <a:off x="8567739" y="4495800"/>
            <a:ext cx="25908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/>
              <a:t>AB là đường cao ứng với đáy BC</a:t>
            </a:r>
            <a:endParaRPr lang="en-US" altLang="en-US" sz="2400" i="1"/>
          </a:p>
        </p:txBody>
      </p:sp>
      <p:sp>
        <p:nvSpPr>
          <p:cNvPr id="60" name="Line 99"/>
          <p:cNvSpPr>
            <a:spLocks noChangeShapeType="1"/>
          </p:cNvSpPr>
          <p:nvPr/>
        </p:nvSpPr>
        <p:spPr bwMode="auto">
          <a:xfrm>
            <a:off x="8062913" y="2009776"/>
            <a:ext cx="14287" cy="19192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grpSp>
        <p:nvGrpSpPr>
          <p:cNvPr id="61" name="Group 103"/>
          <p:cNvGrpSpPr/>
          <p:nvPr/>
        </p:nvGrpSpPr>
        <p:grpSpPr bwMode="auto">
          <a:xfrm>
            <a:off x="8139113" y="2862263"/>
            <a:ext cx="609600" cy="1066800"/>
            <a:chOff x="3792" y="3264"/>
            <a:chExt cx="384" cy="672"/>
          </a:xfrm>
        </p:grpSpPr>
        <p:sp>
          <p:nvSpPr>
            <p:cNvPr id="62" name="AutoShape 101"/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3" name="AutoShape 102"/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4" name="Group 104"/>
          <p:cNvGrpSpPr/>
          <p:nvPr/>
        </p:nvGrpSpPr>
        <p:grpSpPr bwMode="auto">
          <a:xfrm>
            <a:off x="4957763" y="2895600"/>
            <a:ext cx="609600" cy="1066800"/>
            <a:chOff x="3792" y="3264"/>
            <a:chExt cx="384" cy="672"/>
          </a:xfrm>
        </p:grpSpPr>
        <p:sp>
          <p:nvSpPr>
            <p:cNvPr id="65" name="AutoShape 105"/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6" name="AutoShape 106"/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7" name="Group 107"/>
          <p:cNvGrpSpPr/>
          <p:nvPr/>
        </p:nvGrpSpPr>
        <p:grpSpPr bwMode="auto">
          <a:xfrm>
            <a:off x="3157538" y="2862263"/>
            <a:ext cx="609600" cy="1066800"/>
            <a:chOff x="3792" y="3264"/>
            <a:chExt cx="384" cy="672"/>
          </a:xfrm>
        </p:grpSpPr>
        <p:sp>
          <p:nvSpPr>
            <p:cNvPr id="68" name="AutoShape 108"/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9" name="AutoShape 109"/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2927350" y="1014413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200" b="1">
                <a:solidFill>
                  <a:srgbClr val="7030A0"/>
                </a:solidFill>
                <a:cs typeface="Times New Roman" panose="02020603050405020304" pitchFamily="18" charset="0"/>
              </a:rPr>
              <a:t>1</a:t>
            </a:r>
            <a:endParaRPr lang="vi-VN" altLang="en-US" sz="3200" b="1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71" name="TextBox 1"/>
          <p:cNvSpPr txBox="1">
            <a:spLocks noChangeArrowheads="1"/>
          </p:cNvSpPr>
          <p:nvPr/>
        </p:nvSpPr>
        <p:spPr bwMode="auto">
          <a:xfrm>
            <a:off x="5862638" y="3127375"/>
            <a:ext cx="406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  <a:endParaRPr lang="vi-VN" altLang="en-US" sz="32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2" name="TextBox 1"/>
          <p:cNvSpPr txBox="1">
            <a:spLocks noChangeArrowheads="1"/>
          </p:cNvSpPr>
          <p:nvPr/>
        </p:nvSpPr>
        <p:spPr bwMode="auto">
          <a:xfrm>
            <a:off x="8748713" y="3136900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  <a:cs typeface="Times New Roman" panose="02020603050405020304" pitchFamily="18" charset="0"/>
              </a:rPr>
              <a:t>3</a:t>
            </a:r>
            <a:endParaRPr lang="vi-VN" altLang="en-US" sz="3200" b="1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60" grpId="0" animBg="1"/>
      <p:bldP spid="60" grpId="1" animBg="1"/>
      <p:bldP spid="60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/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Speech Bubble: Rectangle with Corners Rounded 7"/>
          <p:cNvSpPr/>
          <p:nvPr/>
        </p:nvSpPr>
        <p:spPr>
          <a:xfrm>
            <a:off x="1927965" y="0"/>
            <a:ext cx="7936992" cy="1861457"/>
          </a:xfrm>
          <a:custGeom>
            <a:avLst/>
            <a:gdLst>
              <a:gd name="connsiteX0" fmla="*/ 0 w 7936992"/>
              <a:gd name="connsiteY0" fmla="*/ 310249 h 1861457"/>
              <a:gd name="connsiteX1" fmla="*/ 310249 w 7936992"/>
              <a:gd name="connsiteY1" fmla="*/ 0 h 1861457"/>
              <a:gd name="connsiteX2" fmla="*/ 4629912 w 7936992"/>
              <a:gd name="connsiteY2" fmla="*/ 0 h 1861457"/>
              <a:gd name="connsiteX3" fmla="*/ 4629912 w 7936992"/>
              <a:gd name="connsiteY3" fmla="*/ 0 h 1861457"/>
              <a:gd name="connsiteX4" fmla="*/ 6614160 w 7936992"/>
              <a:gd name="connsiteY4" fmla="*/ 0 h 1861457"/>
              <a:gd name="connsiteX5" fmla="*/ 7626743 w 7936992"/>
              <a:gd name="connsiteY5" fmla="*/ 0 h 1861457"/>
              <a:gd name="connsiteX6" fmla="*/ 7936992 w 7936992"/>
              <a:gd name="connsiteY6" fmla="*/ 310249 h 1861457"/>
              <a:gd name="connsiteX7" fmla="*/ 7936992 w 7936992"/>
              <a:gd name="connsiteY7" fmla="*/ 1085850 h 1861457"/>
              <a:gd name="connsiteX8" fmla="*/ 8468929 w 7936992"/>
              <a:gd name="connsiteY8" fmla="*/ 1106431 h 1861457"/>
              <a:gd name="connsiteX9" fmla="*/ 7936992 w 7936992"/>
              <a:gd name="connsiteY9" fmla="*/ 1551214 h 1861457"/>
              <a:gd name="connsiteX10" fmla="*/ 7936992 w 7936992"/>
              <a:gd name="connsiteY10" fmla="*/ 1551208 h 1861457"/>
              <a:gd name="connsiteX11" fmla="*/ 7626743 w 7936992"/>
              <a:gd name="connsiteY11" fmla="*/ 1861457 h 1861457"/>
              <a:gd name="connsiteX12" fmla="*/ 6614160 w 7936992"/>
              <a:gd name="connsiteY12" fmla="*/ 1861457 h 1861457"/>
              <a:gd name="connsiteX13" fmla="*/ 4629912 w 7936992"/>
              <a:gd name="connsiteY13" fmla="*/ 1861457 h 1861457"/>
              <a:gd name="connsiteX14" fmla="*/ 4629912 w 7936992"/>
              <a:gd name="connsiteY14" fmla="*/ 1861457 h 1861457"/>
              <a:gd name="connsiteX15" fmla="*/ 310249 w 7936992"/>
              <a:gd name="connsiteY15" fmla="*/ 1861457 h 1861457"/>
              <a:gd name="connsiteX16" fmla="*/ 0 w 7936992"/>
              <a:gd name="connsiteY16" fmla="*/ 1551208 h 1861457"/>
              <a:gd name="connsiteX17" fmla="*/ 0 w 7936992"/>
              <a:gd name="connsiteY17" fmla="*/ 1551214 h 1861457"/>
              <a:gd name="connsiteX18" fmla="*/ 0 w 7936992"/>
              <a:gd name="connsiteY18" fmla="*/ 1085850 h 1861457"/>
              <a:gd name="connsiteX19" fmla="*/ 0 w 7936992"/>
              <a:gd name="connsiteY19" fmla="*/ 1085850 h 1861457"/>
              <a:gd name="connsiteX20" fmla="*/ 0 w 7936992"/>
              <a:gd name="connsiteY20" fmla="*/ 310249 h 1861457"/>
              <a:gd name="connsiteX0-1" fmla="*/ 0 w 7936992"/>
              <a:gd name="connsiteY0-2" fmla="*/ 310249 h 1861457"/>
              <a:gd name="connsiteX1-3" fmla="*/ 310249 w 7936992"/>
              <a:gd name="connsiteY1-4" fmla="*/ 0 h 1861457"/>
              <a:gd name="connsiteX2-5" fmla="*/ 4629912 w 7936992"/>
              <a:gd name="connsiteY2-6" fmla="*/ 0 h 1861457"/>
              <a:gd name="connsiteX3-7" fmla="*/ 4629912 w 7936992"/>
              <a:gd name="connsiteY3-8" fmla="*/ 0 h 1861457"/>
              <a:gd name="connsiteX4-9" fmla="*/ 6614160 w 7936992"/>
              <a:gd name="connsiteY4-10" fmla="*/ 0 h 1861457"/>
              <a:gd name="connsiteX5-11" fmla="*/ 7626743 w 7936992"/>
              <a:gd name="connsiteY5-12" fmla="*/ 0 h 1861457"/>
              <a:gd name="connsiteX6-13" fmla="*/ 7936992 w 7936992"/>
              <a:gd name="connsiteY6-14" fmla="*/ 310249 h 1861457"/>
              <a:gd name="connsiteX7-15" fmla="*/ 7936992 w 7936992"/>
              <a:gd name="connsiteY7-16" fmla="*/ 1085850 h 1861457"/>
              <a:gd name="connsiteX8-17" fmla="*/ 8468929 w 7936992"/>
              <a:gd name="connsiteY8-18" fmla="*/ 1106431 h 1861457"/>
              <a:gd name="connsiteX9-19" fmla="*/ 7936992 w 7936992"/>
              <a:gd name="connsiteY9-20" fmla="*/ 1551214 h 1861457"/>
              <a:gd name="connsiteX10-21" fmla="*/ 7936992 w 7936992"/>
              <a:gd name="connsiteY10-22" fmla="*/ 1551208 h 1861457"/>
              <a:gd name="connsiteX11-23" fmla="*/ 7626743 w 7936992"/>
              <a:gd name="connsiteY11-24" fmla="*/ 1861457 h 1861457"/>
              <a:gd name="connsiteX12-25" fmla="*/ 6614160 w 7936992"/>
              <a:gd name="connsiteY12-26" fmla="*/ 1861457 h 1861457"/>
              <a:gd name="connsiteX13-27" fmla="*/ 4629912 w 7936992"/>
              <a:gd name="connsiteY13-28" fmla="*/ 1861457 h 1861457"/>
              <a:gd name="connsiteX14-29" fmla="*/ 4629912 w 7936992"/>
              <a:gd name="connsiteY14-30" fmla="*/ 1861457 h 1861457"/>
              <a:gd name="connsiteX15-31" fmla="*/ 310249 w 7936992"/>
              <a:gd name="connsiteY15-32" fmla="*/ 1861457 h 1861457"/>
              <a:gd name="connsiteX16-33" fmla="*/ 0 w 7936992"/>
              <a:gd name="connsiteY16-34" fmla="*/ 1551208 h 1861457"/>
              <a:gd name="connsiteX17-35" fmla="*/ 0 w 7936992"/>
              <a:gd name="connsiteY17-36" fmla="*/ 1551214 h 1861457"/>
              <a:gd name="connsiteX18-37" fmla="*/ 0 w 7936992"/>
              <a:gd name="connsiteY18-38" fmla="*/ 1085850 h 1861457"/>
              <a:gd name="connsiteX19-39" fmla="*/ 0 w 7936992"/>
              <a:gd name="connsiteY19-40" fmla="*/ 1085850 h 1861457"/>
              <a:gd name="connsiteX20-41" fmla="*/ 0 w 7936992"/>
              <a:gd name="connsiteY20-42" fmla="*/ 310249 h 18614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7936992" h="1861457" fill="none" extrusionOk="0">
                <a:moveTo>
                  <a:pt x="0" y="310249"/>
                </a:moveTo>
                <a:cubicBezTo>
                  <a:pt x="-1560" y="161640"/>
                  <a:pt x="133553" y="-34829"/>
                  <a:pt x="310249" y="0"/>
                </a:cubicBezTo>
                <a:cubicBezTo>
                  <a:pt x="1030050" y="-110251"/>
                  <a:pt x="3296405" y="-187466"/>
                  <a:pt x="4629912" y="0"/>
                </a:cubicBezTo>
                <a:lnTo>
                  <a:pt x="4629912" y="0"/>
                </a:lnTo>
                <a:cubicBezTo>
                  <a:pt x="4931158" y="-102323"/>
                  <a:pt x="5685918" y="174180"/>
                  <a:pt x="6614160" y="0"/>
                </a:cubicBezTo>
                <a:cubicBezTo>
                  <a:pt x="6800134" y="14914"/>
                  <a:pt x="7352409" y="-80226"/>
                  <a:pt x="7626743" y="0"/>
                </a:cubicBezTo>
                <a:cubicBezTo>
                  <a:pt x="7817019" y="28283"/>
                  <a:pt x="7901011" y="130431"/>
                  <a:pt x="7936992" y="310249"/>
                </a:cubicBezTo>
                <a:cubicBezTo>
                  <a:pt x="8012160" y="559435"/>
                  <a:pt x="7997795" y="908868"/>
                  <a:pt x="7936992" y="1085850"/>
                </a:cubicBezTo>
                <a:cubicBezTo>
                  <a:pt x="8042827" y="1088149"/>
                  <a:pt x="8221217" y="1112514"/>
                  <a:pt x="8468929" y="1106431"/>
                </a:cubicBezTo>
                <a:cubicBezTo>
                  <a:pt x="8206211" y="1331290"/>
                  <a:pt x="8065616" y="1471636"/>
                  <a:pt x="7936992" y="1551214"/>
                </a:cubicBezTo>
                <a:lnTo>
                  <a:pt x="7936992" y="1551208"/>
                </a:lnTo>
                <a:cubicBezTo>
                  <a:pt x="7909777" y="1714362"/>
                  <a:pt x="7784983" y="1851664"/>
                  <a:pt x="7626743" y="1861457"/>
                </a:cubicBezTo>
                <a:cubicBezTo>
                  <a:pt x="7456960" y="1899508"/>
                  <a:pt x="7115523" y="1924755"/>
                  <a:pt x="6614160" y="1861457"/>
                </a:cubicBezTo>
                <a:cubicBezTo>
                  <a:pt x="5988491" y="1754209"/>
                  <a:pt x="5123820" y="1999443"/>
                  <a:pt x="4629912" y="1861457"/>
                </a:cubicBezTo>
                <a:lnTo>
                  <a:pt x="4629912" y="1861457"/>
                </a:lnTo>
                <a:cubicBezTo>
                  <a:pt x="3020974" y="1964358"/>
                  <a:pt x="2425173" y="1710935"/>
                  <a:pt x="310249" y="1861457"/>
                </a:cubicBezTo>
                <a:cubicBezTo>
                  <a:pt x="165451" y="1904964"/>
                  <a:pt x="30622" y="1680254"/>
                  <a:pt x="0" y="1551208"/>
                </a:cubicBezTo>
                <a:lnTo>
                  <a:pt x="0" y="1551214"/>
                </a:lnTo>
                <a:cubicBezTo>
                  <a:pt x="-23608" y="1333216"/>
                  <a:pt x="-43425" y="1291698"/>
                  <a:pt x="0" y="1085850"/>
                </a:cubicBezTo>
                <a:lnTo>
                  <a:pt x="0" y="1085850"/>
                </a:lnTo>
                <a:cubicBezTo>
                  <a:pt x="16917" y="895855"/>
                  <a:pt x="-111362" y="631217"/>
                  <a:pt x="0" y="310249"/>
                </a:cubicBezTo>
                <a:close/>
              </a:path>
              <a:path w="7936992" h="1861457" stroke="0" extrusionOk="0">
                <a:moveTo>
                  <a:pt x="0" y="310249"/>
                </a:moveTo>
                <a:cubicBezTo>
                  <a:pt x="9644" y="114393"/>
                  <a:pt x="104357" y="-1412"/>
                  <a:pt x="310249" y="0"/>
                </a:cubicBezTo>
                <a:cubicBezTo>
                  <a:pt x="1491449" y="12932"/>
                  <a:pt x="3113645" y="169047"/>
                  <a:pt x="4629912" y="0"/>
                </a:cubicBezTo>
                <a:lnTo>
                  <a:pt x="4629912" y="0"/>
                </a:lnTo>
                <a:cubicBezTo>
                  <a:pt x="5383854" y="-8519"/>
                  <a:pt x="5965988" y="102010"/>
                  <a:pt x="6614160" y="0"/>
                </a:cubicBezTo>
                <a:cubicBezTo>
                  <a:pt x="7057742" y="-5398"/>
                  <a:pt x="7205878" y="-37941"/>
                  <a:pt x="7626743" y="0"/>
                </a:cubicBezTo>
                <a:cubicBezTo>
                  <a:pt x="7778121" y="12170"/>
                  <a:pt x="7917407" y="130276"/>
                  <a:pt x="7936992" y="310249"/>
                </a:cubicBezTo>
                <a:cubicBezTo>
                  <a:pt x="7930618" y="632332"/>
                  <a:pt x="7875295" y="890268"/>
                  <a:pt x="7936992" y="1085850"/>
                </a:cubicBezTo>
                <a:cubicBezTo>
                  <a:pt x="8080375" y="1097841"/>
                  <a:pt x="8361286" y="1103066"/>
                  <a:pt x="8468929" y="1106431"/>
                </a:cubicBezTo>
                <a:cubicBezTo>
                  <a:pt x="8333393" y="1244004"/>
                  <a:pt x="8071102" y="1439946"/>
                  <a:pt x="7936992" y="1551214"/>
                </a:cubicBezTo>
                <a:lnTo>
                  <a:pt x="7936992" y="1551208"/>
                </a:lnTo>
                <a:cubicBezTo>
                  <a:pt x="7955772" y="1744818"/>
                  <a:pt x="7768696" y="1880469"/>
                  <a:pt x="7626743" y="1861457"/>
                </a:cubicBezTo>
                <a:cubicBezTo>
                  <a:pt x="7136762" y="1842609"/>
                  <a:pt x="6819542" y="1875331"/>
                  <a:pt x="6614160" y="1861457"/>
                </a:cubicBezTo>
                <a:cubicBezTo>
                  <a:pt x="6160378" y="1695353"/>
                  <a:pt x="5154206" y="1803889"/>
                  <a:pt x="4629912" y="1861457"/>
                </a:cubicBezTo>
                <a:lnTo>
                  <a:pt x="4629912" y="1861457"/>
                </a:lnTo>
                <a:cubicBezTo>
                  <a:pt x="2918296" y="1869406"/>
                  <a:pt x="2106563" y="2071262"/>
                  <a:pt x="310249" y="1861457"/>
                </a:cubicBezTo>
                <a:cubicBezTo>
                  <a:pt x="128573" y="1853756"/>
                  <a:pt x="-12517" y="1712347"/>
                  <a:pt x="0" y="1551208"/>
                </a:cubicBezTo>
                <a:lnTo>
                  <a:pt x="0" y="1551214"/>
                </a:lnTo>
                <a:cubicBezTo>
                  <a:pt x="-12448" y="1429156"/>
                  <a:pt x="-39888" y="1258127"/>
                  <a:pt x="0" y="1085850"/>
                </a:cubicBezTo>
                <a:lnTo>
                  <a:pt x="0" y="1085850"/>
                </a:lnTo>
                <a:cubicBezTo>
                  <a:pt x="-34591" y="901942"/>
                  <a:pt x="-61318" y="647723"/>
                  <a:pt x="0" y="310249"/>
                </a:cubicBezTo>
                <a:close/>
              </a:path>
              <a:path w="7936992" h="1861457" fill="none" stroke="0" extrusionOk="0">
                <a:moveTo>
                  <a:pt x="0" y="310249"/>
                </a:moveTo>
                <a:cubicBezTo>
                  <a:pt x="-13863" y="145836"/>
                  <a:pt x="131208" y="-19437"/>
                  <a:pt x="310249" y="0"/>
                </a:cubicBezTo>
                <a:cubicBezTo>
                  <a:pt x="1227882" y="-158909"/>
                  <a:pt x="2918888" y="37210"/>
                  <a:pt x="4629912" y="0"/>
                </a:cubicBezTo>
                <a:lnTo>
                  <a:pt x="4629912" y="0"/>
                </a:lnTo>
                <a:cubicBezTo>
                  <a:pt x="4869794" y="-66135"/>
                  <a:pt x="5765347" y="276026"/>
                  <a:pt x="6614160" y="0"/>
                </a:cubicBezTo>
                <a:cubicBezTo>
                  <a:pt x="6713859" y="29499"/>
                  <a:pt x="7372485" y="-79907"/>
                  <a:pt x="7626743" y="0"/>
                </a:cubicBezTo>
                <a:cubicBezTo>
                  <a:pt x="7796668" y="-1779"/>
                  <a:pt x="7893419" y="139540"/>
                  <a:pt x="7936992" y="310249"/>
                </a:cubicBezTo>
                <a:cubicBezTo>
                  <a:pt x="8019067" y="597574"/>
                  <a:pt x="8005392" y="927837"/>
                  <a:pt x="7936992" y="1085850"/>
                </a:cubicBezTo>
                <a:cubicBezTo>
                  <a:pt x="8034863" y="1092504"/>
                  <a:pt x="8216474" y="1093797"/>
                  <a:pt x="8468929" y="1106431"/>
                </a:cubicBezTo>
                <a:cubicBezTo>
                  <a:pt x="8182324" y="1319752"/>
                  <a:pt x="8042255" y="1492327"/>
                  <a:pt x="7936992" y="1551214"/>
                </a:cubicBezTo>
                <a:lnTo>
                  <a:pt x="7936992" y="1551208"/>
                </a:lnTo>
                <a:cubicBezTo>
                  <a:pt x="7930080" y="1722938"/>
                  <a:pt x="7786487" y="1865352"/>
                  <a:pt x="7626743" y="1861457"/>
                </a:cubicBezTo>
                <a:cubicBezTo>
                  <a:pt x="7423546" y="1827794"/>
                  <a:pt x="7032607" y="1918166"/>
                  <a:pt x="6614160" y="1861457"/>
                </a:cubicBezTo>
                <a:cubicBezTo>
                  <a:pt x="5948509" y="1770649"/>
                  <a:pt x="5021550" y="2032976"/>
                  <a:pt x="4629912" y="1861457"/>
                </a:cubicBezTo>
                <a:lnTo>
                  <a:pt x="4629912" y="1861457"/>
                </a:lnTo>
                <a:cubicBezTo>
                  <a:pt x="2982597" y="1891920"/>
                  <a:pt x="2408602" y="1742966"/>
                  <a:pt x="310249" y="1861457"/>
                </a:cubicBezTo>
                <a:cubicBezTo>
                  <a:pt x="145568" y="1878359"/>
                  <a:pt x="2864" y="1694136"/>
                  <a:pt x="0" y="1551208"/>
                </a:cubicBezTo>
                <a:lnTo>
                  <a:pt x="0" y="1551214"/>
                </a:lnTo>
                <a:cubicBezTo>
                  <a:pt x="-28930" y="1338820"/>
                  <a:pt x="-46545" y="1293042"/>
                  <a:pt x="0" y="1085850"/>
                </a:cubicBezTo>
                <a:lnTo>
                  <a:pt x="0" y="1085850"/>
                </a:lnTo>
                <a:cubicBezTo>
                  <a:pt x="35741" y="859815"/>
                  <a:pt x="-58235" y="619290"/>
                  <a:pt x="0" y="31024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339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sự cân đối, hài hoà nên hình tam giác đều thường được ứng dụng trong cuộc sống, là hoạ tiết, hoa văn trang trí,...</a:t>
            </a:r>
            <a:endParaRPr lang="vi-VN" sz="3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2" name="Picture 4" descr="Kệ gỗ treo tường hình tam giác đơn giản, công dụng đa năng KG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7" y="2587188"/>
            <a:ext cx="5253038" cy="358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a văn trên gốm thời Trần trong BT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03" y="2786743"/>
            <a:ext cx="4214681" cy="324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9" y="1917757"/>
            <a:ext cx="7837714" cy="2732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/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/>
          <p:cNvSpPr/>
          <p:nvPr/>
        </p:nvSpPr>
        <p:spPr>
          <a:xfrm>
            <a:off x="898398" y="612648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1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51689" y="693759"/>
            <a:ext cx="9470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Mỗi đồ vật dưới đây có dạng hình tam giác gì?</a:t>
            </a:r>
            <a:endParaRPr lang="vi-VN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02" y="1346634"/>
            <a:ext cx="10772566" cy="3359187"/>
          </a:xfrm>
          <a:prstGeom prst="rect">
            <a:avLst/>
          </a:prstGeom>
        </p:spPr>
      </p:pic>
      <p:sp>
        <p:nvSpPr>
          <p:cNvPr id="11" name="Rectangle: Rounded Corners 10"/>
          <p:cNvSpPr/>
          <p:nvPr/>
        </p:nvSpPr>
        <p:spPr>
          <a:xfrm>
            <a:off x="1011501" y="4778393"/>
            <a:ext cx="2275985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đều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3678502" y="4821936"/>
            <a:ext cx="1611956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nhọn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6694714" y="4789278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tù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9688285" y="4811049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/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/>
          <p:cNvSpPr/>
          <p:nvPr/>
        </p:nvSpPr>
        <p:spPr>
          <a:xfrm>
            <a:off x="898398" y="612648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2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29918" y="563130"/>
            <a:ext cx="94708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bốn năm, một cửa hàng bán được số sản phẩm và đã thống kê như bảng số liệu dưới đây.</a:t>
            </a:r>
            <a:endParaRPr lang="vi-VN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5537" y="2057907"/>
          <a:ext cx="10778744" cy="12003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91513"/>
                <a:gridCol w="1765502"/>
                <a:gridCol w="1774893"/>
                <a:gridCol w="1530728"/>
                <a:gridCol w="1816108"/>
              </a:tblGrid>
              <a:tr h="6001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Năm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6001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sản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phẩm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bán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được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2 873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2 837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3 293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3 018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9176" y="3599766"/>
            <a:ext cx="109514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Nêu số sản phẩm cửa hàng bán được mỗi năm.</a:t>
            </a:r>
            <a:endParaRPr lang="vi-VN" sz="3200" b="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2134" y="4380399"/>
            <a:ext cx="60944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2020: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2 873 sản phẩm.</a:t>
            </a:r>
            <a:endParaRPr lang="vi-VN" sz="2800" b="1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2021: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2 837 sản phẩm.</a:t>
            </a:r>
            <a:endParaRPr lang="vi-VN" sz="2800" b="1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2022: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3 293 sản phẩm.</a:t>
            </a:r>
            <a:endParaRPr lang="vi-VN" sz="2800" b="1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2023: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3 018 sản phẩm.</a:t>
            </a:r>
            <a:endParaRPr lang="vi-VN" sz="2800" b="1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/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/>
          <p:cNvSpPr/>
          <p:nvPr/>
        </p:nvSpPr>
        <p:spPr>
          <a:xfrm>
            <a:off x="797814" y="603504"/>
            <a:ext cx="683514" cy="740664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2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2214" y="489857"/>
            <a:ext cx="98480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 chỉ ra đáy và đường cao tương ứng được vẽ trong mỗi hình tam giác dưới đây.</a:t>
            </a:r>
            <a:endParaRPr lang="vi-VN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76" y="1834923"/>
            <a:ext cx="9933895" cy="2157423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250987" y="4190564"/>
            <a:ext cx="2874699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BH</a:t>
            </a: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4995673" y="4244993"/>
            <a:ext cx="2874699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DH</a:t>
            </a: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EG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8511759" y="4353850"/>
            <a:ext cx="2602555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MP</a:t>
            </a: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NP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/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/>
          <p:cNvSpPr/>
          <p:nvPr/>
        </p:nvSpPr>
        <p:spPr>
          <a:xfrm>
            <a:off x="797814" y="603504"/>
            <a:ext cx="683514" cy="740664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3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1031" y="474617"/>
            <a:ext cx="95915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bức tranh bên, em hãy tìm các hình tam giác và cho biết mỗi hình tam giác đó có dạng hình tam giác gì.</a:t>
            </a:r>
            <a:endParaRPr lang="vi-VN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426" y="1578428"/>
            <a:ext cx="4678839" cy="343580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18457" y="1898174"/>
          <a:ext cx="6307818" cy="4053840"/>
        </p:xfrm>
        <a:graphic>
          <a:graphicData uri="http://schemas.openxmlformats.org/drawingml/2006/table">
            <a:tbl>
              <a:tblPr/>
              <a:tblGrid>
                <a:gridCol w="1636157"/>
                <a:gridCol w="467166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nhọn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đều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tù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nhọn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727" y="1645783"/>
            <a:ext cx="4462261" cy="3328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1" y="1730828"/>
            <a:ext cx="7663544" cy="2544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769413" y="2295525"/>
            <a:ext cx="2554453" cy="25826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2280304" y="2295525"/>
            <a:ext cx="2554453" cy="258262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2791195" y="2295525"/>
            <a:ext cx="2554453" cy="258262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3302086" y="2295525"/>
            <a:ext cx="2554453" cy="258262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3812977" y="2295525"/>
            <a:ext cx="2554453" cy="258262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4323866" y="2286000"/>
            <a:ext cx="2554453" cy="2582627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539652" y="1890864"/>
            <a:ext cx="4115951" cy="49319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068" y="533400"/>
            <a:ext cx="7974259" cy="1566808"/>
          </a:xfrm>
          <a:prstGeom prst="rect">
            <a:avLst/>
          </a:prstGeom>
        </p:spPr>
      </p:pic>
      <p:sp>
        <p:nvSpPr>
          <p:cNvPr id="11" name="Thought Bubble: Cloud 10"/>
          <p:cNvSpPr/>
          <p:nvPr/>
        </p:nvSpPr>
        <p:spPr>
          <a:xfrm>
            <a:off x="1159813" y="3333750"/>
            <a:ext cx="5850587" cy="2582627"/>
          </a:xfrm>
          <a:custGeom>
            <a:avLst/>
            <a:gdLst>
              <a:gd name="connsiteX0" fmla="*/ 528177 w 5850587"/>
              <a:gd name="connsiteY0" fmla="*/ 859082 h 2582627"/>
              <a:gd name="connsiteX1" fmla="*/ 761524 w 5850587"/>
              <a:gd name="connsiteY1" fmla="*/ 412921 h 2582627"/>
              <a:gd name="connsiteX2" fmla="*/ 1896700 w 5850587"/>
              <a:gd name="connsiteY2" fmla="*/ 310991 h 2582627"/>
              <a:gd name="connsiteX3" fmla="*/ 3041221 w 5850587"/>
              <a:gd name="connsiteY3" fmla="*/ 205175 h 2582627"/>
              <a:gd name="connsiteX4" fmla="*/ 3487193 w 5850587"/>
              <a:gd name="connsiteY4" fmla="*/ 11956 h 2582627"/>
              <a:gd name="connsiteX5" fmla="*/ 4040290 w 5850587"/>
              <a:gd name="connsiteY5" fmla="*/ 148321 h 2582627"/>
              <a:gd name="connsiteX6" fmla="*/ 4802763 w 5850587"/>
              <a:gd name="connsiteY6" fmla="*/ 41250 h 2582627"/>
              <a:gd name="connsiteX7" fmla="*/ 5189416 w 5850587"/>
              <a:gd name="connsiteY7" fmla="*/ 333350 h 2582627"/>
              <a:gd name="connsiteX8" fmla="*/ 5685632 w 5850587"/>
              <a:gd name="connsiteY8" fmla="*/ 616841 h 2582627"/>
              <a:gd name="connsiteX9" fmla="*/ 5663422 w 5850587"/>
              <a:gd name="connsiteY9" fmla="*/ 924245 h 2582627"/>
              <a:gd name="connsiteX10" fmla="*/ 5825667 w 5850587"/>
              <a:gd name="connsiteY10" fmla="*/ 1394259 h 2582627"/>
              <a:gd name="connsiteX11" fmla="*/ 5065633 w 5850587"/>
              <a:gd name="connsiteY11" fmla="*/ 1805686 h 2582627"/>
              <a:gd name="connsiteX12" fmla="*/ 4793553 w 5850587"/>
              <a:gd name="connsiteY12" fmla="*/ 2158227 h 2582627"/>
              <a:gd name="connsiteX13" fmla="*/ 3867210 w 5850587"/>
              <a:gd name="connsiteY13" fmla="*/ 2200912 h 2582627"/>
              <a:gd name="connsiteX14" fmla="*/ 3205227 w 5850587"/>
              <a:gd name="connsiteY14" fmla="*/ 2577007 h 2582627"/>
              <a:gd name="connsiteX15" fmla="*/ 2231890 w 5850587"/>
              <a:gd name="connsiteY15" fmla="*/ 2347440 h 2582627"/>
              <a:gd name="connsiteX16" fmla="*/ 786037 w 5850587"/>
              <a:gd name="connsiteY16" fmla="*/ 2120623 h 2582627"/>
              <a:gd name="connsiteX17" fmla="*/ 150327 w 5850587"/>
              <a:gd name="connsiteY17" fmla="*/ 1868219 h 2582627"/>
              <a:gd name="connsiteX18" fmla="*/ 286164 w 5850587"/>
              <a:gd name="connsiteY18" fmla="*/ 1527516 h 2582627"/>
              <a:gd name="connsiteX19" fmla="*/ -678 w 5850587"/>
              <a:gd name="connsiteY19" fmla="*/ 1177964 h 2582627"/>
              <a:gd name="connsiteX20" fmla="*/ 523167 w 5850587"/>
              <a:gd name="connsiteY20" fmla="*/ 867272 h 2582627"/>
              <a:gd name="connsiteX21" fmla="*/ 528177 w 5850587"/>
              <a:gd name="connsiteY21" fmla="*/ 859082 h 2582627"/>
              <a:gd name="connsiteX0-1" fmla="*/ 7247953 w 5850587"/>
              <a:gd name="connsiteY0-2" fmla="*/ 860893 h 2582627"/>
              <a:gd name="connsiteX1-3" fmla="*/ 7176213 w 5850587"/>
              <a:gd name="connsiteY1-4" fmla="*/ 932633 h 2582627"/>
              <a:gd name="connsiteX2-5" fmla="*/ 7104473 w 5850587"/>
              <a:gd name="connsiteY2-6" fmla="*/ 860893 h 2582627"/>
              <a:gd name="connsiteX3-7" fmla="*/ 7176213 w 5850587"/>
              <a:gd name="connsiteY3-8" fmla="*/ 789153 h 2582627"/>
              <a:gd name="connsiteX4-9" fmla="*/ 7247953 w 5850587"/>
              <a:gd name="connsiteY4-10" fmla="*/ 860893 h 2582627"/>
              <a:gd name="connsiteX0-11" fmla="*/ 6900718 w 5850587"/>
              <a:gd name="connsiteY0-12" fmla="*/ 903315 h 2582627"/>
              <a:gd name="connsiteX1-13" fmla="*/ 6757239 w 5850587"/>
              <a:gd name="connsiteY1-14" fmla="*/ 1046794 h 2582627"/>
              <a:gd name="connsiteX2-15" fmla="*/ 6613760 w 5850587"/>
              <a:gd name="connsiteY2-16" fmla="*/ 903315 h 2582627"/>
              <a:gd name="connsiteX3-17" fmla="*/ 6757239 w 5850587"/>
              <a:gd name="connsiteY3-18" fmla="*/ 759836 h 2582627"/>
              <a:gd name="connsiteX4-19" fmla="*/ 6900718 w 5850587"/>
              <a:gd name="connsiteY4-20" fmla="*/ 903315 h 2582627"/>
              <a:gd name="connsiteX0-21" fmla="*/ 6410735 w 5850587"/>
              <a:gd name="connsiteY0-22" fmla="*/ 960192 h 2582627"/>
              <a:gd name="connsiteX1-23" fmla="*/ 6195516 w 5850587"/>
              <a:gd name="connsiteY1-24" fmla="*/ 1175411 h 2582627"/>
              <a:gd name="connsiteX2-25" fmla="*/ 5980297 w 5850587"/>
              <a:gd name="connsiteY2-26" fmla="*/ 960192 h 2582627"/>
              <a:gd name="connsiteX3-27" fmla="*/ 6195516 w 5850587"/>
              <a:gd name="connsiteY3-28" fmla="*/ 744973 h 2582627"/>
              <a:gd name="connsiteX4-29" fmla="*/ 6410735 w 5850587"/>
              <a:gd name="connsiteY4-30" fmla="*/ 960192 h 2582627"/>
              <a:gd name="connsiteX0-31" fmla="*/ 635574 w 5850587"/>
              <a:gd name="connsiteY0-32" fmla="*/ 1564940 h 2582627"/>
              <a:gd name="connsiteX1-33" fmla="*/ 292529 w 5850587"/>
              <a:gd name="connsiteY1-34" fmla="*/ 1517293 h 2582627"/>
              <a:gd name="connsiteX2-35" fmla="*/ 938260 w 5850587"/>
              <a:gd name="connsiteY2-36" fmla="*/ 2086368 h 2582627"/>
              <a:gd name="connsiteX3-37" fmla="*/ 788204 w 5850587"/>
              <a:gd name="connsiteY3-38" fmla="*/ 2109145 h 2582627"/>
              <a:gd name="connsiteX4-39" fmla="*/ 2231619 w 5850587"/>
              <a:gd name="connsiteY4-40" fmla="*/ 2336918 h 2582627"/>
              <a:gd name="connsiteX5-41" fmla="*/ 2141152 w 5850587"/>
              <a:gd name="connsiteY5-42" fmla="*/ 2232896 h 2582627"/>
              <a:gd name="connsiteX6-43" fmla="*/ 3904047 w 5850587"/>
              <a:gd name="connsiteY6-44" fmla="*/ 2077520 h 2582627"/>
              <a:gd name="connsiteX7-45" fmla="*/ 3867888 w 5850587"/>
              <a:gd name="connsiteY7-46" fmla="*/ 2191645 h 2582627"/>
              <a:gd name="connsiteX8-47" fmla="*/ 4622099 w 5850587"/>
              <a:gd name="connsiteY8-48" fmla="*/ 1372259 h 2582627"/>
              <a:gd name="connsiteX9-49" fmla="*/ 5062382 w 5850587"/>
              <a:gd name="connsiteY9-50" fmla="*/ 1798871 h 2582627"/>
              <a:gd name="connsiteX10-51" fmla="*/ 5660713 w 5850587"/>
              <a:gd name="connsiteY10-52" fmla="*/ 917908 h 2582627"/>
              <a:gd name="connsiteX11-53" fmla="*/ 5464610 w 5850587"/>
              <a:gd name="connsiteY11-54" fmla="*/ 1077888 h 2582627"/>
              <a:gd name="connsiteX12-55" fmla="*/ 5190229 w 5850587"/>
              <a:gd name="connsiteY12-56" fmla="*/ 324382 h 2582627"/>
              <a:gd name="connsiteX13-57" fmla="*/ 5200521 w 5850587"/>
              <a:gd name="connsiteY13-58" fmla="*/ 399948 h 2582627"/>
              <a:gd name="connsiteX14-59" fmla="*/ 3938040 w 5850587"/>
              <a:gd name="connsiteY14-60" fmla="*/ 236262 h 2582627"/>
              <a:gd name="connsiteX15-61" fmla="*/ 4038530 w 5850587"/>
              <a:gd name="connsiteY15-62" fmla="*/ 139892 h 2582627"/>
              <a:gd name="connsiteX16-63" fmla="*/ 2998561 w 5850587"/>
              <a:gd name="connsiteY16-64" fmla="*/ 282175 h 2582627"/>
              <a:gd name="connsiteX17-65" fmla="*/ 3047180 w 5850587"/>
              <a:gd name="connsiteY17-66" fmla="*/ 199077 h 2582627"/>
              <a:gd name="connsiteX18-67" fmla="*/ 1896023 w 5850587"/>
              <a:gd name="connsiteY18-68" fmla="*/ 310393 h 2582627"/>
              <a:gd name="connsiteX19-69" fmla="*/ 2072082 w 5850587"/>
              <a:gd name="connsiteY19-70" fmla="*/ 390981 h 2582627"/>
              <a:gd name="connsiteX20-71" fmla="*/ 558920 w 5850587"/>
              <a:gd name="connsiteY20-72" fmla="*/ 943914 h 2582627"/>
              <a:gd name="connsiteX21-73" fmla="*/ 528177 w 5850587"/>
              <a:gd name="connsiteY21-74" fmla="*/ 859082 h 25826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43" y="connsiteY6-44"/>
              </a:cxn>
              <a:cxn ang="0">
                <a:pos x="connsiteX7-45" y="connsiteY7-46"/>
              </a:cxn>
              <a:cxn ang="0">
                <a:pos x="connsiteX8-47" y="connsiteY8-48"/>
              </a:cxn>
              <a:cxn ang="0">
                <a:pos x="connsiteX9-49" y="connsiteY9-50"/>
              </a:cxn>
              <a:cxn ang="0">
                <a:pos x="connsiteX10-51" y="connsiteY10-52"/>
              </a:cxn>
              <a:cxn ang="0">
                <a:pos x="connsiteX11-53" y="connsiteY11-54"/>
              </a:cxn>
              <a:cxn ang="0">
                <a:pos x="connsiteX12-55" y="connsiteY12-56"/>
              </a:cxn>
              <a:cxn ang="0">
                <a:pos x="connsiteX13-57" y="connsiteY13-58"/>
              </a:cxn>
              <a:cxn ang="0">
                <a:pos x="connsiteX14-59" y="connsiteY14-60"/>
              </a:cxn>
              <a:cxn ang="0">
                <a:pos x="connsiteX15-61" y="connsiteY15-62"/>
              </a:cxn>
              <a:cxn ang="0">
                <a:pos x="connsiteX16-63" y="connsiteY16-64"/>
              </a:cxn>
              <a:cxn ang="0">
                <a:pos x="connsiteX17-65" y="connsiteY17-66"/>
              </a:cxn>
              <a:cxn ang="0">
                <a:pos x="connsiteX18-67" y="connsiteY18-68"/>
              </a:cxn>
              <a:cxn ang="0">
                <a:pos x="connsiteX19-69" y="connsiteY19-70"/>
              </a:cxn>
              <a:cxn ang="0">
                <a:pos x="connsiteX20-71" y="connsiteY20-72"/>
              </a:cxn>
              <a:cxn ang="0">
                <a:pos x="connsiteX21-73" y="connsiteY21-74"/>
              </a:cxn>
            </a:cxnLst>
            <a:rect l="l" t="t" r="r" b="b"/>
            <a:pathLst>
              <a:path w="5850587" h="2582627" fill="none" extrusionOk="0">
                <a:moveTo>
                  <a:pt x="528177" y="859082"/>
                </a:moveTo>
                <a:cubicBezTo>
                  <a:pt x="485790" y="697690"/>
                  <a:pt x="560305" y="532919"/>
                  <a:pt x="761524" y="412921"/>
                </a:cubicBezTo>
                <a:cubicBezTo>
                  <a:pt x="1057121" y="206195"/>
                  <a:pt x="1636925" y="152699"/>
                  <a:pt x="1896700" y="310991"/>
                </a:cubicBezTo>
                <a:cubicBezTo>
                  <a:pt x="2194055" y="110308"/>
                  <a:pt x="2652335" y="68231"/>
                  <a:pt x="3041221" y="205175"/>
                </a:cubicBezTo>
                <a:cubicBezTo>
                  <a:pt x="3100895" y="101771"/>
                  <a:pt x="3293262" y="41510"/>
                  <a:pt x="3487193" y="11956"/>
                </a:cubicBezTo>
                <a:cubicBezTo>
                  <a:pt x="3676894" y="14633"/>
                  <a:pt x="3916077" y="45646"/>
                  <a:pt x="4040290" y="148321"/>
                </a:cubicBezTo>
                <a:cubicBezTo>
                  <a:pt x="4287969" y="59651"/>
                  <a:pt x="4530979" y="-39859"/>
                  <a:pt x="4802763" y="41250"/>
                </a:cubicBezTo>
                <a:cubicBezTo>
                  <a:pt x="4986049" y="102133"/>
                  <a:pt x="5148971" y="168427"/>
                  <a:pt x="5189416" y="333350"/>
                </a:cubicBezTo>
                <a:cubicBezTo>
                  <a:pt x="5443797" y="395429"/>
                  <a:pt x="5647011" y="498037"/>
                  <a:pt x="5685632" y="616841"/>
                </a:cubicBezTo>
                <a:cubicBezTo>
                  <a:pt x="5751022" y="702289"/>
                  <a:pt x="5709407" y="825051"/>
                  <a:pt x="5663422" y="924245"/>
                </a:cubicBezTo>
                <a:cubicBezTo>
                  <a:pt x="5828525" y="1055743"/>
                  <a:pt x="5925220" y="1235736"/>
                  <a:pt x="5825667" y="1394259"/>
                </a:cubicBezTo>
                <a:cubicBezTo>
                  <a:pt x="5710908" y="1545210"/>
                  <a:pt x="5451712" y="1749049"/>
                  <a:pt x="5065633" y="1805686"/>
                </a:cubicBezTo>
                <a:cubicBezTo>
                  <a:pt x="5074627" y="1952817"/>
                  <a:pt x="4971519" y="2078718"/>
                  <a:pt x="4793553" y="2158227"/>
                </a:cubicBezTo>
                <a:cubicBezTo>
                  <a:pt x="4558265" y="2254035"/>
                  <a:pt x="4211831" y="2360394"/>
                  <a:pt x="3867210" y="2200912"/>
                </a:cubicBezTo>
                <a:cubicBezTo>
                  <a:pt x="3750464" y="2376415"/>
                  <a:pt x="3570633" y="2510246"/>
                  <a:pt x="3205227" y="2577007"/>
                </a:cubicBezTo>
                <a:cubicBezTo>
                  <a:pt x="2849434" y="2602533"/>
                  <a:pt x="2443136" y="2518761"/>
                  <a:pt x="2231890" y="2347440"/>
                </a:cubicBezTo>
                <a:cubicBezTo>
                  <a:pt x="1781319" y="2475919"/>
                  <a:pt x="1119068" y="2512308"/>
                  <a:pt x="786037" y="2120623"/>
                </a:cubicBezTo>
                <a:cubicBezTo>
                  <a:pt x="472020" y="2141571"/>
                  <a:pt x="260704" y="2057478"/>
                  <a:pt x="150327" y="1868219"/>
                </a:cubicBezTo>
                <a:cubicBezTo>
                  <a:pt x="87513" y="1754055"/>
                  <a:pt x="119796" y="1618965"/>
                  <a:pt x="286164" y="1527516"/>
                </a:cubicBezTo>
                <a:cubicBezTo>
                  <a:pt x="59398" y="1470532"/>
                  <a:pt x="-19722" y="1338550"/>
                  <a:pt x="-678" y="1177964"/>
                </a:cubicBezTo>
                <a:cubicBezTo>
                  <a:pt x="26120" y="1027246"/>
                  <a:pt x="289359" y="941949"/>
                  <a:pt x="523167" y="867272"/>
                </a:cubicBezTo>
                <a:cubicBezTo>
                  <a:pt x="524778" y="865255"/>
                  <a:pt x="526889" y="861272"/>
                  <a:pt x="528177" y="859082"/>
                </a:cubicBezTo>
                <a:close/>
              </a:path>
              <a:path w="5850587" h="2582627" fill="none" extrusionOk="0">
                <a:moveTo>
                  <a:pt x="7247953" y="860893"/>
                </a:moveTo>
                <a:cubicBezTo>
                  <a:pt x="7238928" y="898515"/>
                  <a:pt x="7219451" y="932792"/>
                  <a:pt x="7176213" y="932633"/>
                </a:cubicBezTo>
                <a:cubicBezTo>
                  <a:pt x="7132583" y="921756"/>
                  <a:pt x="7093108" y="902014"/>
                  <a:pt x="7104473" y="860893"/>
                </a:cubicBezTo>
                <a:cubicBezTo>
                  <a:pt x="7100867" y="812507"/>
                  <a:pt x="7139112" y="784445"/>
                  <a:pt x="7176213" y="789153"/>
                </a:cubicBezTo>
                <a:cubicBezTo>
                  <a:pt x="7214205" y="788257"/>
                  <a:pt x="7251529" y="822241"/>
                  <a:pt x="7247953" y="860893"/>
                </a:cubicBezTo>
                <a:close/>
              </a:path>
              <a:path w="5850587" h="2582627" fill="none" extrusionOk="0">
                <a:moveTo>
                  <a:pt x="6900718" y="903315"/>
                </a:moveTo>
                <a:cubicBezTo>
                  <a:pt x="6893070" y="993191"/>
                  <a:pt x="6839313" y="1042583"/>
                  <a:pt x="6757239" y="1046794"/>
                </a:cubicBezTo>
                <a:cubicBezTo>
                  <a:pt x="6692796" y="1050901"/>
                  <a:pt x="6606181" y="985805"/>
                  <a:pt x="6613760" y="903315"/>
                </a:cubicBezTo>
                <a:cubicBezTo>
                  <a:pt x="6619409" y="828093"/>
                  <a:pt x="6674457" y="743699"/>
                  <a:pt x="6757239" y="759836"/>
                </a:cubicBezTo>
                <a:cubicBezTo>
                  <a:pt x="6830937" y="748218"/>
                  <a:pt x="6893291" y="823333"/>
                  <a:pt x="6900718" y="903315"/>
                </a:cubicBezTo>
                <a:close/>
              </a:path>
              <a:path w="5850587" h="2582627" fill="none" extrusionOk="0">
                <a:moveTo>
                  <a:pt x="6410735" y="960192"/>
                </a:moveTo>
                <a:cubicBezTo>
                  <a:pt x="6423756" y="1052566"/>
                  <a:pt x="6349756" y="1171355"/>
                  <a:pt x="6195516" y="1175411"/>
                </a:cubicBezTo>
                <a:cubicBezTo>
                  <a:pt x="6075099" y="1163185"/>
                  <a:pt x="5981266" y="1085310"/>
                  <a:pt x="5980297" y="960192"/>
                </a:cubicBezTo>
                <a:cubicBezTo>
                  <a:pt x="5982650" y="827826"/>
                  <a:pt x="6078051" y="747094"/>
                  <a:pt x="6195516" y="744973"/>
                </a:cubicBezTo>
                <a:cubicBezTo>
                  <a:pt x="6284625" y="758563"/>
                  <a:pt x="6397969" y="819413"/>
                  <a:pt x="6410735" y="960192"/>
                </a:cubicBezTo>
                <a:close/>
              </a:path>
              <a:path w="5850587" h="2582627" fill="none" extrusionOk="0">
                <a:moveTo>
                  <a:pt x="635574" y="1564940"/>
                </a:moveTo>
                <a:cubicBezTo>
                  <a:pt x="500753" y="1580819"/>
                  <a:pt x="384296" y="1544430"/>
                  <a:pt x="292529" y="1517293"/>
                </a:cubicBezTo>
                <a:moveTo>
                  <a:pt x="938260" y="2086368"/>
                </a:moveTo>
                <a:cubicBezTo>
                  <a:pt x="877762" y="2097912"/>
                  <a:pt x="854458" y="2104555"/>
                  <a:pt x="788204" y="2109145"/>
                </a:cubicBezTo>
                <a:moveTo>
                  <a:pt x="2231619" y="2336918"/>
                </a:moveTo>
                <a:cubicBezTo>
                  <a:pt x="2208042" y="2303265"/>
                  <a:pt x="2162972" y="2272637"/>
                  <a:pt x="2141152" y="2232896"/>
                </a:cubicBezTo>
                <a:moveTo>
                  <a:pt x="3904047" y="2077520"/>
                </a:moveTo>
                <a:cubicBezTo>
                  <a:pt x="3900495" y="2114770"/>
                  <a:pt x="3898392" y="2156261"/>
                  <a:pt x="3867888" y="2191645"/>
                </a:cubicBezTo>
                <a:moveTo>
                  <a:pt x="4622099" y="1372259"/>
                </a:moveTo>
                <a:cubicBezTo>
                  <a:pt x="4869918" y="1459557"/>
                  <a:pt x="5079476" y="1606011"/>
                  <a:pt x="5062382" y="1798871"/>
                </a:cubicBezTo>
                <a:moveTo>
                  <a:pt x="5660713" y="917908"/>
                </a:moveTo>
                <a:cubicBezTo>
                  <a:pt x="5620668" y="979813"/>
                  <a:pt x="5531370" y="1036101"/>
                  <a:pt x="5464610" y="1077888"/>
                </a:cubicBezTo>
                <a:moveTo>
                  <a:pt x="5190229" y="324382"/>
                </a:moveTo>
                <a:cubicBezTo>
                  <a:pt x="5199091" y="345173"/>
                  <a:pt x="5195111" y="376222"/>
                  <a:pt x="5200521" y="399948"/>
                </a:cubicBezTo>
                <a:moveTo>
                  <a:pt x="3938040" y="236262"/>
                </a:moveTo>
                <a:cubicBezTo>
                  <a:pt x="3957842" y="199061"/>
                  <a:pt x="3998775" y="171093"/>
                  <a:pt x="4038530" y="139892"/>
                </a:cubicBezTo>
                <a:moveTo>
                  <a:pt x="2998561" y="282175"/>
                </a:moveTo>
                <a:cubicBezTo>
                  <a:pt x="3006517" y="252053"/>
                  <a:pt x="3024085" y="216029"/>
                  <a:pt x="3047180" y="199077"/>
                </a:cubicBezTo>
                <a:moveTo>
                  <a:pt x="1896023" y="310393"/>
                </a:moveTo>
                <a:cubicBezTo>
                  <a:pt x="1971428" y="344944"/>
                  <a:pt x="2008702" y="372829"/>
                  <a:pt x="2072082" y="390981"/>
                </a:cubicBezTo>
                <a:moveTo>
                  <a:pt x="558920" y="943914"/>
                </a:moveTo>
                <a:cubicBezTo>
                  <a:pt x="543764" y="915755"/>
                  <a:pt x="536016" y="889868"/>
                  <a:pt x="528177" y="859082"/>
                </a:cubicBezTo>
              </a:path>
              <a:path w="5850587" h="2582627" stroke="0" extrusionOk="0">
                <a:moveTo>
                  <a:pt x="528177" y="859082"/>
                </a:moveTo>
                <a:cubicBezTo>
                  <a:pt x="461888" y="673315"/>
                  <a:pt x="587188" y="523672"/>
                  <a:pt x="761524" y="412921"/>
                </a:cubicBezTo>
                <a:cubicBezTo>
                  <a:pt x="1058966" y="231689"/>
                  <a:pt x="1584298" y="196034"/>
                  <a:pt x="1896700" y="310991"/>
                </a:cubicBezTo>
                <a:cubicBezTo>
                  <a:pt x="2075973" y="78052"/>
                  <a:pt x="2747058" y="-8941"/>
                  <a:pt x="3041221" y="205175"/>
                </a:cubicBezTo>
                <a:cubicBezTo>
                  <a:pt x="3120815" y="101408"/>
                  <a:pt x="3305670" y="16405"/>
                  <a:pt x="3487193" y="11956"/>
                </a:cubicBezTo>
                <a:cubicBezTo>
                  <a:pt x="3687489" y="-32151"/>
                  <a:pt x="3927969" y="11927"/>
                  <a:pt x="4040290" y="148321"/>
                </a:cubicBezTo>
                <a:cubicBezTo>
                  <a:pt x="4171343" y="-40264"/>
                  <a:pt x="4533545" y="-40772"/>
                  <a:pt x="4802763" y="41250"/>
                </a:cubicBezTo>
                <a:cubicBezTo>
                  <a:pt x="5023500" y="64993"/>
                  <a:pt x="5119685" y="187575"/>
                  <a:pt x="5189416" y="333350"/>
                </a:cubicBezTo>
                <a:cubicBezTo>
                  <a:pt x="5426835" y="369981"/>
                  <a:pt x="5597578" y="471410"/>
                  <a:pt x="5685632" y="616841"/>
                </a:cubicBezTo>
                <a:cubicBezTo>
                  <a:pt x="5771205" y="715813"/>
                  <a:pt x="5723089" y="846789"/>
                  <a:pt x="5663422" y="924245"/>
                </a:cubicBezTo>
                <a:cubicBezTo>
                  <a:pt x="5868934" y="1096389"/>
                  <a:pt x="5881796" y="1201533"/>
                  <a:pt x="5825667" y="1394259"/>
                </a:cubicBezTo>
                <a:cubicBezTo>
                  <a:pt x="5751426" y="1642308"/>
                  <a:pt x="5471371" y="1775411"/>
                  <a:pt x="5065633" y="1805686"/>
                </a:cubicBezTo>
                <a:cubicBezTo>
                  <a:pt x="5068963" y="1934398"/>
                  <a:pt x="5001042" y="2061553"/>
                  <a:pt x="4793553" y="2158227"/>
                </a:cubicBezTo>
                <a:cubicBezTo>
                  <a:pt x="4550464" y="2227491"/>
                  <a:pt x="4151909" y="2315897"/>
                  <a:pt x="3867210" y="2200912"/>
                </a:cubicBezTo>
                <a:cubicBezTo>
                  <a:pt x="3826205" y="2362606"/>
                  <a:pt x="3522271" y="2520520"/>
                  <a:pt x="3205227" y="2577007"/>
                </a:cubicBezTo>
                <a:cubicBezTo>
                  <a:pt x="2854671" y="2640182"/>
                  <a:pt x="2443126" y="2527612"/>
                  <a:pt x="2231890" y="2347440"/>
                </a:cubicBezTo>
                <a:cubicBezTo>
                  <a:pt x="1651491" y="2542064"/>
                  <a:pt x="1035754" y="2511519"/>
                  <a:pt x="786037" y="2120623"/>
                </a:cubicBezTo>
                <a:cubicBezTo>
                  <a:pt x="471952" y="2147647"/>
                  <a:pt x="233363" y="2009910"/>
                  <a:pt x="150327" y="1868219"/>
                </a:cubicBezTo>
                <a:cubicBezTo>
                  <a:pt x="117563" y="1739843"/>
                  <a:pt x="123453" y="1652272"/>
                  <a:pt x="286164" y="1527516"/>
                </a:cubicBezTo>
                <a:cubicBezTo>
                  <a:pt x="71241" y="1416811"/>
                  <a:pt x="2715" y="1316006"/>
                  <a:pt x="-678" y="1177964"/>
                </a:cubicBezTo>
                <a:cubicBezTo>
                  <a:pt x="-2581" y="948068"/>
                  <a:pt x="291343" y="882896"/>
                  <a:pt x="523167" y="867272"/>
                </a:cubicBezTo>
                <a:cubicBezTo>
                  <a:pt x="524810" y="864001"/>
                  <a:pt x="527219" y="862082"/>
                  <a:pt x="528177" y="859082"/>
                </a:cubicBezTo>
                <a:close/>
              </a:path>
              <a:path w="5850587" h="2582627" stroke="0" extrusionOk="0">
                <a:moveTo>
                  <a:pt x="7247953" y="860893"/>
                </a:moveTo>
                <a:cubicBezTo>
                  <a:pt x="7240088" y="902202"/>
                  <a:pt x="7220639" y="942220"/>
                  <a:pt x="7176213" y="932633"/>
                </a:cubicBezTo>
                <a:cubicBezTo>
                  <a:pt x="7127395" y="925493"/>
                  <a:pt x="7113493" y="899314"/>
                  <a:pt x="7104473" y="860893"/>
                </a:cubicBezTo>
                <a:cubicBezTo>
                  <a:pt x="7095655" y="826128"/>
                  <a:pt x="7133916" y="788219"/>
                  <a:pt x="7176213" y="789153"/>
                </a:cubicBezTo>
                <a:cubicBezTo>
                  <a:pt x="7221458" y="795388"/>
                  <a:pt x="7252505" y="822345"/>
                  <a:pt x="7247953" y="860893"/>
                </a:cubicBezTo>
                <a:close/>
              </a:path>
              <a:path w="5850587" h="2582627" stroke="0" extrusionOk="0">
                <a:moveTo>
                  <a:pt x="6900718" y="903315"/>
                </a:moveTo>
                <a:cubicBezTo>
                  <a:pt x="6890432" y="992286"/>
                  <a:pt x="6832044" y="1057958"/>
                  <a:pt x="6757239" y="1046794"/>
                </a:cubicBezTo>
                <a:cubicBezTo>
                  <a:pt x="6678331" y="1041254"/>
                  <a:pt x="6618735" y="964843"/>
                  <a:pt x="6613760" y="903315"/>
                </a:cubicBezTo>
                <a:cubicBezTo>
                  <a:pt x="6612812" y="826652"/>
                  <a:pt x="6661930" y="753144"/>
                  <a:pt x="6757239" y="759836"/>
                </a:cubicBezTo>
                <a:cubicBezTo>
                  <a:pt x="6838435" y="759323"/>
                  <a:pt x="6898945" y="825466"/>
                  <a:pt x="6900718" y="903315"/>
                </a:cubicBezTo>
                <a:close/>
              </a:path>
              <a:path w="5850587" h="2582627" stroke="0" extrusionOk="0">
                <a:moveTo>
                  <a:pt x="6410735" y="960192"/>
                </a:moveTo>
                <a:cubicBezTo>
                  <a:pt x="6420022" y="1086450"/>
                  <a:pt x="6316607" y="1184178"/>
                  <a:pt x="6195516" y="1175411"/>
                </a:cubicBezTo>
                <a:cubicBezTo>
                  <a:pt x="6081912" y="1172269"/>
                  <a:pt x="5963099" y="1080265"/>
                  <a:pt x="5980297" y="960192"/>
                </a:cubicBezTo>
                <a:cubicBezTo>
                  <a:pt x="6002596" y="859611"/>
                  <a:pt x="6089160" y="765692"/>
                  <a:pt x="6195516" y="744973"/>
                </a:cubicBezTo>
                <a:cubicBezTo>
                  <a:pt x="6279913" y="737631"/>
                  <a:pt x="6399475" y="820262"/>
                  <a:pt x="6410735" y="960192"/>
                </a:cubicBezTo>
                <a:close/>
              </a:path>
              <a:path w="5850587" h="2582627" fill="none" stroke="0" extrusionOk="0">
                <a:moveTo>
                  <a:pt x="635574" y="1564940"/>
                </a:moveTo>
                <a:cubicBezTo>
                  <a:pt x="529587" y="1593666"/>
                  <a:pt x="401804" y="1534215"/>
                  <a:pt x="292529" y="1517293"/>
                </a:cubicBezTo>
                <a:moveTo>
                  <a:pt x="938260" y="2086368"/>
                </a:moveTo>
                <a:cubicBezTo>
                  <a:pt x="891915" y="2098776"/>
                  <a:pt x="828797" y="2098525"/>
                  <a:pt x="788204" y="2109145"/>
                </a:cubicBezTo>
                <a:moveTo>
                  <a:pt x="2231619" y="2336918"/>
                </a:moveTo>
                <a:cubicBezTo>
                  <a:pt x="2193939" y="2307574"/>
                  <a:pt x="2160992" y="2263799"/>
                  <a:pt x="2141152" y="2232896"/>
                </a:cubicBezTo>
                <a:moveTo>
                  <a:pt x="3904047" y="2077520"/>
                </a:moveTo>
                <a:cubicBezTo>
                  <a:pt x="3895948" y="2123071"/>
                  <a:pt x="3878063" y="2157533"/>
                  <a:pt x="3867888" y="2191645"/>
                </a:cubicBezTo>
                <a:moveTo>
                  <a:pt x="4622099" y="1372259"/>
                </a:moveTo>
                <a:cubicBezTo>
                  <a:pt x="4891696" y="1443596"/>
                  <a:pt x="5020776" y="1599319"/>
                  <a:pt x="5062382" y="1798871"/>
                </a:cubicBezTo>
                <a:moveTo>
                  <a:pt x="5660713" y="917908"/>
                </a:moveTo>
                <a:cubicBezTo>
                  <a:pt x="5634595" y="962315"/>
                  <a:pt x="5533464" y="1016214"/>
                  <a:pt x="5464610" y="1077888"/>
                </a:cubicBezTo>
                <a:moveTo>
                  <a:pt x="5190229" y="324382"/>
                </a:moveTo>
                <a:cubicBezTo>
                  <a:pt x="5202515" y="349116"/>
                  <a:pt x="5195105" y="378035"/>
                  <a:pt x="5200521" y="399948"/>
                </a:cubicBezTo>
                <a:moveTo>
                  <a:pt x="3938040" y="236262"/>
                </a:moveTo>
                <a:cubicBezTo>
                  <a:pt x="3965055" y="189934"/>
                  <a:pt x="4000355" y="169543"/>
                  <a:pt x="4038530" y="139892"/>
                </a:cubicBezTo>
                <a:moveTo>
                  <a:pt x="2998561" y="282175"/>
                </a:moveTo>
                <a:cubicBezTo>
                  <a:pt x="3004682" y="248907"/>
                  <a:pt x="3026439" y="221436"/>
                  <a:pt x="3047180" y="199077"/>
                </a:cubicBezTo>
                <a:moveTo>
                  <a:pt x="1896023" y="310393"/>
                </a:moveTo>
                <a:cubicBezTo>
                  <a:pt x="1969726" y="335513"/>
                  <a:pt x="2005313" y="371755"/>
                  <a:pt x="2072082" y="390981"/>
                </a:cubicBezTo>
                <a:moveTo>
                  <a:pt x="558920" y="943914"/>
                </a:moveTo>
                <a:cubicBezTo>
                  <a:pt x="538861" y="911597"/>
                  <a:pt x="533115" y="890875"/>
                  <a:pt x="528177" y="859082"/>
                </a:cubicBezTo>
              </a:path>
            </a:pathLst>
          </a:custGeom>
          <a:solidFill>
            <a:srgbClr val="FF9999">
              <a:alpha val="92941"/>
            </a:srgbClr>
          </a:solidFill>
          <a:ln w="50800" cap="rnd" cmpd="sng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 sao để xếp 6 que tính thành 1 hình tam giác, 2 hình tam giác?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group of kids camping in the wood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41625" y="1748955"/>
            <a:ext cx="2040961" cy="1164813"/>
            <a:chOff x="1779825" y="1698239"/>
            <a:chExt cx="2040961" cy="1164813"/>
          </a:xfrm>
        </p:grpSpPr>
        <p:sp>
          <p:nvSpPr>
            <p:cNvPr id="9" name="Freeform 2"/>
            <p:cNvSpPr/>
            <p:nvPr/>
          </p:nvSpPr>
          <p:spPr>
            <a:xfrm rot="20613725">
              <a:off x="1779825" y="1698239"/>
              <a:ext cx="2040961" cy="1164813"/>
            </a:xfrm>
            <a:custGeom>
              <a:avLst/>
              <a:gdLst/>
              <a:ahLst/>
              <a:cxnLst/>
              <a:rect l="l" t="t" r="r" b="b"/>
              <a:pathLst>
                <a:path w="1172323" h="1005267">
                  <a:moveTo>
                    <a:pt x="0" y="0"/>
                  </a:moveTo>
                  <a:lnTo>
                    <a:pt x="1172323" y="0"/>
                  </a:lnTo>
                  <a:lnTo>
                    <a:pt x="1172323" y="1005267"/>
                  </a:lnTo>
                  <a:lnTo>
                    <a:pt x="0" y="100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040420" y="1830957"/>
              <a:ext cx="1519775" cy="729655"/>
              <a:chOff x="2040420" y="1830957"/>
              <a:chExt cx="1519775" cy="729655"/>
            </a:xfrm>
          </p:grpSpPr>
          <p:sp>
            <p:nvSpPr>
              <p:cNvPr id="10" name="TextBox 9"/>
              <p:cNvSpPr txBox="1"/>
              <p:nvPr/>
            </p:nvSpPr>
            <p:spPr>
              <a:xfrm rot="20804962">
                <a:off x="2040420" y="1852726"/>
                <a:ext cx="15197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>
                    <a:ln w="187325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BÀI 25</a:t>
                </a:r>
                <a:endParaRPr lang="vi-VN" sz="4000" dirty="0">
                  <a:ln w="18732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20804962">
                <a:off x="2091602" y="1830957"/>
                <a:ext cx="14606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GB" sz="4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</a:t>
                </a:r>
                <a:endParaRPr lang="vi-VN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08" y="402272"/>
            <a:ext cx="2261812" cy="14814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229" y="2166580"/>
            <a:ext cx="10112449" cy="23436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5101" y="118756"/>
            <a:ext cx="7407282" cy="2658086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198427" y="3987793"/>
            <a:ext cx="3081411" cy="266542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190501" y="3726281"/>
            <a:ext cx="3620485" cy="3131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6186066">
            <a:off x="4049026" y="1833753"/>
            <a:ext cx="1524414" cy="1541227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2651240">
            <a:off x="2344227" y="4400063"/>
            <a:ext cx="1524414" cy="1541227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2651240">
            <a:off x="4445016" y="4350838"/>
            <a:ext cx="1524414" cy="1541227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20974224">
            <a:off x="1801079" y="3560041"/>
            <a:ext cx="1524414" cy="1541227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6186066">
            <a:off x="5140028" y="3588827"/>
            <a:ext cx="1524414" cy="1541227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20974224">
            <a:off x="2977654" y="1812572"/>
            <a:ext cx="1524414" cy="1541227"/>
          </a:xfrm>
          <a:prstGeom prst="rect">
            <a:avLst/>
          </a:prstGeom>
        </p:spPr>
      </p:pic>
      <p:pic>
        <p:nvPicPr>
          <p:cNvPr id="2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383784" y="1148202"/>
            <a:ext cx="4151683" cy="51428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1869" y="940292"/>
            <a:ext cx="6441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 6 que tính thành 1 hình tam giác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6186066">
            <a:off x="2523318" y="2432429"/>
            <a:ext cx="1524414" cy="1541227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2651240">
            <a:off x="1919959" y="3307109"/>
            <a:ext cx="1524414" cy="1541227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20974224">
            <a:off x="1451946" y="2411248"/>
            <a:ext cx="1524414" cy="1541227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6186066">
            <a:off x="5046468" y="2390068"/>
            <a:ext cx="1524414" cy="1541227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2651240">
            <a:off x="4443109" y="3264748"/>
            <a:ext cx="1524414" cy="1541227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20974224">
            <a:off x="3975096" y="2368887"/>
            <a:ext cx="1524414" cy="1541227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383784" y="1148202"/>
            <a:ext cx="4151683" cy="51428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21869" y="940292"/>
            <a:ext cx="6441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 6 que tính thành 2 hình tam giác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3429000" y="19050"/>
            <a:ext cx="8534400" cy="62278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56560">
            <a:off x="4449120" y="2516880"/>
            <a:ext cx="71733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Đặc điểm của hình tam giác có: ba cạnh, ba đỉnh, ba góc.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356560">
            <a:off x="4777673" y="3443612"/>
            <a:ext cx="71273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pt-B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Phân biệt 3 dạng hình tam giác (phân loại theo góc)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356560">
            <a:off x="4958463" y="4477391"/>
            <a:ext cx="64856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Nhận biết đáy và đường cao (tương ứng) của hình tam giác.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131773">
            <a:off x="4440" y="3030252"/>
            <a:ext cx="725759" cy="5933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131773">
            <a:off x="110119" y="4028746"/>
            <a:ext cx="725759" cy="593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131773">
            <a:off x="262519" y="4999525"/>
            <a:ext cx="725759" cy="593308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64052" y="1700284"/>
            <a:ext cx="3678468" cy="49386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4154" y="788024"/>
            <a:ext cx="3846909" cy="1518036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14" y="5377543"/>
            <a:ext cx="1034143" cy="1034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33242 -0.0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3362 -0.04792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3362 -0.05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9" y="-193948"/>
            <a:ext cx="8547333" cy="4773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1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724400" y="1981200"/>
            <a:ext cx="2262688" cy="185823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257800" y="4802424"/>
            <a:ext cx="4267200" cy="762000"/>
            <a:chOff x="5257800" y="4802424"/>
            <a:chExt cx="4267200" cy="762000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5257800" y="4802424"/>
              <a:ext cx="4267200" cy="762000"/>
            </a:xfrm>
            <a:custGeom>
              <a:avLst/>
              <a:gdLst>
                <a:gd name="connsiteX0" fmla="*/ 0 w 4267200"/>
                <a:gd name="connsiteY0" fmla="*/ 127003 h 762000"/>
                <a:gd name="connsiteX1" fmla="*/ 127003 w 4267200"/>
                <a:gd name="connsiteY1" fmla="*/ 0 h 762000"/>
                <a:gd name="connsiteX2" fmla="*/ 740448 w 4267200"/>
                <a:gd name="connsiteY2" fmla="*/ 0 h 762000"/>
                <a:gd name="connsiteX3" fmla="*/ 1233498 w 4267200"/>
                <a:gd name="connsiteY3" fmla="*/ 0 h 762000"/>
                <a:gd name="connsiteX4" fmla="*/ 1846943 w 4267200"/>
                <a:gd name="connsiteY4" fmla="*/ 0 h 762000"/>
                <a:gd name="connsiteX5" fmla="*/ 2420257 w 4267200"/>
                <a:gd name="connsiteY5" fmla="*/ 0 h 762000"/>
                <a:gd name="connsiteX6" fmla="*/ 2993570 w 4267200"/>
                <a:gd name="connsiteY6" fmla="*/ 0 h 762000"/>
                <a:gd name="connsiteX7" fmla="*/ 3486620 w 4267200"/>
                <a:gd name="connsiteY7" fmla="*/ 0 h 762000"/>
                <a:gd name="connsiteX8" fmla="*/ 4140197 w 4267200"/>
                <a:gd name="connsiteY8" fmla="*/ 0 h 762000"/>
                <a:gd name="connsiteX9" fmla="*/ 4267200 w 4267200"/>
                <a:gd name="connsiteY9" fmla="*/ 127003 h 762000"/>
                <a:gd name="connsiteX10" fmla="*/ 4267200 w 4267200"/>
                <a:gd name="connsiteY10" fmla="*/ 634997 h 762000"/>
                <a:gd name="connsiteX11" fmla="*/ 4140197 w 4267200"/>
                <a:gd name="connsiteY11" fmla="*/ 762000 h 762000"/>
                <a:gd name="connsiteX12" fmla="*/ 3687279 w 4267200"/>
                <a:gd name="connsiteY12" fmla="*/ 762000 h 762000"/>
                <a:gd name="connsiteX13" fmla="*/ 3033702 w 4267200"/>
                <a:gd name="connsiteY13" fmla="*/ 762000 h 762000"/>
                <a:gd name="connsiteX14" fmla="*/ 2500521 w 4267200"/>
                <a:gd name="connsiteY14" fmla="*/ 762000 h 762000"/>
                <a:gd name="connsiteX15" fmla="*/ 1927207 w 4267200"/>
                <a:gd name="connsiteY15" fmla="*/ 762000 h 762000"/>
                <a:gd name="connsiteX16" fmla="*/ 1394026 w 4267200"/>
                <a:gd name="connsiteY16" fmla="*/ 762000 h 762000"/>
                <a:gd name="connsiteX17" fmla="*/ 860844 w 4267200"/>
                <a:gd name="connsiteY17" fmla="*/ 762000 h 762000"/>
                <a:gd name="connsiteX18" fmla="*/ 127003 w 4267200"/>
                <a:gd name="connsiteY18" fmla="*/ 762000 h 762000"/>
                <a:gd name="connsiteX19" fmla="*/ 0 w 4267200"/>
                <a:gd name="connsiteY19" fmla="*/ 634997 h 762000"/>
                <a:gd name="connsiteX20" fmla="*/ 0 w 4267200"/>
                <a:gd name="connsiteY20" fmla="*/ 12700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67200" h="762000" fill="none" extrusionOk="0">
                  <a:moveTo>
                    <a:pt x="0" y="127003"/>
                  </a:moveTo>
                  <a:cubicBezTo>
                    <a:pt x="-8802" y="55240"/>
                    <a:pt x="54290" y="4976"/>
                    <a:pt x="127003" y="0"/>
                  </a:cubicBezTo>
                  <a:cubicBezTo>
                    <a:pt x="376208" y="-12461"/>
                    <a:pt x="529707" y="61396"/>
                    <a:pt x="740448" y="0"/>
                  </a:cubicBezTo>
                  <a:cubicBezTo>
                    <a:pt x="951190" y="-61396"/>
                    <a:pt x="1038068" y="49273"/>
                    <a:pt x="1233498" y="0"/>
                  </a:cubicBezTo>
                  <a:cubicBezTo>
                    <a:pt x="1428928" y="-49273"/>
                    <a:pt x="1697996" y="71544"/>
                    <a:pt x="1846943" y="0"/>
                  </a:cubicBezTo>
                  <a:cubicBezTo>
                    <a:pt x="1995891" y="-71544"/>
                    <a:pt x="2268453" y="65810"/>
                    <a:pt x="2420257" y="0"/>
                  </a:cubicBezTo>
                  <a:cubicBezTo>
                    <a:pt x="2572061" y="-65810"/>
                    <a:pt x="2792679" y="65073"/>
                    <a:pt x="2993570" y="0"/>
                  </a:cubicBezTo>
                  <a:cubicBezTo>
                    <a:pt x="3194461" y="-65073"/>
                    <a:pt x="3293148" y="6836"/>
                    <a:pt x="3486620" y="0"/>
                  </a:cubicBezTo>
                  <a:cubicBezTo>
                    <a:pt x="3680092" y="-6836"/>
                    <a:pt x="3831697" y="37773"/>
                    <a:pt x="4140197" y="0"/>
                  </a:cubicBezTo>
                  <a:cubicBezTo>
                    <a:pt x="4217247" y="10531"/>
                    <a:pt x="4268487" y="63270"/>
                    <a:pt x="4267200" y="127003"/>
                  </a:cubicBezTo>
                  <a:cubicBezTo>
                    <a:pt x="4288586" y="275329"/>
                    <a:pt x="4237023" y="485028"/>
                    <a:pt x="4267200" y="634997"/>
                  </a:cubicBezTo>
                  <a:cubicBezTo>
                    <a:pt x="4261792" y="715512"/>
                    <a:pt x="4224656" y="757694"/>
                    <a:pt x="4140197" y="762000"/>
                  </a:cubicBezTo>
                  <a:cubicBezTo>
                    <a:pt x="3952068" y="776856"/>
                    <a:pt x="3889374" y="743213"/>
                    <a:pt x="3687279" y="762000"/>
                  </a:cubicBezTo>
                  <a:cubicBezTo>
                    <a:pt x="3485184" y="780787"/>
                    <a:pt x="3268109" y="719727"/>
                    <a:pt x="3033702" y="762000"/>
                  </a:cubicBezTo>
                  <a:cubicBezTo>
                    <a:pt x="2799295" y="804273"/>
                    <a:pt x="2647407" y="719201"/>
                    <a:pt x="2500521" y="762000"/>
                  </a:cubicBezTo>
                  <a:cubicBezTo>
                    <a:pt x="2353635" y="804799"/>
                    <a:pt x="2139261" y="737418"/>
                    <a:pt x="1927207" y="762000"/>
                  </a:cubicBezTo>
                  <a:cubicBezTo>
                    <a:pt x="1715153" y="786582"/>
                    <a:pt x="1552418" y="699884"/>
                    <a:pt x="1394026" y="762000"/>
                  </a:cubicBezTo>
                  <a:cubicBezTo>
                    <a:pt x="1235634" y="824116"/>
                    <a:pt x="1072009" y="747568"/>
                    <a:pt x="860844" y="762000"/>
                  </a:cubicBezTo>
                  <a:cubicBezTo>
                    <a:pt x="649679" y="776432"/>
                    <a:pt x="380959" y="692593"/>
                    <a:pt x="127003" y="762000"/>
                  </a:cubicBezTo>
                  <a:cubicBezTo>
                    <a:pt x="53238" y="762116"/>
                    <a:pt x="9471" y="710061"/>
                    <a:pt x="0" y="634997"/>
                  </a:cubicBezTo>
                  <a:cubicBezTo>
                    <a:pt x="-57032" y="411449"/>
                    <a:pt x="40501" y="309778"/>
                    <a:pt x="0" y="127003"/>
                  </a:cubicBezTo>
                  <a:close/>
                </a:path>
                <a:path w="4267200" h="762000" stroke="0" extrusionOk="0">
                  <a:moveTo>
                    <a:pt x="0" y="127003"/>
                  </a:moveTo>
                  <a:cubicBezTo>
                    <a:pt x="-12421" y="41367"/>
                    <a:pt x="61259" y="-2497"/>
                    <a:pt x="127003" y="0"/>
                  </a:cubicBezTo>
                  <a:cubicBezTo>
                    <a:pt x="295578" y="-54171"/>
                    <a:pt x="395645" y="51314"/>
                    <a:pt x="579921" y="0"/>
                  </a:cubicBezTo>
                  <a:cubicBezTo>
                    <a:pt x="764197" y="-51314"/>
                    <a:pt x="909051" y="3069"/>
                    <a:pt x="1032838" y="0"/>
                  </a:cubicBezTo>
                  <a:cubicBezTo>
                    <a:pt x="1156625" y="-3069"/>
                    <a:pt x="1337634" y="11102"/>
                    <a:pt x="1525888" y="0"/>
                  </a:cubicBezTo>
                  <a:cubicBezTo>
                    <a:pt x="1714142" y="-11102"/>
                    <a:pt x="1898144" y="2072"/>
                    <a:pt x="2059069" y="0"/>
                  </a:cubicBezTo>
                  <a:cubicBezTo>
                    <a:pt x="2219994" y="-2072"/>
                    <a:pt x="2395737" y="55301"/>
                    <a:pt x="2632383" y="0"/>
                  </a:cubicBezTo>
                  <a:cubicBezTo>
                    <a:pt x="2869029" y="-55301"/>
                    <a:pt x="3033284" y="60959"/>
                    <a:pt x="3165564" y="0"/>
                  </a:cubicBezTo>
                  <a:cubicBezTo>
                    <a:pt x="3297844" y="-60959"/>
                    <a:pt x="3902191" y="47251"/>
                    <a:pt x="4140197" y="0"/>
                  </a:cubicBezTo>
                  <a:cubicBezTo>
                    <a:pt x="4218728" y="-16550"/>
                    <a:pt x="4256953" y="65671"/>
                    <a:pt x="4267200" y="127003"/>
                  </a:cubicBezTo>
                  <a:cubicBezTo>
                    <a:pt x="4310336" y="241997"/>
                    <a:pt x="4241910" y="382571"/>
                    <a:pt x="4267200" y="634997"/>
                  </a:cubicBezTo>
                  <a:cubicBezTo>
                    <a:pt x="4274722" y="701681"/>
                    <a:pt x="4200435" y="766435"/>
                    <a:pt x="4140197" y="762000"/>
                  </a:cubicBezTo>
                  <a:cubicBezTo>
                    <a:pt x="3953437" y="791017"/>
                    <a:pt x="3763853" y="700818"/>
                    <a:pt x="3526752" y="762000"/>
                  </a:cubicBezTo>
                  <a:cubicBezTo>
                    <a:pt x="3289651" y="823182"/>
                    <a:pt x="3181988" y="721191"/>
                    <a:pt x="3033702" y="762000"/>
                  </a:cubicBezTo>
                  <a:cubicBezTo>
                    <a:pt x="2885416" y="802809"/>
                    <a:pt x="2630635" y="694201"/>
                    <a:pt x="2460389" y="762000"/>
                  </a:cubicBezTo>
                  <a:cubicBezTo>
                    <a:pt x="2290143" y="829799"/>
                    <a:pt x="2073992" y="733732"/>
                    <a:pt x="1887075" y="762000"/>
                  </a:cubicBezTo>
                  <a:cubicBezTo>
                    <a:pt x="1700158" y="790268"/>
                    <a:pt x="1491240" y="748146"/>
                    <a:pt x="1273630" y="762000"/>
                  </a:cubicBezTo>
                  <a:cubicBezTo>
                    <a:pt x="1056020" y="775854"/>
                    <a:pt x="1007434" y="735509"/>
                    <a:pt x="780580" y="762000"/>
                  </a:cubicBezTo>
                  <a:cubicBezTo>
                    <a:pt x="553726" y="788491"/>
                    <a:pt x="414644" y="709840"/>
                    <a:pt x="127003" y="762000"/>
                  </a:cubicBezTo>
                  <a:cubicBezTo>
                    <a:pt x="53228" y="753645"/>
                    <a:pt x="4448" y="704745"/>
                    <a:pt x="0" y="634997"/>
                  </a:cubicBezTo>
                  <a:cubicBezTo>
                    <a:pt x="-18109" y="472776"/>
                    <a:pt x="46213" y="240268"/>
                    <a:pt x="0" y="127003"/>
                  </a:cubicBezTo>
                  <a:close/>
                </a:path>
              </a:pathLst>
            </a:custGeom>
            <a:solidFill>
              <a:schemeClr val="bg1">
                <a:alpha val="93000"/>
              </a:schemeClr>
            </a:solidFill>
            <a:ln w="6350" cmpd="sng">
              <a:solidFill>
                <a:srgbClr val="FF8E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956075" y="4856538"/>
              <a:ext cx="287065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Trang 91 - 92</a:t>
              </a:r>
              <a:endPara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07975"/>
            <a:ext cx="7163689" cy="2435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/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16" y="761774"/>
            <a:ext cx="10138527" cy="5212532"/>
          </a:xfrm>
          <a:prstGeom prst="rect">
            <a:avLst/>
          </a:prstGeom>
        </p:spPr>
      </p:pic>
      <p:sp>
        <p:nvSpPr>
          <p:cNvPr id="15" name="Speech Bubble: Rectangle with Corners Rounded 14"/>
          <p:cNvSpPr/>
          <p:nvPr/>
        </p:nvSpPr>
        <p:spPr>
          <a:xfrm>
            <a:off x="1757680" y="1026160"/>
            <a:ext cx="2468880" cy="1239520"/>
          </a:xfrm>
          <a:prstGeom prst="wedgeRoundRectCallout">
            <a:avLst>
              <a:gd name="adj1" fmla="val 34311"/>
              <a:gd name="adj2" fmla="val 72336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Speech Bubble: Rectangle with Corners Rounded 15"/>
          <p:cNvSpPr/>
          <p:nvPr/>
        </p:nvSpPr>
        <p:spPr>
          <a:xfrm>
            <a:off x="6309360" y="568960"/>
            <a:ext cx="4439920" cy="1239520"/>
          </a:xfrm>
          <a:prstGeom prst="wedgeRoundRectCallout">
            <a:avLst>
              <a:gd name="adj1" fmla="val -40998"/>
              <a:gd name="adj2" fmla="val 58402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Speech Bubble: Rectangle with Corners Rounded 16"/>
          <p:cNvSpPr/>
          <p:nvPr/>
        </p:nvSpPr>
        <p:spPr>
          <a:xfrm>
            <a:off x="8473440" y="4307840"/>
            <a:ext cx="3302000" cy="1971040"/>
          </a:xfrm>
          <a:prstGeom prst="wedgeRoundRectCallout">
            <a:avLst>
              <a:gd name="adj1" fmla="val -41243"/>
              <a:gd name="adj2" fmla="val -65343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/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2899918" y="410730"/>
            <a:ext cx="6094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tam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endParaRPr lang="vi-VN" sz="4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930" y="1475105"/>
            <a:ext cx="10172700" cy="3867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0" name="Google Shape;2090;p56"/>
          <p:cNvGrpSpPr/>
          <p:nvPr/>
        </p:nvGrpSpPr>
        <p:grpSpPr>
          <a:xfrm>
            <a:off x="11334074" y="5879547"/>
            <a:ext cx="702887" cy="963763"/>
            <a:chOff x="5382225" y="1510350"/>
            <a:chExt cx="54075" cy="71875"/>
          </a:xfrm>
        </p:grpSpPr>
        <p:sp>
          <p:nvSpPr>
            <p:cNvPr id="2091" name="Google Shape;2091;p56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2" name="Google Shape;2092;p56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109" name="Google Shape;2109;p56"/>
          <p:cNvSpPr/>
          <p:nvPr/>
        </p:nvSpPr>
        <p:spPr>
          <a:xfrm>
            <a:off x="7161467" y="57062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79" name="Title 1"/>
          <p:cNvSpPr txBox="1"/>
          <p:nvPr/>
        </p:nvSpPr>
        <p:spPr>
          <a:xfrm>
            <a:off x="120998" y="177800"/>
            <a:ext cx="5691974" cy="752400"/>
          </a:xfrm>
          <a:prstGeom prst="homePlate">
            <a:avLst>
              <a:gd name="adj" fmla="val 262851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  <a:prstDash val="dash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defTabSz="1219200">
              <a:buClr>
                <a:srgbClr val="474DA2"/>
              </a:buClr>
            </a:pPr>
            <a:r>
              <a:rPr lang="en-US" sz="4135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</a:t>
            </a:r>
            <a:r>
              <a:rPr lang="en-US" sz="4135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135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4135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endParaRPr lang="en-US" sz="4135" dirty="0">
              <a:solidFill>
                <a:srgbClr val="474DA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Isosceles Triangle 85"/>
          <p:cNvSpPr/>
          <p:nvPr/>
        </p:nvSpPr>
        <p:spPr>
          <a:xfrm>
            <a:off x="1076811" y="2645584"/>
            <a:ext cx="2967379" cy="1616147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sz="24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7" name="Isosceles Triangle 6"/>
          <p:cNvSpPr/>
          <p:nvPr/>
        </p:nvSpPr>
        <p:spPr>
          <a:xfrm>
            <a:off x="4513493" y="2629115"/>
            <a:ext cx="3106507" cy="1558039"/>
          </a:xfrm>
          <a:custGeom>
            <a:avLst/>
            <a:gdLst>
              <a:gd name="connsiteX0" fmla="*/ 0 w 2819400"/>
              <a:gd name="connsiteY0" fmla="*/ 1535552 h 1535552"/>
              <a:gd name="connsiteX1" fmla="*/ 0 w 2819400"/>
              <a:gd name="connsiteY1" fmla="*/ 0 h 1535552"/>
              <a:gd name="connsiteX2" fmla="*/ 2819400 w 2819400"/>
              <a:gd name="connsiteY2" fmla="*/ 1535552 h 1535552"/>
              <a:gd name="connsiteX3" fmla="*/ 0 w 2819400"/>
              <a:gd name="connsiteY3" fmla="*/ 1535552 h 1535552"/>
              <a:gd name="connsiteX0-1" fmla="*/ 906651 w 3726051"/>
              <a:gd name="connsiteY0-2" fmla="*/ 1868765 h 1868765"/>
              <a:gd name="connsiteX1-3" fmla="*/ 0 w 3726051"/>
              <a:gd name="connsiteY1-4" fmla="*/ 0 h 1868765"/>
              <a:gd name="connsiteX2-5" fmla="*/ 3726051 w 3726051"/>
              <a:gd name="connsiteY2-6" fmla="*/ 1868765 h 1868765"/>
              <a:gd name="connsiteX3-7" fmla="*/ 906651 w 3726051"/>
              <a:gd name="connsiteY3-8" fmla="*/ 1868765 h 18687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726051" h="1868765">
                <a:moveTo>
                  <a:pt x="906651" y="1868765"/>
                </a:moveTo>
                <a:lnTo>
                  <a:pt x="0" y="0"/>
                </a:lnTo>
                <a:lnTo>
                  <a:pt x="3726051" y="1868765"/>
                </a:lnTo>
                <a:lnTo>
                  <a:pt x="906651" y="186876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sz="24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8" name="Isosceles Triangle 87"/>
          <p:cNvSpPr/>
          <p:nvPr/>
        </p:nvSpPr>
        <p:spPr>
          <a:xfrm>
            <a:off x="8290780" y="2630737"/>
            <a:ext cx="2736376" cy="1603343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sz="24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399" y="4265605"/>
            <a:ext cx="3396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423865" y="4224162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tù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tù</a:t>
            </a:r>
            <a:endParaRPr lang="en-US" sz="32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924800" y="4230915"/>
            <a:ext cx="3534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endParaRPr lang="en-US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6" grpId="0" animBg="1"/>
      <p:bldP spid="87" grpId="0" animBg="1"/>
      <p:bldP spid="88" grpId="0" animBg="1"/>
      <p:bldP spid="9" grpId="0"/>
      <p:bldP spid="90" grpId="0"/>
      <p:bldP spid="91" grpId="0"/>
      <p:bldP spid="9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7" name="AutoShape 7"/>
          <p:cNvSpPr>
            <a:spLocks noChangeArrowheads="1"/>
          </p:cNvSpPr>
          <p:nvPr/>
        </p:nvSpPr>
        <p:spPr bwMode="auto">
          <a:xfrm>
            <a:off x="5750745" y="1260764"/>
            <a:ext cx="5562600" cy="4267200"/>
          </a:xfrm>
          <a:prstGeom prst="cloudCallout">
            <a:avLst>
              <a:gd name="adj1" fmla="val -64692"/>
              <a:gd name="adj2" fmla="val 15854"/>
            </a:avLst>
          </a:prstGeom>
          <a:solidFill>
            <a:srgbClr val="B6C808"/>
          </a:solidFill>
          <a:ln w="9525">
            <a:solidFill>
              <a:schemeClr val="tx1"/>
            </a:solidFill>
            <a:round/>
          </a:ln>
          <a:effectLst/>
        </p:spPr>
        <p:txBody>
          <a:bodyPr>
            <a:scene3d>
              <a:camera prst="perspectiveHeroicExtremeLeftFacing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5702254" y="1905506"/>
            <a:ext cx="599733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tam giác có: 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cạnh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Arial" panose="020B0604020202020204" pitchFamily="34" charset="0"/>
              </a:rPr>
              <a:t>, 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đỉnh, 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góc</a:t>
            </a:r>
            <a:r>
              <a:rPr kumimoji="0" lang="vi-V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>
            <a:off x="878655" y="1727994"/>
            <a:ext cx="5195982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/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0" y="2012176"/>
            <a:ext cx="10038080" cy="26505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93000"/>
          </a:schemeClr>
        </a:solidFill>
        <a:ln w="50800" cmpd="sng">
          <a:solidFill>
            <a:srgbClr val="FF8E16"/>
          </a:solidFill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800" b="1" dirty="0" err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waii Stickers Interface: Personal Organizer for Pre-K by Slidesgo">
  <a:themeElements>
    <a:clrScheme name="Simple Light">
      <a:dk1>
        <a:srgbClr val="282C64"/>
      </a:dk1>
      <a:lt1>
        <a:srgbClr val="FFFFFF"/>
      </a:lt1>
      <a:dk2>
        <a:srgbClr val="FFA7CD"/>
      </a:dk2>
      <a:lt2>
        <a:srgbClr val="FFDF6B"/>
      </a:lt2>
      <a:accent1>
        <a:srgbClr val="68E4A5"/>
      </a:accent1>
      <a:accent2>
        <a:srgbClr val="ACF0ED"/>
      </a:accent2>
      <a:accent3>
        <a:srgbClr val="29CFCB"/>
      </a:accent3>
      <a:accent4>
        <a:srgbClr val="05A4CA"/>
      </a:accent4>
      <a:accent5>
        <a:srgbClr val="474DA2"/>
      </a:accent5>
      <a:accent6>
        <a:srgbClr val="CF7CC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2021</Words>
  <Application>WPS Presentation</Application>
  <PresentationFormat>Widescreen</PresentationFormat>
  <Paragraphs>185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53" baseType="lpstr">
      <vt:lpstr>Arial</vt:lpstr>
      <vt:lpstr>SimSun</vt:lpstr>
      <vt:lpstr>Wingdings</vt:lpstr>
      <vt:lpstr>Baloo 2</vt:lpstr>
      <vt:lpstr>Segoe Print</vt:lpstr>
      <vt:lpstr>Merriweather Black</vt:lpstr>
      <vt:lpstr>ABeeZee</vt:lpstr>
      <vt:lpstr>Arial</vt:lpstr>
      <vt:lpstr>Times New Roman</vt:lpstr>
      <vt:lpstr>Calibri</vt:lpstr>
      <vt:lpstr>Calibri</vt:lpstr>
      <vt:lpstr>Aptos</vt:lpstr>
      <vt:lpstr>Cambria</vt:lpstr>
      <vt:lpstr>.VnArial</vt:lpstr>
      <vt:lpstr>Segoe UI</vt:lpstr>
      <vt:lpstr>Microsoft YaHei</vt:lpstr>
      <vt:lpstr>Arial Unicode MS</vt:lpstr>
      <vt:lpstr>Aptos Display</vt:lpstr>
      <vt:lpstr>.VnTime</vt:lpstr>
      <vt:lpstr>#9Slide07 IcielBaliho Script</vt:lpstr>
      <vt:lpstr>.VnTime</vt:lpstr>
      <vt:lpstr>Bahnschrift SemiBold Condensed</vt:lpstr>
      <vt:lpstr>Segoe UI Symbol</vt:lpstr>
      <vt:lpstr>Microsoft YaHei</vt:lpstr>
      <vt:lpstr>Segoe UI Emoji</vt:lpstr>
      <vt:lpstr>Segoe UI Black</vt:lpstr>
      <vt:lpstr>Calibri Light</vt:lpstr>
      <vt:lpstr>Office Theme</vt:lpstr>
      <vt:lpstr>1_Office Theme</vt:lpstr>
      <vt:lpstr>Kawaii Stickers Interface: Personal Organizer for Pre-K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Administrator</cp:lastModifiedBy>
  <cp:revision>36</cp:revision>
  <dcterms:created xsi:type="dcterms:W3CDTF">2024-07-15T04:42:00Z</dcterms:created>
  <dcterms:modified xsi:type="dcterms:W3CDTF">2026-01-12T14:19:02Z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B28F58F902F8494B8B3CC2C9920396B7_12</vt:lpwstr>
  </property>
  <property fmtid="{D5CDD505-2E9C-101B-9397-08002B2CF9AE}" pid="3" name="KSOProductBuildVer">
    <vt:lpwstr>1033-12.2.0.23196</vt:lpwstr>
  </property>
</Properties>
</file>